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3" r:id="rId9"/>
    <p:sldId id="261" r:id="rId10"/>
    <p:sldId id="262" r:id="rId11"/>
    <p:sldId id="265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2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5750 2945,'-10'0,"10"0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8670 8705,'-20'-20,"20"10,10 10,10 0,-10 0,0 0,0 0,0 0,0 0,0 0,0 0,0 0,0 0,0 0,0 0,0 0,0 0,0 0,0 0,0 0,0 0,0 0,10 0,-10 0,0 0,0 0,10 0,-10 0,0 0,10 0,-10 0,0 0,10 0,-10 0,10 0,0 0,0 0,-10 0,20 0,-10 0,10 0,-10 0,0 0,10 0,-10-10,10 10,0-10,0 10,0-10,10 10,-10-10,0 0,0 0,0 10,0-10,0 10,0 0,0 0,0 0,0-10,0 10,0 0,0-10,-10 10,10 0,0 0,-10 0,10-10,-10 10,10 0,-10 0,10 0,0 0,0 0,-10 0,10 0,0 0,0 0,-10 0,10 0,-10 0,10 0,-10 0,10 0,0 0,-10 0,10 0,-10 0,10 0,0 0,0 0,-10 0,0 0,0 0,0 0,0 0,-10 0,10 0,-10 0,10 0,-10 0,0 10,10-10,-10 0,10 0,-10 0,0 0,0 10,0-10,0 0,0 0,0 0,0 10,-10 0,0-10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6030 2245,'-10'0,"30"0,10 0,10 0,0 0,10 0,0 0,20-10,0 10,10-10,0 0,0 0,10 10,-10-10,10 0,0 10,10-10,-10 0,20 0,-10 0,0-10,0 0,0 10,-10 0,0 0,-10 10,0 0,0 10,-10 0,20 0,-10-10,10 10,-10-10,0 0,0 0,-10 0,0 0,-10 0,-10 0,10 0,0 0,-10 0,10 0,-10 0,-10 0,10 0,-20 0,0 0,-20 0,10 0,-10 0,-20 0,-10 0,20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1690 4165,'-20'0,"30"0,0 0,0-10,10 0,0 0,10 10,-10-10,10 10,0 0,0 0,0 0,0 0,-10 0,10 0,-10 0,0 0,0 10,-10-10,10 10,-10-10,10 10,0-10,-10 10,10-10,-10 10,10-10,-10 10,10-10,0 0,-10 10,10-10,0 10,0-10,0 0,0 0,0 10,0-10,-10 0,10 0,-10 0,10 0,0 0,-10 0,10 0,-10 0,0 0,10 0,0 0,0 0,0 0,-10 0,10 0,0 0,0 0,0-10,-10 10,0 0,0 0,0 0,0 0,0-10,0 10,0 0,0 0,0-10,0 10,10 0,-10 0,0 0,0 0,10 0,-10 0,0 0,10-10,-10 10,10-10,10 10,-10-10,0 10,0 0,0-10,0 10,10 0,-10 0,0 0,0 0,10-10,-10 10,0 0,10 0,0 0,10 0,-10 0,10 0,0 10,10-10,-10 10,0-10,-10 10,10-10,0 0,0 0,10 0,-10 0,0 0,0 0,0 0,-10 0,0 0,0 0,10 0,-10 0,10 0,-10 10,10-10,-10 0,10 0,-10 0,-10 0,10 0,0 0,-10 0,0 0,10 0,-10 0,0 0,10 0,-10 10,10 0,0-10,0 10,0 0,0-10,0 0,0 10,0-10,0 0,10 0,-10 0,10 10,-10-10,10 0,0 0,-10 0,0 10,0-10,0 0,0 0,0 0,0 0,0 0,0 0,-10 0,0 0,-10 0,10 0,-10 0,-20 0,-30 10,40-10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2270 3625,'-10'-10,"0"10,10-10,-10 10,20 0,0 0,0 0,0 0,0 0,0 0,0 0,0 0,0 0,0 0,0 0,0 0,0 10,0-10,0 0,0 0,-10 10,10-10,0 0,0 0,0 0,0 0,0 0,0 0,0 0,0 0,0 0,0 0,0 0,0 0,0 0,10 0,-10 0,0 0,0 0,10 0,-10 0,0 0,0 0,0 0,10 0,-10 0,0 0,0 0,0 0,0 0,0 0,0 0,0 0,0 0,0 0,0 0,0 0,0 0,0 0,0 0,0 0,0 0,0 0,0 0,0 0,0 0,0 0,0 0,-10 10,10-10,0 0,0 0,0 0,0 0,0 0,0 0,0 0,0 0,0 0,0 0,0 0,0 0,10 0,-10 0,10-10,-10 10,10 0,-10-10,10 10,-10 0,0-10,0 10,10 0,-10 0,0 0,0 0,0 0,0 0,0 0,0 0,0 0,0 0,0 0,0 0,0 0,0 0,0 0,0 0,0 0,0 0,0 0,0 0,0 0,0 0,0 0,0 0,0 0,0 10,0-10,0 0,0 0,0 0,0 0,-10 10,10-10,0 0,-20 0,0-10,-10 0,-10 0,0 10,0-10,0 10,-10-10,10 10,0 0,0 0,10 0,10 0,0 0,20 0,10 0,0 0,0 0,10 0,-10 0,10 0,-10-10,0 10,-10 0,10-10,-10 10,-20 0,0-10,0 10,-10 0,-10 0,30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2220 3685,'10'0,"10"10,-10-10,10 10,0-10,0 10,0-10,0 10,0-10,-10 10,10-10,-10 0,0 0,0 0,0 0,-10-20,0 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9750 4085,'0'0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9450 4125,'-20'0,"20"-10,10 10,0-10,10 10,0 0,0-10,0 10,10 0,-10 0,10 0,0 0,0 0,0-10,10 10,-10-10,0 10,0 0,0 0,-10 0,0 0,0 0,0 0,-10 0,10 10,0 0,-10-10,10 10,0-10,10 0,-10 0,0 0,10 0,-10 0,10 0,-10 0,0 0,0 0,-10 0,10 10,0-10,0 0,-10 0,10 0,0 0,10 0,-10 0,0 0,10 10,-10-10,10 10,-10 0,0 0,0-10,10 10,-10 0,0-10,0 10,0-10,0 10,0 0,10-10,-10 10,0 0,0-10,0 10,10-10,-10 10,0-10,10 0,-10 10,0-10,10 0,0 0,0 0,-10 0,10-10,-10 10,0 0,0 0,0 0,0 0,-10 0,10 0,0 0,0 0,10 0,-10 0,10 0,0-10,0 10,0-10,-10 10,0 0,0 0,0 0,0 0,0 0,-10 0,0 0,10 0,-10 10,10-10,0 0,-10 0,10 0,-10 10,10-10,-10 0,10 10,-10-10,10 0,-10 0,0 0,10 0,0 0,-10 0,10 0,-10 0,0 0,10 0,-10 0,10 0,-10 0,0 0,0 0,0 0,0 0,0 0,0 0,0 0,-10-10,-10-20,10 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12510 4195,'-10'0,"-10"0,20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12410 4185,'-10'0,"0"0,0 0,0 0,0 0,0 0,0 0,0 0,0 0,0 0,0-10,0 0,0 0,0 0,0 0,10-10,-20 10,20-10,-10 0,0 10,0-10,0 10,0-10,10 0,-10 0,10-10,0 0,0 0,0 10,0-10,10 0,0 10,10-10,-10 0,10 10,0 0,0 0,0 10,10 0,0 10,10 0,0 0,10 0,0 0,10 10,0-10,0 0,10 0,-10 0,-10 10,-10 0,-20 10,0 0,0 10,-20 10,0 10,0 0,-10-10,-10 10,-10-10,10-10,-10 10,0-10,0 10,-10-10,10 0,-10 0,20-10,-10 0,10 0,0-10,0-10,0 10,10-10,0 0,0 0,-10 0,0 0,0-10,0 0,10 0,-10 0,0 10,10-10,0 10,0-10,10 0,-10 0,10 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5780 4285,'0'10,"0"0,0 0,0 10,0-10,-10 10,0 0,0 0,-10 0,0 10,0 0,10 0,-10 0,0-10,0 10,-10 0,20-10,-10 0,0 0,-10 10,10-10,-10 20,0-20,0 0,-10 20,20-20,-10 0,-10 20,10-20,-10 0,10 10,-20 0,30-10,-10 0,0 0,10 10,0-20,0 0,10-10,-10 20,0-10,0 20,0-20,0 10,0-10,0 0,0 10,0-10,0 10,10-10,-10 10,0-10,10 0,-10 10,0-10,10 0,-10 0,0 0,10 20,-10-20,10-10,-10 20,0-10,10 0,-10 10,20-10,-10 0,-10 0,10 0,0-10,0 10,-10 0,20 0,-20 10,10-10,-10 0,10 0,0 0,0-10,0 10,10 0,-10 0,0 0,0 0,0-10,10 10,-10-10,0 0,10 10,0-10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5970 6715,'-30'0,"30"0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4260 5475,'0'10,"0"0,-10 0,10 0,-10 0,0 0,0 10,0 0,10-10,-10 0,10 0,-10 0,0 0,10 0,-10 0,10 0,-10-10,10 10,0 0,-10-10,0 10,10 0,10-10,0 0,0 0,0 0,0 0,0 0,0 0,0 0,10 10,0-10,10 10,-10-10,10 0,-10 0,0 0,0 10,0-10,0 0,0 0,0 0,0 0,0 0,-10 0,0 0,0 0,0 0,-10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3950 7075,'30'0,"10"0,0 0,0 0,20-10,-20 10,10 0,-10-10,30 10,-30 0,-10 0,20 0,-20 0,30 0,-30 0,20 0,-20 0,10 0,0 0,-30 0,10 0,-10 0,20 10,-10-10,10 0,10 0,-20 0,-10 0,0 0,0 0,10 0,0 0,0 0,-10 0,10 0,-10 0,0 0,20 0,-20 0,10 0,40 0,-50 0,20 0,-10 0,0 0,0 0,10 0,-10 0,-10 0,0 0,10 0,0 0,-10 0,10 0,0 0,-10 0,10 0,0 0,-10 0,0 0,0 0,0 0,0 0,0 0,0 0,0 0,0 0,0 0,0 0,0 0,0 0,0 0,0 0,0 0,0 0,0 0,0 0,0 0,0 0,0 0,0 0,0 0,0 0,0 0,0 0,10 0,-10 0,10 0,-10 0,0 0,10 0,-10 0,0 10,10-10,-10 0,10 0,0 0,-10 0,10 0,-10 0,10 0,0 0,0 0,-10 0,10 0,0 0,0 0,-10 0,0 0,10 0,0 0,0 0,-10 0,0 0,0 0,0 0,0 0,-10-10,10 10,0 0,0 0,0 0,0 0,0-10,10 10,-10 0,10-10,-10 10,0 0,0 0,0-10,0 10,0 0,0 0,0 0,-10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10630 4245,'0'0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3870 6815,'-10'-10,"0"10,0 0,0 0,0 0,0 0,0 0,0 0,0 0,10-10,10 10,0 0,0 0,0 0,-10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3890 6895,'-20'-10,"10"10,10-10,0 0,-10 10,10-10,10 10,10 0,-10 0,10 0,0 0,0 0,0-10,0 10,0 0,0-10,0 10,-10 0,0 0,10 0,-10 0,0 0,0 0,0 0,0 0,0 0,0 10,0-10,0 0,0 0,0 10,10-10,-10 0,0 10,0-10,0 0,0 0,0 0,0 10,0-10,0 0,0 0,0 0,0 10,-10 0,-10-10,10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1380 4485,'-10'-20,"-20"0,30 10,-10-10,0 10,-10-20,10 20,-10-20,10 10,-10 0,0-10,10 10,-20-20,20 10,-10 10,0-10,10-10,-10 20,10 0,0 0,0 0,-10 0,10-10,10 20,-10-20,0 10,10 10,-10-10,0 0,10 0,-10 0,10 0,0-10,-20 0,20-10,0 10,-10 0,10 10,0-10,0 0,0 20,0-20,0-20,0-10,10 20,-10 20,10-20,0 20,10-10,-20 10,10-10,0 10,0-20,0 40,0-20,10-20,-10 20,30-30,-30 30,10 0,-10 0,20-30,0 30,-30 10,50-30,-40 20,10 10,0-10,0 10,30-30,-30 20,20-10,-20 20,10-10,50-30,-60 40,0 0,0 0,0 10,10-10,20-20,-20 30,10-10,-10 0,0 10,10-10,0 10,10 0,-10 0,20 0,-20 0,20 0,10 0,-30 0,10 0,-10 10,10 0,-10 0,10 10,0-10,20 10,-10 0,10 0,-10 0,30 10,-10-20,10 20,-20-20,10 20,-10-20,90 40,-90-30,-10 0,110 50,-90-60,-10 20,0 0,-10-20,-10 20,20-10,-50-10,30 20,-40-30,20 20,-10-10,10 30,-20-30,30 20,-30-10,20 0,0 20,-10-30,0 10,20 10,-30-20,0 10,20 10,-20-20,-10 10,20 0,10 20,-20-20,0 0,20 10,-20-20,-10 0,10 0,-10 0,0 0,10 10,-10 0,0-10,0 10,-10 0,10 0,-20 0,10 0,-40 40,10-20,10-10,0 10,0-20,-50 60,40-50,20-10,-10 0,10-10,0 10,-20 0,10-10,0 20,-10-20,0 0,-10 0,10 0,-10 0,-10-10,-10 20,-90-10,100-10,10 0,-10 20,-100-20,120 0,-150 0,130 0,10 0,10 0,-20-20,-190 10,200 10,-10 0,0-20,-80 10,90 10,10 0,-10-10,10 10,-10-20,0 20,20 0,-40-10,30 10,20 0,0 0,0-10,0 10,0-10,10 10,-10 0,10 0,0 0,0 0,0 0,-10 0,10 0,-20 0,10 0,0 0,-10 0,10 0,-10 0,0 0,10 0,0 0,0 10,0-10,10 0,0 0,0 0,-10 0,10 0,10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1590 3475,'10'0,"0"0,0 0,10 0,0-10,0 10,10 0,-10 0,20 0,0 0,0 0,-10 0,50 0,-50 0,0 0,0 0,10 0,-10 0,-10 0,10 0,0 0,-10 0,10 0,-10 0,0 0,10 0,10 0,-30 0,10 0,0 0,0 0,0 0,-10 0,10 0,-10 0,10 0,-10 0,10 0,0 0,-10 0,10 0,-10 0,10 0,-10 0,0 10,-10-10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1280 5445,'10'0,"0"0,0 0,0-10,0 10,0 0,10 0,0-10,20 10,-20 0,10 0,0 0,0 0,0 0,-10 0,10 0,-10 0,0 0,0 0,0 0,-10 0,0 0,0 0,10 0,-10 0,10-10,0 10,-10 0,10 0,-10 0,10 0,-10-10,0 10,0 0,10 0,-10 0,0 0,0 0,0 0,0 0,0 0,0 0,0 0,10 0,-10 0,0 0,10 0,0 10,0-10,0 0,0 0,0 0,0 0,0 10,0-10,0 0,10 10,-10-10,10 0,0 0,-10 0,0 10,0-10,0 0,-10 0,10 0,0 0,-10 0,0 0,10 0,0 0,-10 0,10 0,-10 0,10 0,0 10,-10-10,10 0,0 0,0 0,0 0,-10 0,0 0,10 0,20 0,-10 0,-10 0,10 0,10 0,-20 0,20 0,-10 0,0-10,0 10,20 0,-10 0,10 0,-10 0,10-10,10 10,-20 0,10 0,10 0,-20 0,10 0,-20 0,20 0,-20 0,0 0,0 0,0 0,10 0,-20 0,10 10,-10-10,0 0,10 0,-10 0,0 0,10 0,0 0,0 0,10 0,-10 0,10 0,-10 0,10 0,-10 0,10 0,-10 0,10-10,-20 10,0 0,10 0,-10 0,0 0,10 0,-10 0,0 0,-10 0,0 0,0 0,0 0,0 0,0 0,-10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1660 7555,'10'0,"0"0,10 10,0-10,0 0,-10 0,0 0,10 10,-10-10,0 0,0 0,0 0,0 0,0 0,0 0,0 0,-10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1700 9505,'10'0,"0"0,0 10,0-10,0 0,10 0,0 10,-10-10,0 0,0 0,0 0,0 0,0 0,10 0,-10 10,0-10,0 0,0 10,0-10,10 0,-10 0,10 10,-10-10,0 0,0 0,10 0,-10 10,10-10,0 0,10 10,-20-10,20 0,-10 0,10 0,0 10,-10-10,30 0,-30 0,20 0,-20 0,30 0,-40 0,10 0,20 0,-20 0,10 0,-10 0,-10 10,10-10,0 0,-10 0,20 0,-20 0,0 0,10 0,10 0,-20 0,0 0,0 0,30 0,-30 0,10 0,0 0,0 0,0 0,20 0,20 0,-40 10,0-10,0 0,0 0,20 0,-20 0,0 0,0 0,-10 0,10 0,0 0,0 0,0 0,0 0,-10 0,10 0,0 10,0-10,20 0,-30 0,10 0,0 0,20 0,-30 0,10 0,30 0,-30 0,0 0,10 0,0 0,-10 0,10 0,0 0,-10 0,20 0,-10-10,-10 10,10 0,0-10,-10 10,10 0,10 0,-10 0,-10 0,0 0,10 0,-20 0,20-10,-10 10,-10 0,30 0,-20 0,10-10,-10 10,10 0,-10 0,0-10,0 10,-10 0,10 0,-10 0,10 0,0 0,-10 0,10 0,-10 0,10 0,0 0,0 0,0 0,-10 0,10 0,0 0,0 0,0 0,-10 0,10 0,-10 0,0 0,0 0,0-10,0 10,0 0,0 0,0 0,0-10,0 10,0 0,-10-10,0 0,10 10,10-20,-10 0,10-10,0 0,-10 10,0-20,0 30,-10 0,0 0,0 0,0 0,0 0,0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5970 6715,'-60'0,"60"10,-20-30,20 20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1590 10225,'10'0,"10"0,-10 0,0 0,10 0,0 0,0 0,10 0,-10 10,10-10,-10 0,10 0,0 0,-10 10,20-10,-30 0,10 0,0 0,0 0,0 0,10 0,-10 0,10 0,10 0,-10 0,-10 0,10 0,-10 0,10 0,-10 0,0 0,0 0,0 0,10 0,-10 0,0 0,10 0,0 20,-10-20,10 0,-10 0,0 0,0 0,-10 0,10 0,0 0,0 0,10 0,-10 0,0 0,0 0,0 0,0 0,-10 0,0 0,10 0,-10 0,10 0,-10 0,0 0,0 0,10 0,0 0,-10 0,10 0,0 0,0 0,-10 0,30 0,-20 0,0 0,-10 0,10 0,20 0,-30 0,30 0,-20 0,0 0,10 0,-10 0,10 0,0 0,0 0,20 0,-20 0,10 0,10 0,-10 0,10 0,-10 0,20 0,10 0,-30 0,20 0,0 0,20 0,-30 0,10 0,-20 0,10 0,10 0,-20 0,20 0,-10 0,-10 0,20 0,-10 0,-10 0,20 0,-10 0,-10 0,10 0,10 0,-20 0,20 0,-10 0,10 0,-20 0,10-20,-20 20,0 0,10 0,0-10,0 10,-10 0,10 0,-10 0,0 0,-10 0,10 0,0 0,10 0,-10 0,10 0,0 0,0 0,0 0,0 0,-10 0,10 0,0 0,-30 0,30 0,0 0,-10 0,10 0,0 0,-10 0,-10 0,10 0,-10 0,20 0,-30 0,30 0,-10 0,-10 0,10 0,-10 0,0 0,0 0,0 0,-10 0,0 0,0 0,0 0,0 0,0-10,-10 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5040 10325,'-10'0,"0"-10,0 10,10-10,-10 0,10 0,-10 10,10-10,-10 10,10-10,0 0,0 0,-10 10,10-10,0 0,-10 0,10 0,0 0,-10 0,10 0,0 0,-10 10,10-10,0 0,0 0,-10 10,10-10,0 0,0 0,-10 10,10-10,0 0,0 0,0 0,0 0,-10 10,10-10,0 0,0 0,-10 0,10 0,0 0,0 0,0 0,0 0,0-10,0 10,0-10,0 10,0-10,10 20,-10-10,10-10,-10 10,10-10,-10 10,10-10,0 0,0 10,10 0,-10 0,0 0,0-10,0 20,0-10,-10 0,20 0,-10 10,10-10,-10 10,20 0,-10-10,-10 10,10 0,0-20,-10 20,10 0,0 0,0 0,0 0,0 0,10 0,0 0,10 0,-10 0,0 0,20 0,-20 0,10 20,0-20,0 0,-10 10,10-10,-10 10,0 0,0-10,20 10,-20-10,0 10,10-10,-10 10,0-10,-10 10,10-10,-10 0,0 10,0-10,0 10,20-10,-20 10,0-10,-20 10,20-10,-10 0,-10 10,10-10,0 0,0 10,0 0,0-10,-10 10,10-10,0 0,-10 10,10-10,0 0,-10 10,0 0,0 0,10 0,0 20,0 30,-10-30,0-10,0-10,0 0,0 10,-10 0,10 0,-30 10,10-10,20 0,-20 0,10 0,0 0,-10 20,10-40,0 10,-20 20,20-20,0 0,0 0,0 0,0-10,10 10,-10-10,0 0,0 0,0 0,10 10,-20-10,10 0,0 10,-30 0,30-10,-10 10,0 0,0-10,0 10,-20 0,10-10,0 10,20-10,-10 0,0 10,0-10,0 0,0 0,0 0,0 0,0 0,0 0,-20 0,30 0,-10 0,0 0,10 0,-10 0,10 0,-10 0,10 0,-10 0,10 0,0 0,-10 0,0 0,0 0,0 0,0 0,0 0,10 0,-10 0,0 0,0 0,0 0,0 0,0 0,0 0,10 0,0 0,0 0,0 0,10-10,0 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1260 3325,'10'0,"0"0,0 0,0 0,10 0,10 0,-10 0,0 0,10 10,-10-10,0 0,-10 0,0 0,10 10,0-10,-10 0,10 0,-10 0,10 0,-10 0,0 0,0 10,10-10,-10 0,10 0,-10 0,0 0,0 0,0 0,0 0,0 0,0 0,0 0,0 0,0 0,0 0,0 0,0 0,0 0,0 0,10 0,-10 0,10 0,-10 10,0-10,10 0,-10 0,10 0,0 0,10 0,-10 0,0 0,0 0,0 0,10 0,-10 0,10 0,0 0,20 0,-20 10,0-10,20 0,-20 0,10 0,0 0,-10 0,0 0,0 0,-10 0,10 0,10 0,-30 0,30 0,-20 0,10 0,-10 0,10 0,10 0,60 0,-70 0,10 0,10 0,-20 0,20 0,-20 0,0 0,0 0,0 0,20 0,-20 0,-10 0,10 0,0 0,10 10,-10-10,-10 0,10 0,-10 0,10 0,0 0,-10 0,10 0,10 0,-10 10,-10-10,0 0,0 0,0 0,10 0,-20 0,0 0,10 0,0 0,-10 0,10 0,-10 0,10 0,-10 0,0 0,0 0,-10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1260 4445,'0'0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1230 4305,'10'0,"0"0,0-10,10 10,-10-10,10 10,0-10,-10 10,10 0,0-10,0 10,0 0,0 0,0 0,0 0,0 0,0 0,0 0,20-10,-20 10,0 0,-10 0,10 0,0 0,-10 0,10 0,0 0,-10 0,10 0,-10 0,0 0,0 0,0 0,0 0,0 0,0 0,0 0,0 0,10 10,-10-10,0 0,0 0,0 0,10 0,-10 10,10-10,0 0,0 0,0 0,-10 10,10-10,0 0,0 0,0 0,0 10,0-10,0 0,0 0,0 0,0 10,0-10,0 0,10 10,-10-10,10 10,-10-10,0 0,10 10,-10-10,10 0,0 0,0 0,0 0,0 0,0 0,10 0,-10 0,-10 0,20 0,-20-10,0 10,10 0,-10-10,0 10,0 0,0 0,-10-10,10 10,-10 0,0 0,0 0,0 0,10 0,-10 0,10 0,-10 0,0 0,10 0,-10 0,0 0,0 0,10 0,-10 0,10 0,-10 0,10 0,-10 0,10 10,-10-10,10 0,-10 0,10 0,-10 0,0 0,0 0,0 0,0 0,10 10,-10-10,0 0,0 0,10 0,-10 0,10 0,-10 0,10 0,0 0,-10 0,10 0,0 0,0 0,0 0,0 0,0 0,0 0,0 0,0 0,10 0,-10 0,0 0,0-10,0 10,0 0,0 0,0 0,0 0,0 0,0 0,-10 0,10 0,-10 0,10 0,-10 0,0 0,0 0,0 0,0 0,0 0,0 0,10 0,0 0,-10 0,0 0,0 0,0 0,0 0,10 0,-10 0,0 0,0 0,10 0,-10 0,0 0,10 0,-10 0,0 0,0 0,0 0,0 0,0 0,0 0,0-10,-10-10,-10-20,10 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3520 5175,'0'-10,"-10"10,20 0,0 0,0 0,0 10,0 0,0-10,0 10,0-10,0 0,0 10,10-10,-10 0,0 0,0 10,0-10,0 0,0 0,0 0,0 10,0-10,0 0,0 0,0 0,-10 10,10-10,0 0,0 10,0-10,0 0,0 0,0 0,0 0,0 0,0 0,0 0,0 0,-10 10,10-10,0 0,0 0,0 0,0 0,0 0,0 0,0 0,0 0,0 0,10 0,-10 0,0 0,10 0,-10 0,10 0,-10 0,10-10,0 10,-10 0,0 0,10 0,-10-10,10 10,-10 0,0 0,0 0,0 0,0 0,0 0,0 0,0 0,0 0,0 0,0 0,0 0,0 0,0 0,0 0,0 0,0 0,0 0,0 0,0 0,10 0,-10-10,0 10,0 0,0 0,0 0,0 0,0 0,0 0,0 0,0 0,0 0,0-10,0 10,0 0,0 0,0 0,0 0,0 0,0 0,0 0,0 0,0 0,0 0,0 0,0 0,0 0,0 0,0 0,0 0,0 0,0 0,0 0,0 0,0 0,-10 10,10-10,0 0,0 0,10 0,-10 0,0 0,10 10,0-10,-10 0,10 0,-10 10,10-10,-10 0,10 10,-10-10,0 0,0 0,0 10,0-10,0 0,0 0,0 0,0 0,0 0,10 0,-10 0,0 0,0 0,0 0,0 0,0 0,0 0,0 0,-20-20,10 20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1840 7025,'10'0,"0"-10,0 10,0 0,0 0,0-10,0 10,10 0,0 0,0 0,0 0,0 0,0 0,0 0,0 0,0 0,0 0,0 0,0 0,-10 0,10 0,0 0,0 0,0 0,-10 0,10 0,0 0,0 0,-10 0,10 0,0 0,-10 0,0 10,10-10,-10 0,10 10,-10-10,0 0,10 0,-10 0,0 0,10 10,-10-10,10 0,-10 0,10 0,0 10,-10-10,10 0,-10 0,10 0,0 0,-10 0,10 0,0 0,-10 0,10 0,0 0,0 0,0 0,0 0,0 10,0-10,0 0,0 0,0 0,0 0,0 0,0 0,0 0,-10 0,10 0,-10 0,10 10,0-10,0 0,0 0,0 0,0 10,-10-10,10 0,0 0,0 0,-10 0,10 10,0-10,0 0,-10 0,10 0,0 0,0 0,-10 0,10 0,0 0,0 0,0 0,0 0,0 0,0 0,0 0,0 0,10 0,-10 0,0-10,0 10,0 0,0 0,0 0,0-10,-10 10,10 0,-10 0,0 0,10 0,-10 0,10 0,-10 0,10 0,0 0,-10 0,10 0,0 0,0 0,-10 0,10 0,0 0,0 0,0 0,0 0,0 0,0 0,0 0,-10 0,10 10,0-10,-10 0,10 0,0 0,0 0,-10 10,10-10,-10 0,10 10,-10-10,0 0,0 0,0 10,0-10,0 0,0 0,-20 0,10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5940 6175,'0'80,"0"-20,0-10,0-10,0 0,0-20,0 0,0 0,0-20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2990 8385,'10'0,"0"0,10 0,0 0,0 0,0 0,10 0,0 0,0 0,0 10,0-10,0 10,0-10,0 10,-10-10,10 10,0-10,-10 10,10 0,0 10,0-10,0 0,10 0,-10 0,10 0,-10 0,10-10,-10 10,-10-10,0 0,0 0,-10 10,0-10,0 0,-10 10,-10 0,-20 0,30-10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3830 7505,'0'0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4430 6735,'-10'0,"10"-10,-10 10,0 0,0 0,0 0,10-10,-10 10,20 0,0 0,0 0,0 0,0 0,0 0,0 0,0 0,10 0,-10 0,0 0,0 0,0 0,0 0,0 0,0 0,0 0,0 0,0 0,0 0,0 0,0 0,0 0,0 0,0-10,0 10,0 0,0 0,0 0,0 0,0 0,0 0,0-10,0 10,0 0,0 0,10 0,-10 0,0 0,0 0,0 0,0 0,0 0,0 0,0 0,0 0,0 0,0 0,0 0,0 0,0 0,10 0,-10 0,0 10,0-10,10 0,-10 0,10 0,-10 0,10 0,-10 10,0-10,10 0,-10 10,10-10,-10 0,0 0,0 0,10 10,-10-10,0 0,10 0,-10 0,10 0,0 0,0 0,0 10,10-10,-10 0,0 0,0 10,0-10,10 0,-10 0,0 0,0 0,-10 10,0-10,10 0,-10 10,10-10,-10 0,10 0,-10 0,10 0,-10 0,10 10,0-10,-10 0,10 0,-10 0,10 0,-10 0,10 0,0 0,-10 0,10 0,0 0,-10 0,10-10,-10 10,10 0,-10 0,10 0,-10 0,0 0,0 0,0-10,0 10,0 0,0 0,0 0,0-10,0 10,-30 0,20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11510 3765,'-20'0,"30"0,0 0,0 0,10 0,0-10,0 10,-10-10,10 0,0 10,10 0,-10 0,0 0,0 0,0 0,0 0,0 0,-10 0,10 0,-10 0,0 0,10 0,-10 0,0 0,0 0,10 0,-10 0,0 0,0 0,0 0,10 0,-10 0,10 0,0 0,0 0,-10 0,10 0,-10 0,0 0,0 0,0 0,10 0,-10 10,0-10,0 0,0 0,0 0,0 0,-20 0,0 0,0 0,-10-20,-20 0,40 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11970 3835,'0'20,"0"10,0 10,0 10,0 20,0-10,0 0,-10 10,10-10,-10-10,10 10,0 0,-10 0,10 0,0 0,0 0,-10 0,0 0,10 0,-10-10,0 0,0 10,0-10,0 0,0-10,0 0,0 0,0-10,10 0,-10 0,0-10,10 10,-10-10,0 0,10 10,-10-10,10 10,-10 0,10 0,0 0,-10 0,10-10,0 0,0 0,-10-10,10 0,0 0,0 0,0 0,0 10,0-10,0 10,0 0,0-10,0 0,0 10,0-10,0 10,0 10,0-10,10 0,-10 0,0 0,10 0,-10-10,10-10,-10 10,0 0,10 0,-10 10,0-10,10 0,-10 0,10-10,-10 10,0 0,0 0,10 10,-10 0,0 0,0 0,10-10,-10 0,0 0,10-10,0 0,-10-10,10 10,-10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11630 6075,'10'0,"0"10,10 0,0 10,10 0,0 10,0 10,-10 0,10-10,-10 0,-10 0,10-10,-20 0,10-10,0-10,-10 10,0-20,0-10,0 0,10 0,-10-10,10 0,0 10,0-10,0 0,0 0,10 0,0 10,-10-10,-10 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5750 6815,'-30'-10,"20"10,10 10,10 20,0-10,0 10,0 0,10 10,0-10,-10 10,10-10,0 0,0 0,0 0,0 0,0 0,0 0,10-10,0 10,-10-10,10 0,0 0,0 0,-10-10,10 10,-10 10,0-10,-10 0,10 10,0-10,0 10,10-10,-10 10,0-10,10 0,-10 0,10 0,0 0,-10 0,10-10,0 10,0 10,0-20,0 20,0-10,10 0,-10 0,10 0,-10-10,10 10,0-10,0 10,0-10,0 10,-10 0,20-10,-10 10,10-10,0 0,-10 0,10-10,-10 10,10-10,-10 0,10 10,0 0,-10-10,10 10,-10 0,0 0,0 0,-10-10,0 10,0-10,10 0,-20 0,10 0,-10 0,10 0,-10 0,0 0,10 0,-10 10,0-10,10 10,-10-10,10 0,-10 0,0 0,0 0,10 0,-10 0,0 0,0 0,0 0,0 0,-10-10,0 10,0 0,0 0,0 0,-10-10,0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9T16:08:2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8360 8065,'-50'-60,"40"60,0 0,0 0,20 20,10 0,0 0,0-10,10 10,-10-10,0 0,0 0,-10-10,0 10,0-10,-10 10,0 0,0 0,0 0,0 0,0 0,0 0,-10 0,0 0,-10 10,0 0,-10 0,-10 0,0 0,-10 0,-10 0,20 0,-10 0,20 0,0-10,0 0,20-10,0 10,0-10,20 0,0 0,0-20,-10 20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image" Target="../media/image40.png"/><Relationship Id="rId7" Type="http://schemas.openxmlformats.org/officeDocument/2006/relationships/customXml" Target="../ink/ink21.xml"/><Relationship Id="rId6" Type="http://schemas.openxmlformats.org/officeDocument/2006/relationships/image" Target="../media/image39.png"/><Relationship Id="rId5" Type="http://schemas.openxmlformats.org/officeDocument/2006/relationships/customXml" Target="../ink/ink20.xml"/><Relationship Id="rId4" Type="http://schemas.openxmlformats.org/officeDocument/2006/relationships/image" Target="../media/image38.png"/><Relationship Id="rId3" Type="http://schemas.openxmlformats.org/officeDocument/2006/relationships/customXml" Target="../ink/ink19.xml"/><Relationship Id="rId2" Type="http://schemas.openxmlformats.org/officeDocument/2006/relationships/image" Target="../media/image37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image" Target="../media/image43.png"/><Relationship Id="rId7" Type="http://schemas.openxmlformats.org/officeDocument/2006/relationships/customXml" Target="../ink/ink24.xml"/><Relationship Id="rId6" Type="http://schemas.openxmlformats.org/officeDocument/2006/relationships/image" Target="../media/image42.png"/><Relationship Id="rId5" Type="http://schemas.openxmlformats.org/officeDocument/2006/relationships/customXml" Target="../ink/ink23.xml"/><Relationship Id="rId4" Type="http://schemas.openxmlformats.org/officeDocument/2006/relationships/image" Target="../media/image34.png"/><Relationship Id="rId3" Type="http://schemas.openxmlformats.org/officeDocument/2006/relationships/customXml" Target="../ink/ink22.xml"/><Relationship Id="rId2" Type="http://schemas.openxmlformats.org/officeDocument/2006/relationships/image" Target="../media/image4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28.xml"/><Relationship Id="rId8" Type="http://schemas.openxmlformats.org/officeDocument/2006/relationships/image" Target="../media/image47.png"/><Relationship Id="rId7" Type="http://schemas.openxmlformats.org/officeDocument/2006/relationships/customXml" Target="../ink/ink27.xml"/><Relationship Id="rId6" Type="http://schemas.openxmlformats.org/officeDocument/2006/relationships/image" Target="../media/image46.png"/><Relationship Id="rId5" Type="http://schemas.openxmlformats.org/officeDocument/2006/relationships/customXml" Target="../ink/ink26.xml"/><Relationship Id="rId4" Type="http://schemas.openxmlformats.org/officeDocument/2006/relationships/image" Target="../media/image45.png"/><Relationship Id="rId3" Type="http://schemas.openxmlformats.org/officeDocument/2006/relationships/customXml" Target="../ink/ink25.xml"/><Relationship Id="rId2" Type="http://schemas.openxmlformats.org/officeDocument/2006/relationships/image" Target="../media/image44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6.xml"/><Relationship Id="rId16" Type="http://schemas.openxmlformats.org/officeDocument/2006/relationships/image" Target="../media/image51.png"/><Relationship Id="rId15" Type="http://schemas.openxmlformats.org/officeDocument/2006/relationships/customXml" Target="../ink/ink31.xml"/><Relationship Id="rId14" Type="http://schemas.openxmlformats.org/officeDocument/2006/relationships/image" Target="../media/image50.png"/><Relationship Id="rId13" Type="http://schemas.openxmlformats.org/officeDocument/2006/relationships/customXml" Target="../ink/ink30.xml"/><Relationship Id="rId12" Type="http://schemas.openxmlformats.org/officeDocument/2006/relationships/image" Target="../media/image49.png"/><Relationship Id="rId11" Type="http://schemas.openxmlformats.org/officeDocument/2006/relationships/customXml" Target="../ink/ink29.xml"/><Relationship Id="rId10" Type="http://schemas.openxmlformats.org/officeDocument/2006/relationships/image" Target="../media/image48.png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35.xml"/><Relationship Id="rId8" Type="http://schemas.openxmlformats.org/officeDocument/2006/relationships/image" Target="../media/image54.png"/><Relationship Id="rId7" Type="http://schemas.openxmlformats.org/officeDocument/2006/relationships/customXml" Target="../ink/ink34.xml"/><Relationship Id="rId6" Type="http://schemas.openxmlformats.org/officeDocument/2006/relationships/image" Target="../media/image34.png"/><Relationship Id="rId5" Type="http://schemas.openxmlformats.org/officeDocument/2006/relationships/customXml" Target="../ink/ink33.xml"/><Relationship Id="rId4" Type="http://schemas.openxmlformats.org/officeDocument/2006/relationships/image" Target="../media/image53.png"/><Relationship Id="rId3" Type="http://schemas.openxmlformats.org/officeDocument/2006/relationships/customXml" Target="../ink/ink32.xml"/><Relationship Id="rId2" Type="http://schemas.openxmlformats.org/officeDocument/2006/relationships/image" Target="../media/image5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8.xml"/><Relationship Id="rId16" Type="http://schemas.openxmlformats.org/officeDocument/2006/relationships/image" Target="../media/image58.png"/><Relationship Id="rId15" Type="http://schemas.openxmlformats.org/officeDocument/2006/relationships/customXml" Target="../ink/ink38.xml"/><Relationship Id="rId14" Type="http://schemas.openxmlformats.org/officeDocument/2006/relationships/image" Target="../media/image57.png"/><Relationship Id="rId13" Type="http://schemas.openxmlformats.org/officeDocument/2006/relationships/customXml" Target="../ink/ink37.xml"/><Relationship Id="rId12" Type="http://schemas.openxmlformats.org/officeDocument/2006/relationships/image" Target="../media/image56.png"/><Relationship Id="rId11" Type="http://schemas.openxmlformats.org/officeDocument/2006/relationships/customXml" Target="../ink/ink36.xml"/><Relationship Id="rId10" Type="http://schemas.openxmlformats.org/officeDocument/2006/relationships/image" Target="../media/image55.png"/><Relationship Id="rId1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image" Target="../media/image59.png"/><Relationship Id="rId3" Type="http://schemas.openxmlformats.org/officeDocument/2006/relationships/tags" Target="../tags/tag99.xml"/><Relationship Id="rId2" Type="http://schemas.openxmlformats.org/officeDocument/2006/relationships/image" Target="../media/image34.png"/><Relationship Id="rId1" Type="http://schemas.openxmlformats.org/officeDocument/2006/relationships/customXml" Target="../ink/ink3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2" Type="http://schemas.openxmlformats.org/officeDocument/2006/relationships/image" Target="../media/image60.png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6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image" Target="../media/image63.png"/><Relationship Id="rId3" Type="http://schemas.openxmlformats.org/officeDocument/2006/relationships/tags" Target="../tags/tag113.xml"/><Relationship Id="rId2" Type="http://schemas.openxmlformats.org/officeDocument/2006/relationships/image" Target="../media/image62.png"/><Relationship Id="rId1" Type="http://schemas.openxmlformats.org/officeDocument/2006/relationships/tags" Target="../tags/tag11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64.png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8.xml"/><Relationship Id="rId2" Type="http://schemas.openxmlformats.org/officeDocument/2006/relationships/image" Target="../media/image65.png"/><Relationship Id="rId1" Type="http://schemas.openxmlformats.org/officeDocument/2006/relationships/tags" Target="../tags/tag11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2" Type="http://schemas.openxmlformats.org/officeDocument/2006/relationships/image" Target="../media/image66.png"/><Relationship Id="rId1" Type="http://schemas.openxmlformats.org/officeDocument/2006/relationships/tags" Target="../tags/tag11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image" Target="../media/image67.png"/><Relationship Id="rId1" Type="http://schemas.openxmlformats.org/officeDocument/2006/relationships/tags" Target="../tags/tag12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5.png"/><Relationship Id="rId7" Type="http://schemas.openxmlformats.org/officeDocument/2006/relationships/tags" Target="../tags/tag68.xml"/><Relationship Id="rId6" Type="http://schemas.openxmlformats.org/officeDocument/2006/relationships/image" Target="../media/image4.png"/><Relationship Id="rId5" Type="http://schemas.openxmlformats.org/officeDocument/2006/relationships/tags" Target="../tags/tag67.xml"/><Relationship Id="rId4" Type="http://schemas.openxmlformats.org/officeDocument/2006/relationships/image" Target="../media/image3.png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0.xml"/><Relationship Id="rId10" Type="http://schemas.openxmlformats.org/officeDocument/2006/relationships/image" Target="../media/image6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9.png"/><Relationship Id="rId7" Type="http://schemas.openxmlformats.org/officeDocument/2006/relationships/tags" Target="../tags/tag74.xml"/><Relationship Id="rId6" Type="http://schemas.openxmlformats.org/officeDocument/2006/relationships/image" Target="../media/image8.png"/><Relationship Id="rId5" Type="http://schemas.openxmlformats.org/officeDocument/2006/relationships/tags" Target="../tags/tag73.xml"/><Relationship Id="rId4" Type="http://schemas.openxmlformats.org/officeDocument/2006/relationships/image" Target="../media/image7.png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image" Target="../media/image11.png"/><Relationship Id="rId3" Type="http://schemas.openxmlformats.org/officeDocument/2006/relationships/tags" Target="../tags/tag77.xml"/><Relationship Id="rId2" Type="http://schemas.openxmlformats.org/officeDocument/2006/relationships/image" Target="../media/image10.png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2.png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.xml"/><Relationship Id="rId8" Type="http://schemas.openxmlformats.org/officeDocument/2006/relationships/image" Target="../media/image16.png"/><Relationship Id="rId7" Type="http://schemas.openxmlformats.org/officeDocument/2006/relationships/customXml" Target="../ink/ink1.xml"/><Relationship Id="rId6" Type="http://schemas.openxmlformats.org/officeDocument/2006/relationships/image" Target="../media/image15.png"/><Relationship Id="rId5" Type="http://schemas.openxmlformats.org/officeDocument/2006/relationships/tags" Target="../tags/tag83.xml"/><Relationship Id="rId4" Type="http://schemas.openxmlformats.org/officeDocument/2006/relationships/image" Target="../media/image14.png"/><Relationship Id="rId3" Type="http://schemas.openxmlformats.org/officeDocument/2006/relationships/tags" Target="../tags/tag82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84.xml"/><Relationship Id="rId26" Type="http://schemas.openxmlformats.org/officeDocument/2006/relationships/image" Target="../media/image25.png"/><Relationship Id="rId25" Type="http://schemas.openxmlformats.org/officeDocument/2006/relationships/customXml" Target="../ink/ink10.xml"/><Relationship Id="rId24" Type="http://schemas.openxmlformats.org/officeDocument/2006/relationships/image" Target="../media/image24.png"/><Relationship Id="rId23" Type="http://schemas.openxmlformats.org/officeDocument/2006/relationships/customXml" Target="../ink/ink9.xml"/><Relationship Id="rId22" Type="http://schemas.openxmlformats.org/officeDocument/2006/relationships/image" Target="../media/image23.png"/><Relationship Id="rId21" Type="http://schemas.openxmlformats.org/officeDocument/2006/relationships/customXml" Target="../ink/ink8.xml"/><Relationship Id="rId20" Type="http://schemas.openxmlformats.org/officeDocument/2006/relationships/image" Target="../media/image22.png"/><Relationship Id="rId2" Type="http://schemas.openxmlformats.org/officeDocument/2006/relationships/image" Target="../media/image13.png"/><Relationship Id="rId19" Type="http://schemas.openxmlformats.org/officeDocument/2006/relationships/customXml" Target="../ink/ink7.xml"/><Relationship Id="rId18" Type="http://schemas.openxmlformats.org/officeDocument/2006/relationships/image" Target="../media/image21.png"/><Relationship Id="rId17" Type="http://schemas.openxmlformats.org/officeDocument/2006/relationships/customXml" Target="../ink/ink6.xml"/><Relationship Id="rId16" Type="http://schemas.openxmlformats.org/officeDocument/2006/relationships/image" Target="../media/image20.png"/><Relationship Id="rId15" Type="http://schemas.openxmlformats.org/officeDocument/2006/relationships/customXml" Target="../ink/ink5.xml"/><Relationship Id="rId14" Type="http://schemas.openxmlformats.org/officeDocument/2006/relationships/image" Target="../media/image19.png"/><Relationship Id="rId13" Type="http://schemas.openxmlformats.org/officeDocument/2006/relationships/customXml" Target="../ink/ink4.xml"/><Relationship Id="rId12" Type="http://schemas.openxmlformats.org/officeDocument/2006/relationships/image" Target="../media/image18.png"/><Relationship Id="rId11" Type="http://schemas.openxmlformats.org/officeDocument/2006/relationships/customXml" Target="../ink/ink3.xml"/><Relationship Id="rId10" Type="http://schemas.openxmlformats.org/officeDocument/2006/relationships/image" Target="../media/image17.png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6.xml"/><Relationship Id="rId6" Type="http://schemas.openxmlformats.org/officeDocument/2006/relationships/image" Target="../media/image28.png"/><Relationship Id="rId5" Type="http://schemas.openxmlformats.org/officeDocument/2006/relationships/customXml" Target="../ink/ink12.xml"/><Relationship Id="rId4" Type="http://schemas.openxmlformats.org/officeDocument/2006/relationships/image" Target="../media/image27.png"/><Relationship Id="rId3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.xml"/><Relationship Id="rId8" Type="http://schemas.openxmlformats.org/officeDocument/2006/relationships/image" Target="../media/image32.png"/><Relationship Id="rId7" Type="http://schemas.openxmlformats.org/officeDocument/2006/relationships/customXml" Target="../ink/ink13.xml"/><Relationship Id="rId6" Type="http://schemas.openxmlformats.org/officeDocument/2006/relationships/image" Target="../media/image31.png"/><Relationship Id="rId5" Type="http://schemas.openxmlformats.org/officeDocument/2006/relationships/tags" Target="../tags/tag89.xml"/><Relationship Id="rId4" Type="http://schemas.openxmlformats.org/officeDocument/2006/relationships/image" Target="../media/image30.png"/><Relationship Id="rId3" Type="http://schemas.openxmlformats.org/officeDocument/2006/relationships/tags" Target="../tags/tag88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9" Type="http://schemas.openxmlformats.org/officeDocument/2006/relationships/tags" Target="../tags/tag90.xml"/><Relationship Id="rId18" Type="http://schemas.openxmlformats.org/officeDocument/2006/relationships/image" Target="../media/image36.png"/><Relationship Id="rId17" Type="http://schemas.openxmlformats.org/officeDocument/2006/relationships/customXml" Target="../ink/ink18.xml"/><Relationship Id="rId16" Type="http://schemas.openxmlformats.org/officeDocument/2006/relationships/image" Target="../media/image17.png"/><Relationship Id="rId15" Type="http://schemas.openxmlformats.org/officeDocument/2006/relationships/customXml" Target="../ink/ink17.xml"/><Relationship Id="rId14" Type="http://schemas.openxmlformats.org/officeDocument/2006/relationships/image" Target="../media/image35.png"/><Relationship Id="rId13" Type="http://schemas.openxmlformats.org/officeDocument/2006/relationships/customXml" Target="../ink/ink16.xml"/><Relationship Id="rId12" Type="http://schemas.openxmlformats.org/officeDocument/2006/relationships/image" Target="../media/image34.png"/><Relationship Id="rId11" Type="http://schemas.openxmlformats.org/officeDocument/2006/relationships/customXml" Target="../ink/ink15.xml"/><Relationship Id="rId10" Type="http://schemas.openxmlformats.org/officeDocument/2006/relationships/image" Target="../media/image33.png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hash 表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3610" y="1791335"/>
            <a:ext cx="5918200" cy="3086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717800" y="2720975"/>
              <a:ext cx="953135" cy="9086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717800" y="2720975"/>
                <a:ext cx="953135" cy="908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2628900" y="3476625"/>
              <a:ext cx="267335" cy="15938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2628900" y="3476625"/>
                <a:ext cx="267335" cy="159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2508250" y="4467225"/>
              <a:ext cx="1588135" cy="260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2508250" y="4467225"/>
                <a:ext cx="1588135" cy="26035"/>
              </a:xfrm>
              <a:prstGeom prst="rect"/>
            </p:spPr>
          </p:pic>
        </mc:Fallback>
      </mc:AlternateContent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hash 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819910"/>
            <a:ext cx="10179050" cy="421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6750050" y="2695575"/>
              <a:ext cx="635" cy="6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6750050" y="26955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2400300" y="4314825"/>
              <a:ext cx="57785" cy="133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2400300" y="4314825"/>
                <a:ext cx="5778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2444750" y="4340225"/>
              <a:ext cx="311785" cy="387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2444750" y="4340225"/>
                <a:ext cx="311785" cy="38735"/>
              </a:xfrm>
              <a:prstGeom prst="rect"/>
            </p:spPr>
          </p:pic>
        </mc:Fallback>
      </mc:AlternateContent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hash 表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初始化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525270"/>
            <a:ext cx="4465320" cy="52285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09600" y="1584325"/>
              <a:ext cx="2407285" cy="126428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09600" y="1584325"/>
                <a:ext cx="2407285" cy="1264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1009650" y="2200275"/>
              <a:ext cx="667385" cy="69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1009650" y="2200275"/>
                <a:ext cx="667385" cy="6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812800" y="3432175"/>
              <a:ext cx="2121535" cy="3238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812800" y="3432175"/>
                <a:ext cx="2121535" cy="32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1054100" y="4797425"/>
              <a:ext cx="127635" cy="133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1054100" y="4797425"/>
                <a:ext cx="12763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1079500" y="5908675"/>
              <a:ext cx="2032635" cy="19748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1079500" y="5908675"/>
                <a:ext cx="2032635" cy="197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1009650" y="6492875"/>
              <a:ext cx="3175635" cy="260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1009650" y="6492875"/>
                <a:ext cx="317563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3111500" y="6124575"/>
              <a:ext cx="946785" cy="50228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3111500" y="6124575"/>
                <a:ext cx="946785" cy="502285"/>
              </a:xfrm>
              <a:prstGeom prst="rect"/>
            </p:spPr>
          </p:pic>
        </mc:Fallback>
      </mc:AlternateContent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hash 表</a:t>
            </a:r>
            <a:r>
              <a:rPr lang="en-US" altLang="zh-CN">
                <a:sym typeface="+mn-ea"/>
              </a:rPr>
              <a:t>——查询数据</a:t>
            </a:r>
            <a:endParaRPr lang="en-US" altLang="zh-CN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503045"/>
            <a:ext cx="4965700" cy="4756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800100" y="2111375"/>
              <a:ext cx="1721485" cy="4508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00100" y="2111375"/>
                <a:ext cx="172148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800100" y="2822575"/>
              <a:ext cx="635" cy="6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800100" y="28225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781050" y="2695575"/>
              <a:ext cx="1937385" cy="5778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781050" y="2695575"/>
                <a:ext cx="1937385" cy="5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2228850" y="3279775"/>
              <a:ext cx="1035685" cy="641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2228850" y="3279775"/>
                <a:ext cx="1035685" cy="64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1168400" y="4448175"/>
              <a:ext cx="1613535" cy="641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1168400" y="4448175"/>
                <a:ext cx="1613535" cy="64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3771900" y="3921125"/>
              <a:ext cx="635" cy="21018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3771900" y="3921125"/>
                <a:ext cx="635" cy="210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1898650" y="5324475"/>
              <a:ext cx="546735" cy="12128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1898650" y="5324475"/>
                <a:ext cx="546735" cy="121285"/>
              </a:xfrm>
              <a:prstGeom prst="rect"/>
            </p:spPr>
          </p:pic>
        </mc:Fallback>
      </mc:AlternateContent>
    </p:spTree>
    <p:custDataLst>
      <p:tags r:id="rId1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hash 表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删除</a:t>
            </a:r>
            <a:r>
              <a:rPr lang="en-US" altLang="zh-CN">
                <a:sym typeface="+mn-ea"/>
              </a:rPr>
              <a:t>数据</a:t>
            </a:r>
            <a:endParaRPr lang="en-US" altLang="zh-CN"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2432050" y="4765675"/>
              <a:ext cx="635" cy="6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2432050" y="4765675"/>
                <a:ext cx="635" cy="635"/>
              </a:xfrm>
              <a:prstGeom prst="rect"/>
            </p:spPr>
          </p:pic>
        </mc:Fallback>
      </mc:AlternateContent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439545"/>
            <a:ext cx="5224780" cy="47593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hash 表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内存清理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2465" y="1861820"/>
            <a:ext cx="6016625" cy="304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红黑树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特点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从使用角度来说，把红黑树看成一个插入数据慢点，查找数据快点，排序非常快的链表即可</a:t>
            </a:r>
            <a:endParaRPr lang="zh-CN" altLang="en-US"/>
          </a:p>
          <a:p>
            <a:r>
              <a:rPr lang="zh-CN" altLang="en-US"/>
              <a:t>插入、删除、查找的时间复杂度接近 O(logN)，N 是节点个数；是一种性能非常稳定的二叉树</a:t>
            </a:r>
            <a:endParaRPr lang="zh-CN" altLang="en-US"/>
          </a:p>
          <a:p>
            <a:r>
              <a:rPr lang="zh-CN" altLang="en-US"/>
              <a:t>中序遍历的结果是从小到大排好序的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红黑树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内核实现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687195"/>
            <a:ext cx="4038600" cy="33401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338695" y="2517140"/>
            <a:ext cx="256540" cy="25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6732270" y="3039745"/>
            <a:ext cx="256540" cy="25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7988300" y="3039745"/>
            <a:ext cx="256540" cy="25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6267450" y="3533775"/>
            <a:ext cx="256540" cy="25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7027545" y="3533775"/>
            <a:ext cx="256540" cy="25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7659370" y="3533775"/>
            <a:ext cx="256540" cy="25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8456295" y="3533775"/>
            <a:ext cx="256540" cy="250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" idx="2"/>
            <a:endCxn id="7" idx="7"/>
          </p:cNvCxnSpPr>
          <p:nvPr/>
        </p:nvCxnSpPr>
        <p:spPr>
          <a:xfrm flipH="1">
            <a:off x="6951345" y="2642870"/>
            <a:ext cx="387350" cy="433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7"/>
          </p:cNvCxnSpPr>
          <p:nvPr/>
        </p:nvCxnSpPr>
        <p:spPr>
          <a:xfrm flipH="1">
            <a:off x="6486525" y="3253740"/>
            <a:ext cx="283210" cy="31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8" idx="1"/>
          </p:cNvCxnSpPr>
          <p:nvPr/>
        </p:nvCxnSpPr>
        <p:spPr>
          <a:xfrm>
            <a:off x="7595235" y="2642870"/>
            <a:ext cx="430530" cy="433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5"/>
            <a:endCxn id="10" idx="0"/>
          </p:cNvCxnSpPr>
          <p:nvPr/>
        </p:nvCxnSpPr>
        <p:spPr>
          <a:xfrm>
            <a:off x="6951345" y="3253740"/>
            <a:ext cx="204470" cy="28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1" idx="0"/>
          </p:cNvCxnSpPr>
          <p:nvPr/>
        </p:nvCxnSpPr>
        <p:spPr>
          <a:xfrm flipH="1">
            <a:off x="7787640" y="3253740"/>
            <a:ext cx="238125" cy="28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6"/>
            <a:endCxn id="12" idx="0"/>
          </p:cNvCxnSpPr>
          <p:nvPr/>
        </p:nvCxnSpPr>
        <p:spPr>
          <a:xfrm>
            <a:off x="8244840" y="3165475"/>
            <a:ext cx="339725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红黑树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插入数据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1105" y="1622425"/>
            <a:ext cx="2463800" cy="1524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73675" y="361950"/>
            <a:ext cx="6805930" cy="61334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红黑树</a:t>
            </a:r>
            <a:r>
              <a:rPr lang="en-US" altLang="zh-CN">
                <a:sym typeface="+mn-ea"/>
              </a:rPr>
              <a:t>——节点查询</a:t>
            </a:r>
            <a:endParaRPr lang="en-US" altLang="zh-CN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586230"/>
            <a:ext cx="7861300" cy="4660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 内核常用数据结构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双向链表 list_head</a:t>
            </a:r>
            <a:endParaRPr lang="zh-CN" altLang="en-US"/>
          </a:p>
          <a:p>
            <a:r>
              <a:rPr lang="zh-CN" altLang="en-US"/>
              <a:t>hash 表 hlist</a:t>
            </a:r>
            <a:endParaRPr lang="zh-CN" altLang="en-US"/>
          </a:p>
          <a:p>
            <a:r>
              <a:rPr lang="zh-CN" altLang="en-US"/>
              <a:t>红黑树 rbroot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红黑树</a:t>
            </a:r>
            <a:r>
              <a:rPr lang="en-US" altLang="zh-CN">
                <a:sym typeface="+mn-ea"/>
              </a:rPr>
              <a:t>——节点</a:t>
            </a:r>
            <a:r>
              <a:rPr lang="zh-CN" altLang="en-US">
                <a:sym typeface="+mn-ea"/>
              </a:rPr>
              <a:t>插入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821815"/>
            <a:ext cx="6483985" cy="4199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红黑树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遍历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609850"/>
            <a:ext cx="6769100" cy="1454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红黑树</a:t>
            </a:r>
            <a:r>
              <a:rPr lang="en-US" altLang="zh-CN">
                <a:sym typeface="+mn-ea"/>
              </a:rPr>
              <a:t>——内存清理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1675" y="2062480"/>
            <a:ext cx="6644005" cy="2495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250" y="233750"/>
            <a:ext cx="10969200" cy="705600"/>
          </a:xfrm>
        </p:spPr>
        <p:txBody>
          <a:bodyPr/>
          <a:p>
            <a:r>
              <a:rPr lang="zh-CN" altLang="en-US"/>
              <a:t>双向链表</a:t>
            </a:r>
            <a:r>
              <a:rPr lang="en-US" altLang="zh-CN"/>
              <a:t>——</a:t>
            </a:r>
            <a:r>
              <a:rPr lang="zh-CN" altLang="en-US"/>
              <a:t>初始化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5835" y="2965450"/>
            <a:ext cx="1956435" cy="20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2630" y="1094105"/>
            <a:ext cx="4164330" cy="1336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84110" y="4997450"/>
            <a:ext cx="4159250" cy="104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8180" y="2514600"/>
            <a:ext cx="5181600" cy="4197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26910" y="1094105"/>
            <a:ext cx="3854450" cy="122555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双向链表</a:t>
            </a:r>
            <a:r>
              <a:rPr lang="en-US" altLang="zh-CN"/>
              <a:t>——</a:t>
            </a:r>
            <a:r>
              <a:rPr lang="zh-CN" altLang="en-US"/>
              <a:t>链表头插入节点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590675"/>
            <a:ext cx="3854450" cy="1225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3093085"/>
            <a:ext cx="4445000" cy="1454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8330" y="4944745"/>
            <a:ext cx="3543300" cy="1339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37275" y="1590675"/>
            <a:ext cx="5203190" cy="37941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双向链表</a:t>
            </a:r>
            <a:r>
              <a:rPr lang="en-US" altLang="zh-CN"/>
              <a:t>——</a:t>
            </a:r>
            <a:r>
              <a:rPr lang="zh-CN" altLang="en-US"/>
              <a:t>链表头插入节点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830" y="1644650"/>
            <a:ext cx="4464050" cy="2216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3405" y="1223010"/>
            <a:ext cx="6965950" cy="32194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双向链表</a:t>
            </a:r>
            <a:r>
              <a:rPr lang="en-US" altLang="zh-CN"/>
              <a:t>——</a:t>
            </a:r>
            <a:r>
              <a:rPr lang="zh-CN" altLang="en-US"/>
              <a:t>链表尾插入节点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970" y="1762760"/>
            <a:ext cx="4540250" cy="1974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获取宿主结构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400" y="1747520"/>
            <a:ext cx="3517900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40985" y="1511935"/>
            <a:ext cx="2762250" cy="126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8330" y="3653790"/>
            <a:ext cx="7600950" cy="81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8135" y="5140325"/>
            <a:ext cx="182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container_of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3644900" y="1870075"/>
              <a:ext cx="698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8"/>
            </p:blipFill>
            <p:spPr>
              <a:xfrm>
                <a:off x="3644900" y="1870075"/>
                <a:ext cx="69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3771900" y="4264025"/>
              <a:ext cx="19685" cy="6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0"/>
            </p:blipFill>
            <p:spPr>
              <a:xfrm>
                <a:off x="3771900" y="4264025"/>
                <a:ext cx="196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3740150" y="4257675"/>
              <a:ext cx="51435" cy="1333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2"/>
            </p:blipFill>
            <p:spPr>
              <a:xfrm>
                <a:off x="3740150" y="4257675"/>
                <a:ext cx="51435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2774950" y="4251325"/>
              <a:ext cx="1042035" cy="5778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4"/>
            </p:blipFill>
            <p:spPr>
              <a:xfrm>
                <a:off x="2774950" y="4251325"/>
                <a:ext cx="1042035" cy="5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7296150" y="2352675"/>
              <a:ext cx="438785" cy="3873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6"/>
            </p:blipFill>
            <p:spPr>
              <a:xfrm>
                <a:off x="7296150" y="2352675"/>
                <a:ext cx="438785" cy="38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7461250" y="2435225"/>
              <a:ext cx="140335" cy="153733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8"/>
            </p:blipFill>
            <p:spPr>
              <a:xfrm>
                <a:off x="7461250" y="2435225"/>
                <a:ext cx="140335" cy="153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7385050" y="3857625"/>
              <a:ext cx="241935" cy="20383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0"/>
            </p:blipFill>
            <p:spPr>
              <a:xfrm>
                <a:off x="7385050" y="3857625"/>
                <a:ext cx="241935" cy="203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3625850" y="4321175"/>
              <a:ext cx="1708785" cy="87058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2"/>
            </p:blipFill>
            <p:spPr>
              <a:xfrm>
                <a:off x="3625850" y="4321175"/>
                <a:ext cx="1708785" cy="870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墨迹 20"/>
              <p14:cNvContentPartPr/>
              <p14:nvPr/>
            </p14:nvContentPartPr>
            <p14:xfrm>
              <a:off x="5067300" y="5083175"/>
              <a:ext cx="311785" cy="28638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4"/>
            </p:blipFill>
            <p:spPr>
              <a:xfrm>
                <a:off x="5067300" y="5083175"/>
                <a:ext cx="311785" cy="286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2" name="墨迹 21"/>
              <p14:cNvContentPartPr/>
              <p14:nvPr/>
            </p14:nvContentPartPr>
            <p14:xfrm>
              <a:off x="5492750" y="5445125"/>
              <a:ext cx="1403985" cy="8318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6"/>
            </p:blipFill>
            <p:spPr>
              <a:xfrm>
                <a:off x="5492750" y="5445125"/>
                <a:ext cx="1403985" cy="83185"/>
              </a:xfrm>
              <a:prstGeom prst="rect"/>
            </p:spPr>
          </p:pic>
        </mc:Fallback>
      </mc:AlternateContent>
    </p:spTree>
    <p:custDataLst>
      <p:tags r:id="rId2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双向链表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删除节点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7885" y="1925955"/>
            <a:ext cx="2724150" cy="800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7885" y="320865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list_del(struct list_head *entry) 接口可以删除链表中的任意节点，但需注意，前提条件是这个节点是已知的，既在链表中真实存在，prev，next 指针都不为 NULL。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822700" y="1317625"/>
              <a:ext cx="2140585" cy="1085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822700" y="1317625"/>
                <a:ext cx="2140585" cy="108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060450" y="2619375"/>
              <a:ext cx="2356485" cy="8318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060450" y="2619375"/>
                <a:ext cx="2356485" cy="83185"/>
              </a:xfrm>
              <a:prstGeom prst="rect"/>
            </p:spPr>
          </p:pic>
        </mc:Fallback>
      </mc:AlternateContent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双向链表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链表</a:t>
            </a:r>
            <a:r>
              <a:rPr lang="zh-CN" altLang="en-US">
                <a:sym typeface="+mn-ea"/>
              </a:rPr>
              <a:t>遍历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706880"/>
            <a:ext cx="2825750" cy="1511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4112895"/>
            <a:ext cx="3346450" cy="1276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54065" y="1706880"/>
            <a:ext cx="3943350" cy="1708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墨迹 2"/>
              <p14:cNvContentPartPr/>
              <p14:nvPr/>
            </p14:nvContentPartPr>
            <p14:xfrm>
              <a:off x="1422400" y="2251075"/>
              <a:ext cx="807085" cy="5778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8"/>
            </p:blipFill>
            <p:spPr>
              <a:xfrm>
                <a:off x="1422400" y="2251075"/>
                <a:ext cx="807085" cy="5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墨迹 3"/>
              <p14:cNvContentPartPr/>
              <p14:nvPr/>
            </p14:nvContentPartPr>
            <p14:xfrm>
              <a:off x="1409700" y="2339975"/>
              <a:ext cx="146685" cy="3238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0"/>
            </p:blipFill>
            <p:spPr>
              <a:xfrm>
                <a:off x="1409700" y="2339975"/>
                <a:ext cx="146685" cy="32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6191250" y="2593975"/>
              <a:ext cx="635" cy="6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6191250" y="25939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5988050" y="2587625"/>
              <a:ext cx="1651635" cy="1149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5988050" y="2587625"/>
                <a:ext cx="1651635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7924800" y="2663825"/>
              <a:ext cx="19685" cy="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7924800" y="2663825"/>
                <a:ext cx="196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7734300" y="2308225"/>
              <a:ext cx="527685" cy="4324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7734300" y="2308225"/>
                <a:ext cx="527685" cy="432435"/>
              </a:xfrm>
              <a:prstGeom prst="rect"/>
            </p:spPr>
          </p:pic>
        </mc:Fallback>
      </mc:AlternateContent>
    </p:spTree>
    <p:custDataLst>
      <p:tags r:id="rId1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COMMONDATA" val="eyJoZGlkIjoiNjE5OWZjMGE3NGM4M2EwN2I0NjRjNjE5ZDIxZDM4MDkifQ=="/>
  <p:tag name="KSO_WPP_MARK_KEY" val="745fc976-cf3b-49ad-816a-0500f9d6ce1c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演示</Application>
  <PresentationFormat>宽屏</PresentationFormat>
  <Paragraphs>54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Linux 内核常用数据结构</vt:lpstr>
      <vt:lpstr>双向链表——初始化</vt:lpstr>
      <vt:lpstr>双向链表——链表头插入节点</vt:lpstr>
      <vt:lpstr>双向链表——链表头插入节点</vt:lpstr>
      <vt:lpstr>双向链表——链表尾插入节点</vt:lpstr>
      <vt:lpstr>获取宿主结构</vt:lpstr>
      <vt:lpstr>双向链表——删除节点</vt:lpstr>
      <vt:lpstr>双向链表——链表遍历</vt:lpstr>
      <vt:lpstr>hash 表</vt:lpstr>
      <vt:lpstr>hash 表</vt:lpstr>
      <vt:lpstr>hash 表——初始化</vt:lpstr>
      <vt:lpstr>hash 表——查询数据</vt:lpstr>
      <vt:lpstr>hash 表——删除数据</vt:lpstr>
      <vt:lpstr>hash 表——内存清理</vt:lpstr>
      <vt:lpstr>红黑树——特点</vt:lpstr>
      <vt:lpstr>红黑树——内核实现</vt:lpstr>
      <vt:lpstr>红黑树——插入数据</vt:lpstr>
      <vt:lpstr>红黑树——节点查询</vt:lpstr>
      <vt:lpstr>红黑树——节点插入</vt:lpstr>
      <vt:lpstr>红黑树——遍历</vt:lpstr>
      <vt:lpstr>红黑树——内存清理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182</cp:revision>
  <dcterms:created xsi:type="dcterms:W3CDTF">2019-06-19T02:08:00Z</dcterms:created>
  <dcterms:modified xsi:type="dcterms:W3CDTF">2023-07-09T08:08:20Z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5F12E0861E874DAE838C326223870007_11</vt:lpwstr>
  </property>
</Properties>
</file>