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1" userDrawn="1">
          <p15:clr>
            <a:srgbClr val="A4A3A4"/>
          </p15:clr>
        </p15:guide>
        <p15:guide id="2" pos="3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91"/>
        <p:guide pos="38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5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13439 8101.68,'0'0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6649.04 5264.68,'-8'-24,"0"24,-1 0,1 0,0 0,0 0,8-8,8 8,17 0,-1 0,9 0,-1 0,9 8,-8-8,-1 0,1 0,-9 0,1 0,-1 8,1-8,-9 0,8 0,-7 0,-9 0,0 0,0 0,-16 0,-17 0,25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5997.04 4881.68,'-8'-8,"24"8,0 0,1 8,7 0,0 9,1-9,-9 0,9 0,-17 0,0-8,0 8,-8 1,0-1,-16 0,-1 0,-7 0,0 0,7 1,1-9,8 0,0 8,16 0,0 0,8-8,-8 8,1 0,-1 0,0-8,0 9,-8 7,8-8,-8 0,0 8,0-7,-8-1,-8 8,8-16,-17 8,1 0,-9-8,0 0,1 9,-1-9,1 8,7 0,25-8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8434.04 2558.68,'0'8,"0"1,0 7,0 8,0 1,0 7,0-7,0 7,-8 9,8 0,0 0,-8 8,8-1,-9 10,9-10,0 1,0 8,-8 0,8 1,-8 7,8 0,0 0,0 8,-8-7,8-9,0 0,-8-8,8 8,0-8,-8 0,8-1,-8 1,-1 0,9-8,-16 8,16-8,-16-9,16 9,-8 0,-1-9,1-7,8-9,0 0,-8-7,8-1,0 0,0 0,8-8,0 0,-8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8434.04 2566.68,'-16'0,"24"0,8 0,8 0,1 0,16 0,-1 0,9 0,8 0,0 0,1 0,-1 9,0-9,-8 8,8 0,-17-8,9 8,-8-8,0 8,-9-8,1 0,-9 0,1 0,-9 0,0 0,-7 0,-1 0,-8 8,0 17,0-1,8 9,-8 8,0 7,0 1,0 8,0 0,-8 9,8-1,-8 8,8-8,0 9,0-9,0 8,0-7,0-1,0-8,0-8,0 0,0 0,0-1,0 1,0-8,0 0,0 0,0-9,0 1,0-1,0 1,-9 0,9-1,0-7,0-1,-8-8,8 9,0-9,0-8,0 1,0-1,-8-8,0 0,-8-25,16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8083.04 4311.68,'82'16,"-49"-8,7-8,9 0,8 0,0 0,0 0,9-8,-1 0,0 8,-8-8,-8 8,8-8,-16-1,8 9,-17-8,9 8,-8 0,-9-8,9 8,-9 0,9 0,-9 0,1 0,-1 0,9 0,-9 0,1 0,-1 0,0 0,1 0,-1 0,1 0,-9 0,0 0,1 0,-25 0,-9 0,-7-8,24 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7619.04 2770.68,'8'0,"0"8,8 17,9-1,-9 9,9 8,-1-1,9 1,-9-8,1 7,7-15,-7-1,7-7,-15-9,-1 0,-8 0,0-8,0 0,-8-16,-16-1,0 1,16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7929.04 2778.68,'-74'8,"58"9,-9 7,-7 9,7-9,1 9,-9-1,9 1,-1-8,9-1,0 0,-1-15,9-1,8 0,0 0,8-8,17-16,-9 8,-16 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8051.04 2941.68,'8'0,"-8"17,0-1,0 17,0-9,0 9,0-9,0 0,0-7,0-1,0-8,8 0,0 1,0-9,1 0,-9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8450.04 3210.68,'90'17,"-49"-17,8 0,-1 0,1 0,0 0,8 0,-8 0,-8 0,8 0,-8 0,-9 8,9-8,-8 8,-9-8,9 0,-9 0,1 0,-9 0,0 0,0 0,-7 0,-1 0,0 0,0 0,8 0,-8 0,1 0,-1 0,0 0,0 0,-32 0,24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8352.04 3553.68,'66'0,"-34"8,9-8,0 0,8 0,8 0,-8 8,8-8,-8 0,8 0,0 0,-8 0,8 0,-8 0,8 0,-9 8,1 0,0-8,0 8,-16 1,8-1,-17 0,0-8,-7 0,-9 0,0 0,-24 0,-1-16,17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13455 8085.68,'0'0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8776.04 3300.68,'8'0,"9"0,-9 8,8 0,0 0,1 1,7-1,-16 0,9-8,-9 8,0-8,0 0,-8 8,-8 0,-8 0,-9 1,9-1,-9 0,17 0,-8 0,8-8,8 8,16 1,0-1,1 0,-1 0,0 8,1-8,-9 1,0-9,0 8,0 0,-8 0,-8 0,-8 0,-1 0,-15 1,-1-1,1 8,-17-8,-8 9,57-17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8369.04 3357.68,'-8'0,"-1"0,1 0,0 8,0 0,0 0,0 1,-1-9,1 16,0-8,-8 0,8 9,0-1,-9 0,9-8,0 9,0-1,-8 8,7-7,1-1,-8 0,8 9,0-9,8 0,-17 1,17-1,-8-8,0 8,0 9,-8-9,7 0,-7 1,8 7,-8-8,-1 1,9 7,-8-7,0-1,7 0,-7 0,0 1,8-1,-9 0,1 1,0-1,-1 8,1 1,-8-1,-1 1,1-1,-9 1,9-1,-9 1,9-1,-1-8,9 1,0-1,-1-8,9 8,0 1,0-9,0 8,8-8,-8 0,8 9,0-9,0 8,0-8,0 0,0 9,-9-9,9 8,0-8,-8 9,0-1,8 0,-8 1,0-1,8 0,-8 1,0-1,8 0,-9-8,1 9,8 7,-8-8,-8 9,8-1,-1 1,-7-9,8 8,0-7,0-9,0 8,-1-8,1 9,0-9,0 8,0-8,0 9,0-1,-1 0,-7-8,8 9,0-9,0 0,-1 0,-7 0,8 0,0-8,0 9,-9-1,9-8,0 8,0-8,-8 8,7 0,1-8,0 8,0-8,-8 0,8 8,-1-8,1 0,0 0,0 0,0 0,0 0,0 0,-1 9,1-9,0 0,0 0,0 0,0 0,-1 0,9 8,-8-8,0 0,0 0,0 0,0 0,16-8,0-17,-8 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12721 4849.68,'0'-9,"0"1,-8 8,0 0,8-8,0 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12640 4865.68,'8'0,"0"0,0 0,9 0,-1 0,0 0,0 0,9 0,-1 0,-7 0,15 0,-15 8,7-8,9 8,-17-8,8 0,9 0,-9 0,9 0,0 0,-1 0,1 0,8 0,-9 0,9 0,0 8,-1-8,-7 9,8-9,-9 0,1 8,0-8,7 0,-7 0,0 0,-1 8,1-8,-1 0,1 0,8 0,0 0,-1 0,9 0,0 0,8 0,-8 0,0 0,-8 0,8 0,-9 8,1-8,-8 8,-9-8,1 8,-1-8,-16 0,9 0,-1 8,0-8,-8 0,9 9,-1-9,0 0,9 0,-1 0,1 8,7-8,-16 0,1 0,-9 0,-16 0,-9 0,1-8,0-1,-17-7,33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12591 5297.68,'16'0,"9"0,7 0,17 0,8 0,8 0,9 0,-1 0,0 0,1 0,7 0,1 8,-9 0,1-8,-1 0,-8 8,-8-8,0 0,-8 9,-8-9,0 8,-9-8,1 0,-9 8,9-8,-9 0,-7 8,-1 0,0-8,1 8,-1-8,0 0,-8 8,9-8,-9 0,8 0,-8 0,0 0,1 9,7-9,0 0,0 0,1 0,-1 0,0 0,-7 0,-1 0,0 0,8 0,-8 0,9-9,-1 9,0 0,0 0,-7 0,-1-8,0 8,0 0,0 0,0 0,1 0,-1 0,0 0,8-8,-8 8,0 0,1 0,-1 0,0 0,0 0,0-8,8 8,1 0,-9 0,8-8,-8 8,1 0,-18 8,1 0,-8 0,16-8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15362 4572.68,'0'-25,"8"41,9 9,-1 7,8 9,1-8,-9-9,0 9,-7-17,7 9,0-17,-8 8,1-8,-9 0,8-8,0 8,-8 1,0-9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15615 4555.68,'-49'-16,"41"24,-17 17,-7-9,-1 16,-8 1,9 0,-1 7,-8-7,9 0,-1-9,9 0,7-7,1-9,16 0,-8-8,8-8,0 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13642 5028.68,'8'-8,"-16"16,-8 0,-8 8,7 1,-7 7,8-8,-1-7,9 7,0-8,0-8,8 8,8 0,8-8,9 9,-9-1,8 0,9 0,0 0,-1-8,1 8,-9-8,1 8,-17-8,8 0,-8 0,-16-8,8 0,0 0,0 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13765 5036.68,'0'-8,"0"16,0 0,0 0,-9 9,1-1,0 0,0 9,0-9,8 9,-16-1,16-8,-9 9,1-9,8 8,-8-7,0 7,8-7,-8-1,0 8,8-7,-9-1,1 0,0-8,8 1,0-18,0 1,0-8,0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12689 5183.68,'0'-16,"-8"7,8 1,-9 0,1 0,0 0,0 0,-8-9,7 9,-7 0,0-8,0 8,-9-1,9-7,0 0,-9 8,1-17,-1 9,-7-9,7-7,-16 7,9-7,-1-1,1 9,7-1,-8 1,9-1,-9 1,9-1,-9 1,1-9,-1 9,1 0,7-9,-8 0,9 1,0 7,-9 1,9-1,-1 1,1-1,-1 9,1 0,-1-9,1 9,-1-8,1 7,-1 1,-7 0,7-1,-7 9,-1-8,1 0,-1-9,-8 9,9 0,-1-1,9 1,-1 8,1-8,-1 7,1 1,-1 0,-7 0,-1 0,9 0,-9-9,9 17,-9-8,0 8,9 0,-9-8,1 8,7 0,-7 0,7-8,-7 8,7 0,-7 0,7 0,-8 0,9 0,-9 0,9 0,-9 0,1 0,-1 0,9 0,-9 0,9 0,7 0,-7 0,8 0,-9 8,17-8,-8 0,-1 0,1 0,0 0,-1 0,1 0,0 0,0 0,-1 8,1-8,0 0,-1 0,1 0,0 0,-1 0,1 0,0 8,0-8,-1 0,1 0,0 8,-1-8,9 0,-8 0,8 0,0 0,-1 0,1 0,0 0,0 0,8 9,-8-9,0 0,0 0,-1 0,1 0,0 0,0 0,0 0,0 8,-1-8,1 0,0 0,0 0,0 8,0-8,0 0,-1 0,1 0,-8 0,8 0,-8 0,-1 8,1-8,0 0,-1 8,1-8,-8 0,15 0,1 0,0 8,0-8,0 0,0 0,0 0,-1 0,1 0,0 0,0 0,0 0,-9 0,9 0,0 0,-8 0,8-8,-9 8,1 0,0 0,8-8,-1 8,1 0,0 0,16 0,0-8,1-8,-9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12672 4360.68,'0'0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9722.04 4172.68,'8'0,"0"16,8 1,1-1,-1 8,8-7,1 7,-9-7,0 7,1-16,-1 8,-8-7,0-1,1 0,-9-16,0 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9909.04 4172.68,'-8'0,"0"0,0 8,-9 0,-7 9,0 7,-1-8,9 17,-1-17,1 9,0-1,0-7,7-1,1-8,0 0,8 0,-8 0,8 1,0-9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9950.04 4286.68,'16'-8,"-8"8,9 0,-9 0,8 0,-8 0,9 0,-9 8,0 0,0-8,0 9,0-1,-8 0,0 0,0 0,0 0,-8 17,-8-1,-17 1,1-1,-1-8,1 9,-1-9,17-8,-1 0,9 1,16-9,0 0,9 8,7 0,1-8,-1 8,1 0,-1 0,-8 1,1-1,-1-8,-16 8,8-8,-8-8,-8 0,8 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8369.04 3879.68,'24'0,"-16"0,0 0,9 0,-9 0,0 0,8 0,1 0,-1 0,0 0,1 0,-1 0,0 0,9 0,-9 0,8 0,-7 0,7 0,-16 0,9 0,-1 0,0 0,0 0,-7 0,7 8,0-8,1 0,-1 0,-8 0,8 0,1 0,-1 0,0 0,0 0,1 0,-9 0,8 0,1 0,-9 0,0 0,0 0,8 0,-8 0,1 0,-1 0,0 0,0 0,0 0,0 0,1 0,-1 0,0 0,0 0,0 0,8 0,-7 0,-1 0,0 0,0 0,0 0,0 0,9 0,-9 0,0 0,8 0,-8 0,1 0,-1 0,0 0,0 0,0 0,0 0,0 0,1 0,-1 0,0 0,0 0,0 0,0 0,0 0,1 0,-18 8,-7 0,-8-8,24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8377.04 4156.68,'8'-16,"-8"7,0 1,-8 8,8-8,16 8,-8 0,9 0,-9-8,16 8,-8 0,9 0,-1 0,1 0,7 0,-7 0,-1 0,1 0,-1 0,-7 0,-1 0,0 0,0 0,1 0,7-8,-7 8,-1 0,8 0,1 0,-1 0,-8 0,9 0,-1 0,-7 0,7 0,1 0,-9 0,0-8,1 8,-1 0,0 0,0-9,-7 9,7 0,0 0,-8 0,9 0,-1 0,-8 0,8 0,-7 0,7 0,-8 0,8 0,-8-8,1 8,-1 0,8 0,-8 0,0 0,0 0,1 0,-1 0,0 0,0 0,0 0,0 0,1 0,-1 0,-16 0,-9 0,17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8833.04 3936.68,'8'0,"-16"8,0 0,0 0,0-8,0 8,0 0,-1-8,9 9,0-1,9 0,7 0,-8-8,0 8,8-8,1 8,-9-8,8 0,-8 9,9-9,-9 0,0 0,0 0,0 0,0 0,1 0,-1 0,0 0,0 0,0 0,0 0,0 0,-8-9,0 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8956.04 3944.68,'0'-16,"0"24,0 0,-9 8,1-8,8 9,-16 7,8-8,0 1,-1-1,1 0,0 1,0-1,8-8,-8 0,8 0,-8 1,8-1,0-8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4138.04 8036.68,'0'-8,"8"8,1-9,7 9,-8-8,8 0,1-8,-9 8,0-1,0 9,0 0,-8 9,0-1,0 0,0 8,0-8,0 17,-8-9,0 9,8-1,0-8,0 9,0-9,0-8,0 0,0 1,8-9,0 0,0 0,1 0,-1 0,8 0,0-9,-7 1,-1 0,0-8,0 8,0-1,-8-7,0 8,0-8,0-1,0 1,0 8,0-8,0 8,0-1,0 1,0 25,0-1,0 8,0 9,0 8,0-9,0 17,-8-8,8 8,-16 8,8-8,-1 0,-7 8,0-17,-1 1,9 0,-8-17,0 1,-1-9,-7-8,8 0,-1-8,-15 0,-1-8,-8-16,-16-9,57 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5076.04 8142.68,'16'0,"8"0,1 0,16 0,-9 8,9-8,0 0,8 0,-9 0,9 0,-8 0,8-8,0 8,-8-9,8 1,-9 0,9 8,0-8,0 0,-8 8,0 0,-1-8,9 8,-8-8,8 8,-8-9,8 1,-1 8,-7-8,0 0,0 8,-1-8,-7 0,0 8,-9-8,1 8,-9 0,-8 0,0 0,0 0,0 0,1 0,-1 0,8 8,0-8,1 0,7 0,-8 0,1 0,-1 0,0 0,1 0,-9 8,0-8,0 0,0 0,0 0,1 0,-1 0,0 0,8 0,-8 0,0 0,1 0,-1 0,0 0,0 0,0 0,0 0,1 0,-1 0,0 0,0 8,0-8,0 0,0 0,1 0,-26-8,1-8,-8-1,-1 1,25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4970.04 8549.68,'8'0,"0"0,0 0,8 0,9 0,8 0,-1 8,17 0,-8-8,8 0,8 9,-8-9,0 0,-1 8,10-8,-10 0,1 0,0 0,0 0,0 8,0-8,-8 0,-1 8,1-8,0 0,-8 0,7 0,1 0,0 0,0 0,-9 0,9 0,-8 0,7 0,-7 0,8-8,-9 8,9 0,-8-8,-1 8,-7-8,7 8,-7-9,-1 9,-7 0,7 0,-8 0,1 0,-1 0,0 0,0 0,1 0,-9 0,0 0,0 0,9 0,-1 0,-8 0,0 0,0 0,0 0,1-8,-1 0,0 8,0-8,0 8,0-8,1 8,-1-8,-8 0,-8 8,-17 0,25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12656 4343.68,'0'-8,"0"0,0 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5817.04 8280.68,'9'0,"7"0,0 0,0-8,1 8,7 0,1 0,-1 0,1 0,-9 0,0 0,-8 8,1-8,-1 8,-8 0,0 1,-17 7,1 8,-8 1,-1-9,1 0,-1-7,9-1,0-8,7 8,1-8,0 0,24 0,1 8,7-8,1 0,-1 0,1 0,7 0,1 0,-9 0,1 0,-1 0,-16 0,9 0,-9 0,0 0,-8-8,-16 0,16 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8890.04 8786.68,'8'16,"-8"0,0 9,0-1,0 1,0 7,0-7,0 7,0-7,0 7,0 1,0-1,0 1,0 0,0-1,9 1,-9-1,0 1,0 0,0 7,8-7,-8 8,0-9,8 9,-8-8,0-1,0 1,0 0,0-1,0 9,0-8,0-9,8 9,-8-9,8 9,-8-9,8 9,1-1,-9 1,8-1,-8 1,0 0,0-1,8 1,-8-9,0 9,0 0,8-1,-8-7,0-1,0 1,0-9,0 8,0-7,0-1,0-8,0-8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8874.04 8786.68,'-16'-9,"24"9,8 0,9 0,7 0,9 9,0-9,0 8,7-8,1 0,0 0,0 0,-8 0,0 0,-9 0,1-8,-17 8,9 0,-17 0,8 0,-8 0,0 0,1 0,-1 0,8 0,-8 0,8 0,1 0,-9 0,8 0,0 0,1 0,-1 0,-8 0,9 0,-9 0,0 0,0 0,-8 16,0 0,0 17,8-9,-8 1,0 7,0-7,8 7,-8-7,0 7,8 1,-8 0,9-1,-9 1,0-1,0 1,8 8,-8 0,0-1,0 1,8 0,-8-9,8 1,-8 0,8-9,-8 9,8-9,0 1,-8-1,9 9,-9-9,8 1,0-1,-8 9,0-9,8-8,-8 9,0-1,8 1,-8-1,0 1,8-9,-8 8,0-7,9 7,-9-8,8 9,-8-1,8 9,-8 0,0-1,0 1,0-9,0 1,0-1,0-16,0 9,0-9,0 0,0 0,0 0,0 0,0 0,0 1,-8-18,8 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8776.04 10448.7,'90'8,"-49"-8,8 0,-1 9,1-9,8 0,0 0,1 0,-1 0,8 0,0 0,0 0,9 0,-17 0,0-9,-8 9,-17 0,1 0,-9 0,1 0,-17 0,8-8,-8 8,0 0,1 0,-9-8,-17-8,-15 0,32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8866.04 9413.68,'8'0,"8"-8,1 8,7 0,9-8,7 8,1 0,0 0,16 0,-8-8,8 8,-8 0,0 0,-8 0,-9 0,1 8,-17-8,0 0,-7 8,-1-8,0 0,8 0,-8-8,9 8,-1-8,0 8,9-8,-9-1,8 9,1-8,-1 8,1 0,-9 0,0 0,-8 0,1 0,-18 0,1-8,-8 8,0 0,-9 0,25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8825.04 9780.68,'-8'0,"24"0,9 8,7-8,17 8,-8-8,16 0,0 0,0 0,17 0,-9 0,16-8,1 0,-1 0,-7 8,-9 0,-8 0,-16 0,-1 0,-7 8,-9 0,-7-8,-9 0,0 0,-24 0,-17-16,-16 0,49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8907.04 9698.68,'-9'0,"-7"0,0 0,-9-8,1 0,-9 0,1 0,-9 0,-8-9,0 9,0-8,0 8,0-9,9 9,7-8,9 0,-9 8,17-9,-9 1,9 8,-8-8,-1-1,9 1,-9 0,-7-1,7-7,-7 8,-9-9,8 9,1 0,-1-1,1 1,7 0,-8-1,9 1,0 8,-1-8,9-1,-9 1,9 0,0 7,-1-7,1-8,0 7,-9 1,9-8,0-1,-1 1,1-1,8 1,-8-1,8 9,-1 0,-7 0,8-9,0 9,-8-1,16-7,-9 0,-7-1,8 1,0-1,-9 9,9-9,0 1,-8 0,0-1,7 1,-7-1,0 9,8-9,-9 9,9-8,0 7,0 1,0 0,0 8,-1-9,1 9,-8-8,16 0,-16-1,8 1,-1 0,1-1,-8 1,8 8,0 0,-1 0,-7-1,8 1,0 0,0 0,0 0,-1 0,1 0,-8-1,0 9,8-8,-9 8,1 0,0 0,-1 0,-7 0,-9 0,17 0,-8 0,7 0,9 0,-8 0,8 0,-1 0,9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9176.04 9544.68,'-9'0,"18"0,7 0,0-9,-8 9,9 0,-1 0,-8 0,0 0,0-8,1 8,-1 0,0 0,-8 8,0 1,0-1,0 8,0-8,0 0,0 0,0 1,0-1,0 0,-8 0,8 0,-8-8,-1 8,1-8,0 9,-8-1,8 0,-9 0,1 0,8 0,0-8,8 8,-8-8,-1 9,1-9,0 0,16 0,17 0,-1 0,1 0,15 0,1 0,8 0,0 0,0 0,0 0,0 0,-9 0,-15 8,-9-8,-8 0,-8 8,-8-8,0 0,-8-8,-1-9,1 1,0 0,16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12648 8199.68,'-8'-8,"8"-1,8 9,8 0,25 0,-8 0,15 0,10 0,-1 0,8 0,0 0,0 0,0 0,-8 0,9 0,-9 0,0 0,0 0,0 0,-8 0,8 0,0 0,-8 0,-8 0,-1 0,-7 9,8-9,-9 0,-7 0,7 0,-7 0,-1 0,-7 0,-1 0,-8-9,8 9,1-8,-1 8,0-8,9 8,-9-8,0 8,9-8,-1 8,1-8,-1 8,-8-9,9 9,-9-8,0 8,1 0,-1-8,-8 8,9 0,-1 0,0 0,0 0,1 0,-1 0,0 0,1 0,-9 0,0 0,0 0,0 0,0 0,1 0,-9-8,-17 0,-7 0,24 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12640 8606.68,'0'-8,"8"8,8 0,1 0,7-8,0 8,9 0,8 0,0 0,-1 0,1 0,8 0,0 0,-8 0,8 0,-1 0,1 0,0 0,0 0,0 0,-8-8,8 8,-9 0,9 0,-8 0,0 0,0 0,-1 8,1-8,0 0,-8 0,-1 0,1 0,-1 0,-7 0,-1 0,1 0,-9 8,0-8,9 0,-1 0,9 0,-1 0,9 0,0 0,8 0,-8 0,7 0,-7 0,0 0,-8 0,-1 0,1 0,-9 0,-7 0,-1 0,0 0,0 0,-7 0,-1 0,-8 8,-8 0,8-8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5174.04 8207.68,'0'0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15476 8329.68,'8'-8,"9"0,7 8,-7-8,7 8,-8 0,-8 0,1 0,-18 24,1 1,-8 7,8 9,0 0,8-1,0-7,0 0,0-17,16-8,-8 8,8-16,1 0,7 0,1-8,-1-16,1-1,-1 1,-8-9,1 9,-9 8,-8-1,8 9,-8-8,0 8,0 16,-8 8,0 0,-1 9,1-1,0 1,0-1,-8 9,8-9,-1 1,-7 7,8 1,-17 8,9 8,-8-1,-1 1,9-8,-8 8,7-16,-7-1,16-7,-9-1,9 1,-8-17,0 8,7-8,1 0,0-8,-8 8,-1-8,-7 0,0-16,-9-8,-8-17,-16-8,-8-24,-17-9,82 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13577 8345.68,'-16'-16,"16"8,-8 8,8-8,8 8,0 0,8 0,1 0,-1 0,0 0,0 8,1-8,-1 8,-8 0,9 0,-9 1,0-9,-8 8,0 0,0 0,0 0,-8 8,0 1,-9 7,-7-7,7 7,1-8,0 1,0-1,7-16,1 8,0-8,16 0,0 0,9 0,7 0,1 8,-1-8,9 0,-1 8,-7-8,-1 0,1 0,-17 0,0 0,-16 0,0 0,-9 0,9 0,-8 0,16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12623 8443.68,'0'-8,"-8"8,0 0,-8 0,8 0,-9 0,9 0,-8 0,-8 0,7 0,1 0,-9 0,9 0,0 0,0 0,-9 8,9 0,-9 1,9-1,-17 8,9-8,0 8,-1 1,1-1,7-8,-7 0,-1 9,9-9,0 0,0 0,-1 0,1 0,-9 1,1 7,0 0,-1 0,1 1,-9-1,17 0,-9-8,9 9,0-9,8 0,-9 0,9 0,0 1,-8 7,-1 0,1 0,0 1,-1-1,-7 0,8 1,-9-1,9 0,0 9,-1-9,1 0,0 1,-1-1,9 0,-8 9,8-9,-9 8,9-7,-8 7,8-8,-8 9,-1-9,1 1,0-1,8 0,-9 0,9-7,-8 7,8 0,-9 1,9 7,-8-8,0-8,-1 9,1-1,0 0,-1 1,-7-1,8 0,-1 1,1-9,0 8,-1 0,1-8,0 1,8-1,-9 0,1-8,8 8,-8 0,-1-8,1 8,0 0,-1 1,1-9,0 8,-1 0,1 0,0-8,-9 8,9 0,-8-8,16 9,-9-9,1 0,0 0,-1 8,9-8,-8 0,0 8,-1-8,9 0,0 0,-8 8,7-8,-7 0,8 8,0-8,-8 0,7 0,-7 8,8-8,0 0,-8 0,7 0,1 0,-8 0,0 0,-1 0,1 0,0 0,-1 0,9 0,-8 0,8 0,0 0,0 0,-1 0,9-8,-8 8,0 0,0 0,0-8,-9 8,9 0,0 0,0 0,0 0,0 0,8-8,-8 8,-1 0,9-8,-8 8,0 0,8-8,-8 8,0 0,0 0,-1-9,1 9,0 0,0 0,0 0,0 0,-9-8,9 8,0 0,-8-8,8 8,-9-8,9 8,0 0,0 0,0 0,8-8,-8 8,-1 0,1 0,0 0,0 0,0-8,0 8,0 0,-1 0,1 0,0 0,0-9,-8 9,8 0,-1 0,1 0,0 0,0 0,0 0,0 0,-1 0,1 0,0 0,0 0,0 0,0 0,0 0,-1 0,1 0,0-8,0 8,0 0,0 0,16 0,0 0,-8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3918.04 4343.68,'-32'-40,"48"56,0 0,17 17,-1 7,1-7,-8 0,7-9,-7 1,-9-1,8-8,-16 1,1-9,-1 0,0-8,-8 8,0-16,0-8,8-17,-8-8,0 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4252.04 4254.68,'-24'0,"16"16,-8 0,7 9,-15-1,8 9,-9-1,9 1,-17 0,9 7,-9 1,9 0,-9-9,9-7,7-1,-7-7,8-1,-1-8,9 0,0 0,0-8,24 0,-16-16,0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5141.04 4767.68,'0'-8,"8"8,0 0,0 0,9 0,7 0,-8 0,9 0,-1 0,1 0,7 0,1 0,0 0,-1 0,1 0,8 0,-9 0,9 8,-8 0,15-8,-7 8,8-8,0 0,0 0,0 0,-8 0,-1 0,1 0,0 0,0 0,-9 0,9 0,-17 0,9 0,-9 0,1 0,-1 0,1 0,-9 0,0 0,9 0,-9 0,0 0,1 0,7 0,-7 0,7-8,0 8,1-8,-9 8,0 0,9 0,-9-8,1 8,-1 0,0 0,0 0,1 0,-9 0,8 0,-8 0,9-8,-1 8,-8 0,0 0,0 0,1 0,7 0,0 0,-8 0,9 0,-9 0,0 0,0 0,0 0,0 0,1 0,-1 0,0 0,0 0,-24-8,-1 8,-7-8,24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10T09:55:23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5149.04 5215.68,'16'0,"-7"0,-1 0,8 0,8 0,-7 0,15 0,-7 0,-1 9,9-1,-1-8,1 0,0 8,7-8,1 0,-8 0,-1 8,9-8,-16 8,7-8,9 8,-8-8,-1 8,-7-8,7 0,-7 9,-1-9,1 0,-1 0,-8 0,9 0,-9 0,9 0,-9 0,8 0,-7 0,-1 0,0 0,9 0,-9 0,8 0,1 0,-1 0,1-9,7 9,-7-8,7 8,1-8,-9 0,9 8,-8 0,-9-8,8 8,1 0,-9 0,-8 0,8 0,1 0,-9 0,0 0,0 0,9 0,-1 0,-8 0,0 0,0 0,0 0,1 0,-9-8,0 0,0-9,0 17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2.png"/><Relationship Id="rId98" Type="http://schemas.openxmlformats.org/officeDocument/2006/relationships/customXml" Target="../ink/ink50.xml"/><Relationship Id="rId97" Type="http://schemas.openxmlformats.org/officeDocument/2006/relationships/image" Target="../media/image51.png"/><Relationship Id="rId96" Type="http://schemas.openxmlformats.org/officeDocument/2006/relationships/customXml" Target="../ink/ink49.xml"/><Relationship Id="rId95" Type="http://schemas.openxmlformats.org/officeDocument/2006/relationships/image" Target="../media/image50.png"/><Relationship Id="rId94" Type="http://schemas.openxmlformats.org/officeDocument/2006/relationships/customXml" Target="../ink/ink48.xml"/><Relationship Id="rId93" Type="http://schemas.openxmlformats.org/officeDocument/2006/relationships/image" Target="../media/image49.png"/><Relationship Id="rId92" Type="http://schemas.openxmlformats.org/officeDocument/2006/relationships/customXml" Target="../ink/ink47.xml"/><Relationship Id="rId91" Type="http://schemas.openxmlformats.org/officeDocument/2006/relationships/image" Target="../media/image48.png"/><Relationship Id="rId90" Type="http://schemas.openxmlformats.org/officeDocument/2006/relationships/customXml" Target="../ink/ink46.xml"/><Relationship Id="rId9" Type="http://schemas.openxmlformats.org/officeDocument/2006/relationships/customXml" Target="../ink/ink5.xml"/><Relationship Id="rId89" Type="http://schemas.openxmlformats.org/officeDocument/2006/relationships/image" Target="../media/image47.png"/><Relationship Id="rId88" Type="http://schemas.openxmlformats.org/officeDocument/2006/relationships/customXml" Target="../ink/ink45.xml"/><Relationship Id="rId87" Type="http://schemas.openxmlformats.org/officeDocument/2006/relationships/image" Target="../media/image46.png"/><Relationship Id="rId86" Type="http://schemas.openxmlformats.org/officeDocument/2006/relationships/customXml" Target="../ink/ink44.xml"/><Relationship Id="rId85" Type="http://schemas.openxmlformats.org/officeDocument/2006/relationships/image" Target="../media/image45.png"/><Relationship Id="rId84" Type="http://schemas.openxmlformats.org/officeDocument/2006/relationships/customXml" Target="../ink/ink43.xml"/><Relationship Id="rId83" Type="http://schemas.openxmlformats.org/officeDocument/2006/relationships/image" Target="../media/image44.png"/><Relationship Id="rId82" Type="http://schemas.openxmlformats.org/officeDocument/2006/relationships/customXml" Target="../ink/ink42.xml"/><Relationship Id="rId81" Type="http://schemas.openxmlformats.org/officeDocument/2006/relationships/image" Target="../media/image43.png"/><Relationship Id="rId80" Type="http://schemas.openxmlformats.org/officeDocument/2006/relationships/customXml" Target="../ink/ink41.xml"/><Relationship Id="rId8" Type="http://schemas.openxmlformats.org/officeDocument/2006/relationships/image" Target="../media/image7.png"/><Relationship Id="rId79" Type="http://schemas.openxmlformats.org/officeDocument/2006/relationships/image" Target="../media/image42.png"/><Relationship Id="rId78" Type="http://schemas.openxmlformats.org/officeDocument/2006/relationships/customXml" Target="../ink/ink40.xml"/><Relationship Id="rId77" Type="http://schemas.openxmlformats.org/officeDocument/2006/relationships/image" Target="../media/image41.png"/><Relationship Id="rId76" Type="http://schemas.openxmlformats.org/officeDocument/2006/relationships/customXml" Target="../ink/ink39.xml"/><Relationship Id="rId75" Type="http://schemas.openxmlformats.org/officeDocument/2006/relationships/image" Target="../media/image40.png"/><Relationship Id="rId74" Type="http://schemas.openxmlformats.org/officeDocument/2006/relationships/customXml" Target="../ink/ink38.xml"/><Relationship Id="rId73" Type="http://schemas.openxmlformats.org/officeDocument/2006/relationships/image" Target="../media/image39.png"/><Relationship Id="rId72" Type="http://schemas.openxmlformats.org/officeDocument/2006/relationships/customXml" Target="../ink/ink37.xml"/><Relationship Id="rId71" Type="http://schemas.openxmlformats.org/officeDocument/2006/relationships/image" Target="../media/image38.png"/><Relationship Id="rId70" Type="http://schemas.openxmlformats.org/officeDocument/2006/relationships/customXml" Target="../ink/ink36.xml"/><Relationship Id="rId7" Type="http://schemas.openxmlformats.org/officeDocument/2006/relationships/customXml" Target="../ink/ink4.xml"/><Relationship Id="rId69" Type="http://schemas.openxmlformats.org/officeDocument/2006/relationships/image" Target="../media/image37.png"/><Relationship Id="rId68" Type="http://schemas.openxmlformats.org/officeDocument/2006/relationships/customXml" Target="../ink/ink35.xml"/><Relationship Id="rId67" Type="http://schemas.openxmlformats.org/officeDocument/2006/relationships/image" Target="../media/image36.png"/><Relationship Id="rId66" Type="http://schemas.openxmlformats.org/officeDocument/2006/relationships/customXml" Target="../ink/ink34.xml"/><Relationship Id="rId65" Type="http://schemas.openxmlformats.org/officeDocument/2006/relationships/image" Target="../media/image35.png"/><Relationship Id="rId64" Type="http://schemas.openxmlformats.org/officeDocument/2006/relationships/customXml" Target="../ink/ink33.xml"/><Relationship Id="rId63" Type="http://schemas.openxmlformats.org/officeDocument/2006/relationships/image" Target="../media/image34.png"/><Relationship Id="rId62" Type="http://schemas.openxmlformats.org/officeDocument/2006/relationships/customXml" Target="../ink/ink32.xml"/><Relationship Id="rId61" Type="http://schemas.openxmlformats.org/officeDocument/2006/relationships/image" Target="../media/image33.png"/><Relationship Id="rId60" Type="http://schemas.openxmlformats.org/officeDocument/2006/relationships/customXml" Target="../ink/ink31.xml"/><Relationship Id="rId6" Type="http://schemas.openxmlformats.org/officeDocument/2006/relationships/customXml" Target="../ink/ink3.xml"/><Relationship Id="rId59" Type="http://schemas.openxmlformats.org/officeDocument/2006/relationships/image" Target="../media/image32.png"/><Relationship Id="rId58" Type="http://schemas.openxmlformats.org/officeDocument/2006/relationships/customXml" Target="../ink/ink30.xml"/><Relationship Id="rId57" Type="http://schemas.openxmlformats.org/officeDocument/2006/relationships/image" Target="../media/image31.png"/><Relationship Id="rId56" Type="http://schemas.openxmlformats.org/officeDocument/2006/relationships/customXml" Target="../ink/ink29.xml"/><Relationship Id="rId55" Type="http://schemas.openxmlformats.org/officeDocument/2006/relationships/image" Target="../media/image30.png"/><Relationship Id="rId54" Type="http://schemas.openxmlformats.org/officeDocument/2006/relationships/customXml" Target="../ink/ink28.xml"/><Relationship Id="rId53" Type="http://schemas.openxmlformats.org/officeDocument/2006/relationships/image" Target="../media/image29.png"/><Relationship Id="rId52" Type="http://schemas.openxmlformats.org/officeDocument/2006/relationships/customXml" Target="../ink/ink27.xml"/><Relationship Id="rId51" Type="http://schemas.openxmlformats.org/officeDocument/2006/relationships/image" Target="../media/image28.png"/><Relationship Id="rId50" Type="http://schemas.openxmlformats.org/officeDocument/2006/relationships/customXml" Target="../ink/ink26.xml"/><Relationship Id="rId5" Type="http://schemas.openxmlformats.org/officeDocument/2006/relationships/customXml" Target="../ink/ink2.xml"/><Relationship Id="rId49" Type="http://schemas.openxmlformats.org/officeDocument/2006/relationships/image" Target="../media/image27.png"/><Relationship Id="rId48" Type="http://schemas.openxmlformats.org/officeDocument/2006/relationships/customXml" Target="../ink/ink25.xml"/><Relationship Id="rId47" Type="http://schemas.openxmlformats.org/officeDocument/2006/relationships/image" Target="../media/image26.png"/><Relationship Id="rId46" Type="http://schemas.openxmlformats.org/officeDocument/2006/relationships/customXml" Target="../ink/ink24.xml"/><Relationship Id="rId45" Type="http://schemas.openxmlformats.org/officeDocument/2006/relationships/image" Target="../media/image25.png"/><Relationship Id="rId44" Type="http://schemas.openxmlformats.org/officeDocument/2006/relationships/customXml" Target="../ink/ink23.xml"/><Relationship Id="rId43" Type="http://schemas.openxmlformats.org/officeDocument/2006/relationships/image" Target="../media/image24.png"/><Relationship Id="rId42" Type="http://schemas.openxmlformats.org/officeDocument/2006/relationships/customXml" Target="../ink/ink22.xml"/><Relationship Id="rId41" Type="http://schemas.openxmlformats.org/officeDocument/2006/relationships/image" Target="../media/image23.png"/><Relationship Id="rId40" Type="http://schemas.openxmlformats.org/officeDocument/2006/relationships/customXml" Target="../ink/ink21.xml"/><Relationship Id="rId4" Type="http://schemas.openxmlformats.org/officeDocument/2006/relationships/image" Target="../media/image6.png"/><Relationship Id="rId39" Type="http://schemas.openxmlformats.org/officeDocument/2006/relationships/image" Target="../media/image22.png"/><Relationship Id="rId38" Type="http://schemas.openxmlformats.org/officeDocument/2006/relationships/customXml" Target="../ink/ink20.xml"/><Relationship Id="rId37" Type="http://schemas.openxmlformats.org/officeDocument/2006/relationships/image" Target="../media/image21.png"/><Relationship Id="rId36" Type="http://schemas.openxmlformats.org/officeDocument/2006/relationships/customXml" Target="../ink/ink19.xml"/><Relationship Id="rId35" Type="http://schemas.openxmlformats.org/officeDocument/2006/relationships/image" Target="../media/image20.png"/><Relationship Id="rId34" Type="http://schemas.openxmlformats.org/officeDocument/2006/relationships/customXml" Target="../ink/ink18.xml"/><Relationship Id="rId33" Type="http://schemas.openxmlformats.org/officeDocument/2006/relationships/image" Target="../media/image19.png"/><Relationship Id="rId32" Type="http://schemas.openxmlformats.org/officeDocument/2006/relationships/customXml" Target="../ink/ink17.xml"/><Relationship Id="rId31" Type="http://schemas.openxmlformats.org/officeDocument/2006/relationships/image" Target="../media/image18.png"/><Relationship Id="rId30" Type="http://schemas.openxmlformats.org/officeDocument/2006/relationships/customXml" Target="../ink/ink16.xml"/><Relationship Id="rId3" Type="http://schemas.openxmlformats.org/officeDocument/2006/relationships/customXml" Target="../ink/ink1.xml"/><Relationship Id="rId29" Type="http://schemas.openxmlformats.org/officeDocument/2006/relationships/image" Target="../media/image17.png"/><Relationship Id="rId28" Type="http://schemas.openxmlformats.org/officeDocument/2006/relationships/customXml" Target="../ink/ink15.xml"/><Relationship Id="rId27" Type="http://schemas.openxmlformats.org/officeDocument/2006/relationships/image" Target="../media/image16.png"/><Relationship Id="rId26" Type="http://schemas.openxmlformats.org/officeDocument/2006/relationships/customXml" Target="../ink/ink14.xml"/><Relationship Id="rId25" Type="http://schemas.openxmlformats.org/officeDocument/2006/relationships/image" Target="../media/image15.png"/><Relationship Id="rId24" Type="http://schemas.openxmlformats.org/officeDocument/2006/relationships/customXml" Target="../ink/ink13.xml"/><Relationship Id="rId23" Type="http://schemas.openxmlformats.org/officeDocument/2006/relationships/image" Target="../media/image14.png"/><Relationship Id="rId22" Type="http://schemas.openxmlformats.org/officeDocument/2006/relationships/customXml" Target="../ink/ink12.xml"/><Relationship Id="rId21" Type="http://schemas.openxmlformats.org/officeDocument/2006/relationships/image" Target="../media/image13.png"/><Relationship Id="rId20" Type="http://schemas.openxmlformats.org/officeDocument/2006/relationships/customXml" Target="../ink/ink11.xml"/><Relationship Id="rId2" Type="http://schemas.openxmlformats.org/officeDocument/2006/relationships/image" Target="../media/image5.png"/><Relationship Id="rId19" Type="http://schemas.openxmlformats.org/officeDocument/2006/relationships/image" Target="../media/image12.png"/><Relationship Id="rId18" Type="http://schemas.openxmlformats.org/officeDocument/2006/relationships/customXml" Target="../ink/ink10.xml"/><Relationship Id="rId17" Type="http://schemas.openxmlformats.org/officeDocument/2006/relationships/image" Target="../media/image11.png"/><Relationship Id="rId16" Type="http://schemas.openxmlformats.org/officeDocument/2006/relationships/customXml" Target="../ink/ink9.xml"/><Relationship Id="rId15" Type="http://schemas.openxmlformats.org/officeDocument/2006/relationships/image" Target="../media/image10.png"/><Relationship Id="rId14" Type="http://schemas.openxmlformats.org/officeDocument/2006/relationships/customXml" Target="../ink/ink8.xml"/><Relationship Id="rId13" Type="http://schemas.openxmlformats.org/officeDocument/2006/relationships/image" Target="../media/image9.png"/><Relationship Id="rId12" Type="http://schemas.openxmlformats.org/officeDocument/2006/relationships/customXml" Target="../ink/ink7.xml"/><Relationship Id="rId11" Type="http://schemas.openxmlformats.org/officeDocument/2006/relationships/image" Target="../media/image8.png"/><Relationship Id="rId105" Type="http://schemas.openxmlformats.org/officeDocument/2006/relationships/slideLayout" Target="../slideLayouts/slideLayout2.xml"/><Relationship Id="rId104" Type="http://schemas.openxmlformats.org/officeDocument/2006/relationships/tags" Target="../tags/tag71.xml"/><Relationship Id="rId103" Type="http://schemas.openxmlformats.org/officeDocument/2006/relationships/image" Target="../media/image54.png"/><Relationship Id="rId102" Type="http://schemas.openxmlformats.org/officeDocument/2006/relationships/customXml" Target="../ink/ink52.xml"/><Relationship Id="rId101" Type="http://schemas.openxmlformats.org/officeDocument/2006/relationships/image" Target="../media/image53.png"/><Relationship Id="rId100" Type="http://schemas.openxmlformats.org/officeDocument/2006/relationships/customXml" Target="../ink/ink51.xml"/><Relationship Id="rId10" Type="http://schemas.openxmlformats.org/officeDocument/2006/relationships/customXml" Target="../ink/ink6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55.png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什么是虚拟内存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9405" y="1518285"/>
            <a:ext cx="8660130" cy="4643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8275" y="957580"/>
            <a:ext cx="9685020" cy="48393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2865" y="438150"/>
            <a:ext cx="9734550" cy="5505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820" y="608400"/>
            <a:ext cx="10969200" cy="705600"/>
          </a:xfrm>
        </p:spPr>
        <p:txBody>
          <a:bodyPr/>
          <a:p>
            <a:r>
              <a:rPr lang="zh-CN" altLang="en-US"/>
              <a:t>虚拟内存的用户地址空间与</a:t>
            </a:r>
            <a:r>
              <a:rPr lang="zh-CN" altLang="en-US">
                <a:sym typeface="+mn-ea"/>
              </a:rPr>
              <a:t>内核地址空间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6750" y="1559560"/>
            <a:ext cx="9170035" cy="45764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8534400" y="5144770"/>
              <a:ext cx="635" cy="6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8534400" y="514477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8544560" y="5134610"/>
              <a:ext cx="635" cy="63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8544560" y="513461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5" name="墨迹 54"/>
              <p14:cNvContentPartPr/>
              <p14:nvPr/>
            </p14:nvContentPartPr>
            <p14:xfrm>
              <a:off x="8047355" y="2769235"/>
              <a:ext cx="635" cy="63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4"/>
            </p:blipFill>
            <p:spPr>
              <a:xfrm>
                <a:off x="8047355" y="276923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6" name="墨迹 55"/>
              <p14:cNvContentPartPr/>
              <p14:nvPr/>
            </p14:nvContentPartPr>
            <p14:xfrm>
              <a:off x="8037195" y="2748280"/>
              <a:ext cx="635" cy="1079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8"/>
            </p:blipFill>
            <p:spPr>
              <a:xfrm>
                <a:off x="8037195" y="2748280"/>
                <a:ext cx="635" cy="1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0" name="墨迹 99"/>
              <p14:cNvContentPartPr/>
              <p14:nvPr/>
            </p14:nvContentPartPr>
            <p14:xfrm>
              <a:off x="3286125" y="5212080"/>
              <a:ext cx="635" cy="63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4"/>
            </p:blipFill>
            <p:spPr>
              <a:xfrm>
                <a:off x="3286125" y="521208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54" name="墨迹 353"/>
              <p14:cNvContentPartPr/>
              <p14:nvPr/>
            </p14:nvContentPartPr>
            <p14:xfrm>
              <a:off x="2468245" y="2733040"/>
              <a:ext cx="186690" cy="191770"/>
            </p14:xfrm>
          </p:contentPart>
        </mc:Choice>
        <mc:Fallback xmlns="">
          <p:pic>
            <p:nvPicPr>
              <p:cNvPr id="354" name="墨迹 353"/>
            </p:nvPicPr>
            <p:blipFill>
              <a:blip r:embed="rId11"/>
            </p:blipFill>
            <p:spPr>
              <a:xfrm>
                <a:off x="2468245" y="2733040"/>
                <a:ext cx="186690" cy="191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55" name="墨迹 354"/>
              <p14:cNvContentPartPr/>
              <p14:nvPr/>
            </p14:nvContentPartPr>
            <p14:xfrm>
              <a:off x="2442210" y="2701925"/>
              <a:ext cx="259080" cy="300355"/>
            </p14:xfrm>
          </p:contentPart>
        </mc:Choice>
        <mc:Fallback xmlns="">
          <p:pic>
            <p:nvPicPr>
              <p:cNvPr id="355" name="墨迹 354"/>
            </p:nvPicPr>
            <p:blipFill>
              <a:blip r:embed="rId13"/>
            </p:blipFill>
            <p:spPr>
              <a:xfrm>
                <a:off x="2442210" y="2701925"/>
                <a:ext cx="259080" cy="300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56" name="墨迹 355"/>
              <p14:cNvContentPartPr/>
              <p14:nvPr/>
            </p14:nvContentPartPr>
            <p14:xfrm>
              <a:off x="3265170" y="3007360"/>
              <a:ext cx="1134110" cy="31115"/>
            </p14:xfrm>
          </p:contentPart>
        </mc:Choice>
        <mc:Fallback xmlns="">
          <p:pic>
            <p:nvPicPr>
              <p:cNvPr id="356" name="墨迹 355"/>
            </p:nvPicPr>
            <p:blipFill>
              <a:blip r:embed="rId15"/>
            </p:blipFill>
            <p:spPr>
              <a:xfrm>
                <a:off x="3265170" y="3007360"/>
                <a:ext cx="1134110" cy="3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57" name="墨迹 356"/>
              <p14:cNvContentPartPr/>
              <p14:nvPr/>
            </p14:nvContentPartPr>
            <p14:xfrm>
              <a:off x="3270250" y="3307080"/>
              <a:ext cx="979170" cy="47625"/>
            </p14:xfrm>
          </p:contentPart>
        </mc:Choice>
        <mc:Fallback xmlns="">
          <p:pic>
            <p:nvPicPr>
              <p:cNvPr id="357" name="墨迹 356"/>
            </p:nvPicPr>
            <p:blipFill>
              <a:blip r:embed="rId17"/>
            </p:blipFill>
            <p:spPr>
              <a:xfrm>
                <a:off x="3270250" y="3307080"/>
                <a:ext cx="97917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58" name="墨迹 357"/>
              <p14:cNvContentPartPr/>
              <p14:nvPr/>
            </p14:nvContentPartPr>
            <p14:xfrm>
              <a:off x="4191635" y="3322955"/>
              <a:ext cx="280035" cy="20955"/>
            </p14:xfrm>
          </p:contentPart>
        </mc:Choice>
        <mc:Fallback xmlns="">
          <p:pic>
            <p:nvPicPr>
              <p:cNvPr id="358" name="墨迹 357"/>
            </p:nvPicPr>
            <p:blipFill>
              <a:blip r:embed="rId19"/>
            </p:blipFill>
            <p:spPr>
              <a:xfrm>
                <a:off x="4191635" y="3322955"/>
                <a:ext cx="28003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59" name="墨迹 358"/>
              <p14:cNvContentPartPr/>
              <p14:nvPr/>
            </p14:nvContentPartPr>
            <p14:xfrm>
              <a:off x="3720465" y="3094990"/>
              <a:ext cx="202565" cy="197485"/>
            </p14:xfrm>
          </p:contentPart>
        </mc:Choice>
        <mc:Fallback xmlns="">
          <p:pic>
            <p:nvPicPr>
              <p:cNvPr id="359" name="墨迹 358"/>
            </p:nvPicPr>
            <p:blipFill>
              <a:blip r:embed="rId21"/>
            </p:blipFill>
            <p:spPr>
              <a:xfrm>
                <a:off x="3720465" y="3094990"/>
                <a:ext cx="202565" cy="197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60" name="墨迹 359"/>
              <p14:cNvContentPartPr/>
              <p14:nvPr/>
            </p14:nvContentPartPr>
            <p14:xfrm>
              <a:off x="5262880" y="1624965"/>
              <a:ext cx="93980" cy="1196340"/>
            </p14:xfrm>
          </p:contentPart>
        </mc:Choice>
        <mc:Fallback xmlns="">
          <p:pic>
            <p:nvPicPr>
              <p:cNvPr id="360" name="墨迹 359"/>
            </p:nvPicPr>
            <p:blipFill>
              <a:blip r:embed="rId23"/>
            </p:blipFill>
            <p:spPr>
              <a:xfrm>
                <a:off x="5262880" y="1624965"/>
                <a:ext cx="93980" cy="1196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61" name="墨迹 360"/>
              <p14:cNvContentPartPr/>
              <p14:nvPr/>
            </p14:nvContentPartPr>
            <p14:xfrm>
              <a:off x="5346065" y="1630045"/>
              <a:ext cx="595630" cy="1108710"/>
            </p14:xfrm>
          </p:contentPart>
        </mc:Choice>
        <mc:Fallback xmlns="">
          <p:pic>
            <p:nvPicPr>
              <p:cNvPr id="361" name="墨迹 360"/>
            </p:nvPicPr>
            <p:blipFill>
              <a:blip r:embed="rId25"/>
            </p:blipFill>
            <p:spPr>
              <a:xfrm>
                <a:off x="5346065" y="1630045"/>
                <a:ext cx="595630" cy="1108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62" name="墨迹 361"/>
              <p14:cNvContentPartPr/>
              <p14:nvPr/>
            </p14:nvContentPartPr>
            <p14:xfrm>
              <a:off x="5133340" y="2712085"/>
              <a:ext cx="870585" cy="41910"/>
            </p14:xfrm>
          </p:contentPart>
        </mc:Choice>
        <mc:Fallback xmlns="">
          <p:pic>
            <p:nvPicPr>
              <p:cNvPr id="362" name="墨迹 361"/>
            </p:nvPicPr>
            <p:blipFill>
              <a:blip r:embed="rId27"/>
            </p:blipFill>
            <p:spPr>
              <a:xfrm>
                <a:off x="5133340" y="2712085"/>
                <a:ext cx="870585" cy="4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63" name="墨迹 362"/>
              <p14:cNvContentPartPr/>
              <p14:nvPr/>
            </p14:nvContentPartPr>
            <p14:xfrm>
              <a:off x="4838700" y="1759585"/>
              <a:ext cx="222885" cy="238760"/>
            </p14:xfrm>
          </p:contentPart>
        </mc:Choice>
        <mc:Fallback xmlns="">
          <p:pic>
            <p:nvPicPr>
              <p:cNvPr id="363" name="墨迹 362"/>
            </p:nvPicPr>
            <p:blipFill>
              <a:blip r:embed="rId29"/>
            </p:blipFill>
            <p:spPr>
              <a:xfrm>
                <a:off x="4838700" y="1759585"/>
                <a:ext cx="222885" cy="238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64" name="墨迹 363"/>
              <p14:cNvContentPartPr/>
              <p14:nvPr/>
            </p14:nvContentPartPr>
            <p14:xfrm>
              <a:off x="4822825" y="1764665"/>
              <a:ext cx="213360" cy="197485"/>
            </p14:xfrm>
          </p:contentPart>
        </mc:Choice>
        <mc:Fallback xmlns="">
          <p:pic>
            <p:nvPicPr>
              <p:cNvPr id="364" name="墨迹 363"/>
            </p:nvPicPr>
            <p:blipFill>
              <a:blip r:embed="rId31"/>
            </p:blipFill>
            <p:spPr>
              <a:xfrm>
                <a:off x="4822825" y="1764665"/>
                <a:ext cx="213360" cy="197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65" name="墨迹 364"/>
              <p14:cNvContentPartPr/>
              <p14:nvPr/>
            </p14:nvContentPartPr>
            <p14:xfrm>
              <a:off x="5113020" y="1868170"/>
              <a:ext cx="26670" cy="146050"/>
            </p14:xfrm>
          </p:contentPart>
        </mc:Choice>
        <mc:Fallback xmlns="">
          <p:pic>
            <p:nvPicPr>
              <p:cNvPr id="365" name="墨迹 364"/>
            </p:nvPicPr>
            <p:blipFill>
              <a:blip r:embed="rId33"/>
            </p:blipFill>
            <p:spPr>
              <a:xfrm>
                <a:off x="5113020" y="1868170"/>
                <a:ext cx="2667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66" name="墨迹 365"/>
              <p14:cNvContentPartPr/>
              <p14:nvPr/>
            </p14:nvContentPartPr>
            <p14:xfrm>
              <a:off x="5366385" y="2038985"/>
              <a:ext cx="580390" cy="21590"/>
            </p14:xfrm>
          </p:contentPart>
        </mc:Choice>
        <mc:Fallback xmlns="">
          <p:pic>
            <p:nvPicPr>
              <p:cNvPr id="366" name="墨迹 365"/>
            </p:nvPicPr>
            <p:blipFill>
              <a:blip r:embed="rId35"/>
            </p:blipFill>
            <p:spPr>
              <a:xfrm>
                <a:off x="5366385" y="2038985"/>
                <a:ext cx="580390" cy="21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7" name="墨迹 366"/>
              <p14:cNvContentPartPr/>
              <p14:nvPr/>
            </p14:nvContentPartPr>
            <p14:xfrm>
              <a:off x="5304155" y="2256790"/>
              <a:ext cx="709930" cy="41910"/>
            </p14:xfrm>
          </p:contentPart>
        </mc:Choice>
        <mc:Fallback xmlns="">
          <p:pic>
            <p:nvPicPr>
              <p:cNvPr id="367" name="墨迹 366"/>
            </p:nvPicPr>
            <p:blipFill>
              <a:blip r:embed="rId37"/>
            </p:blipFill>
            <p:spPr>
              <a:xfrm>
                <a:off x="5304155" y="2256790"/>
                <a:ext cx="709930" cy="4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68" name="墨迹 367"/>
              <p14:cNvContentPartPr/>
              <p14:nvPr/>
            </p14:nvContentPartPr>
            <p14:xfrm>
              <a:off x="5521960" y="2096135"/>
              <a:ext cx="155575" cy="192405"/>
            </p14:xfrm>
          </p:contentPart>
        </mc:Choice>
        <mc:Fallback xmlns="">
          <p:pic>
            <p:nvPicPr>
              <p:cNvPr id="368" name="墨迹 367"/>
            </p:nvPicPr>
            <p:blipFill>
              <a:blip r:embed="rId39"/>
            </p:blipFill>
            <p:spPr>
              <a:xfrm>
                <a:off x="5521960" y="2096135"/>
                <a:ext cx="155575" cy="192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69" name="墨迹 368"/>
              <p14:cNvContentPartPr/>
              <p14:nvPr/>
            </p14:nvContentPartPr>
            <p14:xfrm>
              <a:off x="4424680" y="2132330"/>
              <a:ext cx="890905" cy="1087755"/>
            </p14:xfrm>
          </p:contentPart>
        </mc:Choice>
        <mc:Fallback xmlns="">
          <p:pic>
            <p:nvPicPr>
              <p:cNvPr id="369" name="墨迹 368"/>
            </p:nvPicPr>
            <p:blipFill>
              <a:blip r:embed="rId41"/>
            </p:blipFill>
            <p:spPr>
              <a:xfrm>
                <a:off x="4424680" y="2132330"/>
                <a:ext cx="890905" cy="1087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70" name="墨迹 369"/>
              <p14:cNvContentPartPr/>
              <p14:nvPr/>
            </p14:nvContentPartPr>
            <p14:xfrm>
              <a:off x="8068310" y="3063875"/>
              <a:ext cx="10795" cy="16510"/>
            </p14:xfrm>
          </p:contentPart>
        </mc:Choice>
        <mc:Fallback xmlns="">
          <p:pic>
            <p:nvPicPr>
              <p:cNvPr id="370" name="墨迹 369"/>
            </p:nvPicPr>
            <p:blipFill>
              <a:blip r:embed="rId43"/>
            </p:blipFill>
            <p:spPr>
              <a:xfrm>
                <a:off x="8068310" y="3063875"/>
                <a:ext cx="10795" cy="165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71" name="墨迹 370"/>
              <p14:cNvContentPartPr/>
              <p14:nvPr/>
            </p14:nvContentPartPr>
            <p14:xfrm>
              <a:off x="8027035" y="3089910"/>
              <a:ext cx="1273810" cy="62865"/>
            </p14:xfrm>
          </p:contentPart>
        </mc:Choice>
        <mc:Fallback xmlns="">
          <p:pic>
            <p:nvPicPr>
              <p:cNvPr id="371" name="墨迹 370"/>
            </p:nvPicPr>
            <p:blipFill>
              <a:blip r:embed="rId45"/>
            </p:blipFill>
            <p:spPr>
              <a:xfrm>
                <a:off x="8027035" y="3089910"/>
                <a:ext cx="127381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72" name="墨迹 371"/>
              <p14:cNvContentPartPr/>
              <p14:nvPr/>
            </p14:nvContentPartPr>
            <p14:xfrm>
              <a:off x="7995920" y="3364230"/>
              <a:ext cx="1258570" cy="57785"/>
            </p14:xfrm>
          </p:contentPart>
        </mc:Choice>
        <mc:Fallback xmlns="">
          <p:pic>
            <p:nvPicPr>
              <p:cNvPr id="372" name="墨迹 371"/>
            </p:nvPicPr>
            <p:blipFill>
              <a:blip r:embed="rId47"/>
            </p:blipFill>
            <p:spPr>
              <a:xfrm>
                <a:off x="7995920" y="3364230"/>
                <a:ext cx="1258570" cy="57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73" name="墨迹 372"/>
              <p14:cNvContentPartPr/>
              <p14:nvPr/>
            </p14:nvContentPartPr>
            <p14:xfrm>
              <a:off x="9755505" y="2887980"/>
              <a:ext cx="125095" cy="192405"/>
            </p14:xfrm>
          </p:contentPart>
        </mc:Choice>
        <mc:Fallback xmlns="">
          <p:pic>
            <p:nvPicPr>
              <p:cNvPr id="373" name="墨迹 372"/>
            </p:nvPicPr>
            <p:blipFill>
              <a:blip r:embed="rId49"/>
            </p:blipFill>
            <p:spPr>
              <a:xfrm>
                <a:off x="9755505" y="2887980"/>
                <a:ext cx="125095" cy="192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74" name="墨迹 373"/>
              <p14:cNvContentPartPr/>
              <p14:nvPr/>
            </p14:nvContentPartPr>
            <p14:xfrm>
              <a:off x="9646920" y="2882900"/>
              <a:ext cx="269875" cy="212725"/>
            </p14:xfrm>
          </p:contentPart>
        </mc:Choice>
        <mc:Fallback xmlns="">
          <p:pic>
            <p:nvPicPr>
              <p:cNvPr id="374" name="墨迹 373"/>
            </p:nvPicPr>
            <p:blipFill>
              <a:blip r:embed="rId51"/>
            </p:blipFill>
            <p:spPr>
              <a:xfrm>
                <a:off x="9646920" y="2882900"/>
                <a:ext cx="26987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75" name="墨迹 374"/>
              <p14:cNvContentPartPr/>
              <p14:nvPr/>
            </p14:nvContentPartPr>
            <p14:xfrm>
              <a:off x="8575675" y="3188335"/>
              <a:ext cx="191770" cy="124460"/>
            </p14:xfrm>
          </p:contentPart>
        </mc:Choice>
        <mc:Fallback xmlns="">
          <p:pic>
            <p:nvPicPr>
              <p:cNvPr id="375" name="墨迹 374"/>
            </p:nvPicPr>
            <p:blipFill>
              <a:blip r:embed="rId53"/>
            </p:blipFill>
            <p:spPr>
              <a:xfrm>
                <a:off x="8575675" y="3188335"/>
                <a:ext cx="191770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76" name="墨迹 375"/>
              <p14:cNvContentPartPr/>
              <p14:nvPr/>
            </p14:nvContentPartPr>
            <p14:xfrm>
              <a:off x="8658225" y="3193415"/>
              <a:ext cx="83820" cy="259715"/>
            </p14:xfrm>
          </p:contentPart>
        </mc:Choice>
        <mc:Fallback xmlns="">
          <p:pic>
            <p:nvPicPr>
              <p:cNvPr id="376" name="墨迹 375"/>
            </p:nvPicPr>
            <p:blipFill>
              <a:blip r:embed="rId55"/>
            </p:blipFill>
            <p:spPr>
              <a:xfrm>
                <a:off x="8658225" y="3193415"/>
                <a:ext cx="83820" cy="259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77" name="墨迹 376"/>
              <p14:cNvContentPartPr/>
              <p14:nvPr/>
            </p14:nvContentPartPr>
            <p14:xfrm>
              <a:off x="5915025" y="2505075"/>
              <a:ext cx="2143760" cy="787400"/>
            </p14:xfrm>
          </p:contentPart>
        </mc:Choice>
        <mc:Fallback xmlns="">
          <p:pic>
            <p:nvPicPr>
              <p:cNvPr id="377" name="墨迹 376"/>
            </p:nvPicPr>
            <p:blipFill>
              <a:blip r:embed="rId57"/>
            </p:blipFill>
            <p:spPr>
              <a:xfrm>
                <a:off x="5915025" y="2505075"/>
                <a:ext cx="214376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78" name="墨迹 377"/>
              <p14:cNvContentPartPr/>
              <p14:nvPr/>
            </p14:nvContentPartPr>
            <p14:xfrm>
              <a:off x="6174105" y="2649855"/>
              <a:ext cx="130175" cy="130175"/>
            </p14:xfrm>
          </p:contentPart>
        </mc:Choice>
        <mc:Fallback xmlns="">
          <p:pic>
            <p:nvPicPr>
              <p:cNvPr id="378" name="墨迹 377"/>
            </p:nvPicPr>
            <p:blipFill>
              <a:blip r:embed="rId59"/>
            </p:blipFill>
            <p:spPr>
              <a:xfrm>
                <a:off x="6174105" y="2649855"/>
                <a:ext cx="1301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79" name="墨迹 378"/>
              <p14:cNvContentPartPr/>
              <p14:nvPr/>
            </p14:nvContentPartPr>
            <p14:xfrm>
              <a:off x="6148070" y="2649855"/>
              <a:ext cx="145415" cy="156210"/>
            </p14:xfrm>
          </p:contentPart>
        </mc:Choice>
        <mc:Fallback xmlns="">
          <p:pic>
            <p:nvPicPr>
              <p:cNvPr id="379" name="墨迹 378"/>
            </p:nvPicPr>
            <p:blipFill>
              <a:blip r:embed="rId61"/>
            </p:blipFill>
            <p:spPr>
              <a:xfrm>
                <a:off x="6148070" y="2649855"/>
                <a:ext cx="145415" cy="156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80" name="墨迹 379"/>
              <p14:cNvContentPartPr/>
              <p14:nvPr/>
            </p14:nvContentPartPr>
            <p14:xfrm>
              <a:off x="6256655" y="2717165"/>
              <a:ext cx="145415" cy="197485"/>
            </p14:xfrm>
          </p:contentPart>
        </mc:Choice>
        <mc:Fallback xmlns="">
          <p:pic>
            <p:nvPicPr>
              <p:cNvPr id="380" name="墨迹 379"/>
            </p:nvPicPr>
            <p:blipFill>
              <a:blip r:embed="rId63"/>
            </p:blipFill>
            <p:spPr>
              <a:xfrm>
                <a:off x="6256655" y="2717165"/>
                <a:ext cx="145415" cy="197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1" name="墨迹 380"/>
              <p14:cNvContentPartPr/>
              <p14:nvPr/>
            </p14:nvContentPartPr>
            <p14:xfrm>
              <a:off x="5314950" y="2463800"/>
              <a:ext cx="616585" cy="15875"/>
            </p14:xfrm>
          </p:contentPart>
        </mc:Choice>
        <mc:Fallback xmlns="">
          <p:pic>
            <p:nvPicPr>
              <p:cNvPr id="381" name="墨迹 380"/>
            </p:nvPicPr>
            <p:blipFill>
              <a:blip r:embed="rId65"/>
            </p:blipFill>
            <p:spPr>
              <a:xfrm>
                <a:off x="5314950" y="2463800"/>
                <a:ext cx="61658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2" name="墨迹 381"/>
              <p14:cNvContentPartPr/>
              <p14:nvPr/>
            </p14:nvContentPartPr>
            <p14:xfrm>
              <a:off x="5320030" y="2587625"/>
              <a:ext cx="647700" cy="52705"/>
            </p14:xfrm>
          </p:contentPart>
        </mc:Choice>
        <mc:Fallback xmlns="">
          <p:pic>
            <p:nvPicPr>
              <p:cNvPr id="382" name="墨迹 381"/>
            </p:nvPicPr>
            <p:blipFill>
              <a:blip r:embed="rId67"/>
            </p:blipFill>
            <p:spPr>
              <a:xfrm>
                <a:off x="5320030" y="2587625"/>
                <a:ext cx="647700" cy="52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3" name="墨迹 382"/>
              <p14:cNvContentPartPr/>
              <p14:nvPr/>
            </p14:nvContentPartPr>
            <p14:xfrm>
              <a:off x="5578475" y="2499995"/>
              <a:ext cx="140335" cy="62865"/>
            </p14:xfrm>
          </p:contentPart>
        </mc:Choice>
        <mc:Fallback xmlns="">
          <p:pic>
            <p:nvPicPr>
              <p:cNvPr id="383" name="墨迹 382"/>
            </p:nvPicPr>
            <p:blipFill>
              <a:blip r:embed="rId69"/>
            </p:blipFill>
            <p:spPr>
              <a:xfrm>
                <a:off x="5578475" y="2499995"/>
                <a:ext cx="1403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4" name="墨迹 383"/>
              <p14:cNvContentPartPr/>
              <p14:nvPr/>
            </p14:nvContentPartPr>
            <p14:xfrm>
              <a:off x="5625465" y="2494915"/>
              <a:ext cx="62865" cy="140335"/>
            </p14:xfrm>
          </p:contentPart>
        </mc:Choice>
        <mc:Fallback xmlns="">
          <p:pic>
            <p:nvPicPr>
              <p:cNvPr id="384" name="墨迹 383"/>
            </p:nvPicPr>
            <p:blipFill>
              <a:blip r:embed="rId71"/>
            </p:blipFill>
            <p:spPr>
              <a:xfrm>
                <a:off x="5625465" y="2494915"/>
                <a:ext cx="62865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5" name="墨迹 384"/>
              <p14:cNvContentPartPr/>
              <p14:nvPr/>
            </p14:nvContentPartPr>
            <p14:xfrm>
              <a:off x="2524760" y="5061585"/>
              <a:ext cx="233680" cy="481965"/>
            </p14:xfrm>
          </p:contentPart>
        </mc:Choice>
        <mc:Fallback xmlns="">
          <p:pic>
            <p:nvPicPr>
              <p:cNvPr id="385" name="墨迹 384"/>
            </p:nvPicPr>
            <p:blipFill>
              <a:blip r:embed="rId73"/>
            </p:blipFill>
            <p:spPr>
              <a:xfrm>
                <a:off x="2524760" y="5061585"/>
                <a:ext cx="23368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86" name="墨迹 385"/>
              <p14:cNvContentPartPr/>
              <p14:nvPr/>
            </p14:nvContentPartPr>
            <p14:xfrm>
              <a:off x="3223895" y="5077460"/>
              <a:ext cx="1196340" cy="99060"/>
            </p14:xfrm>
          </p:contentPart>
        </mc:Choice>
        <mc:Fallback xmlns="">
          <p:pic>
            <p:nvPicPr>
              <p:cNvPr id="386" name="墨迹 385"/>
            </p:nvPicPr>
            <p:blipFill>
              <a:blip r:embed="rId75"/>
            </p:blipFill>
            <p:spPr>
              <a:xfrm>
                <a:off x="3223895" y="5077460"/>
                <a:ext cx="1196340" cy="99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387" name="墨迹 386"/>
              <p14:cNvContentPartPr/>
              <p14:nvPr/>
            </p14:nvContentPartPr>
            <p14:xfrm>
              <a:off x="3156585" y="5408930"/>
              <a:ext cx="1232535" cy="52070"/>
            </p14:xfrm>
          </p:contentPart>
        </mc:Choice>
        <mc:Fallback xmlns="">
          <p:pic>
            <p:nvPicPr>
              <p:cNvPr id="387" name="墨迹 386"/>
            </p:nvPicPr>
            <p:blipFill>
              <a:blip r:embed="rId77"/>
            </p:blipFill>
            <p:spPr>
              <a:xfrm>
                <a:off x="3156585" y="5408930"/>
                <a:ext cx="1232535" cy="52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388" name="墨迹 387"/>
              <p14:cNvContentPartPr/>
              <p14:nvPr/>
            </p14:nvContentPartPr>
            <p14:xfrm>
              <a:off x="3694430" y="5253355"/>
              <a:ext cx="223520" cy="104140"/>
            </p14:xfrm>
          </p:contentPart>
        </mc:Choice>
        <mc:Fallback xmlns="">
          <p:pic>
            <p:nvPicPr>
              <p:cNvPr id="388" name="墨迹 387"/>
            </p:nvPicPr>
            <p:blipFill>
              <a:blip r:embed="rId79"/>
            </p:blipFill>
            <p:spPr>
              <a:xfrm>
                <a:off x="3694430" y="5253355"/>
                <a:ext cx="223520" cy="104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389" name="墨迹 388"/>
              <p14:cNvContentPartPr/>
              <p14:nvPr/>
            </p14:nvContentPartPr>
            <p14:xfrm>
              <a:off x="5645785" y="5579745"/>
              <a:ext cx="57785" cy="1045845"/>
            </p14:xfrm>
          </p:contentPart>
        </mc:Choice>
        <mc:Fallback xmlns="">
          <p:pic>
            <p:nvPicPr>
              <p:cNvPr id="389" name="墨迹 388"/>
            </p:nvPicPr>
            <p:blipFill>
              <a:blip r:embed="rId81"/>
            </p:blipFill>
            <p:spPr>
              <a:xfrm>
                <a:off x="5645785" y="5579745"/>
                <a:ext cx="57785" cy="104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390" name="墨迹 389"/>
              <p14:cNvContentPartPr/>
              <p14:nvPr/>
            </p14:nvContentPartPr>
            <p14:xfrm>
              <a:off x="5625465" y="5574030"/>
              <a:ext cx="621665" cy="1036320"/>
            </p14:xfrm>
          </p:contentPart>
        </mc:Choice>
        <mc:Fallback xmlns="">
          <p:pic>
            <p:nvPicPr>
              <p:cNvPr id="390" name="墨迹 389"/>
            </p:nvPicPr>
            <p:blipFill>
              <a:blip r:embed="rId83"/>
            </p:blipFill>
            <p:spPr>
              <a:xfrm>
                <a:off x="5625465" y="5574030"/>
                <a:ext cx="621665" cy="1036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391" name="墨迹 390"/>
              <p14:cNvContentPartPr/>
              <p14:nvPr/>
            </p14:nvContentPartPr>
            <p14:xfrm>
              <a:off x="5573395" y="6609715"/>
              <a:ext cx="699770" cy="36830"/>
            </p14:xfrm>
          </p:contentPart>
        </mc:Choice>
        <mc:Fallback xmlns="">
          <p:pic>
            <p:nvPicPr>
              <p:cNvPr id="391" name="墨迹 390"/>
            </p:nvPicPr>
            <p:blipFill>
              <a:blip r:embed="rId85"/>
            </p:blipFill>
            <p:spPr>
              <a:xfrm>
                <a:off x="5573395" y="6609715"/>
                <a:ext cx="699770" cy="36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392" name="墨迹 391"/>
              <p14:cNvContentPartPr/>
              <p14:nvPr/>
            </p14:nvContentPartPr>
            <p14:xfrm>
              <a:off x="5630545" y="5941695"/>
              <a:ext cx="575310" cy="36830"/>
            </p14:xfrm>
          </p:contentPart>
        </mc:Choice>
        <mc:Fallback xmlns="">
          <p:pic>
            <p:nvPicPr>
              <p:cNvPr id="392" name="墨迹 391"/>
            </p:nvPicPr>
            <p:blipFill>
              <a:blip r:embed="rId87"/>
            </p:blipFill>
            <p:spPr>
              <a:xfrm>
                <a:off x="5630545" y="5941695"/>
                <a:ext cx="575310" cy="36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393" name="墨迹 392"/>
              <p14:cNvContentPartPr/>
              <p14:nvPr/>
            </p14:nvContentPartPr>
            <p14:xfrm>
              <a:off x="5599430" y="6195695"/>
              <a:ext cx="688975" cy="26035"/>
            </p14:xfrm>
          </p:contentPart>
        </mc:Choice>
        <mc:Fallback xmlns="">
          <p:pic>
            <p:nvPicPr>
              <p:cNvPr id="393" name="墨迹 392"/>
            </p:nvPicPr>
            <p:blipFill>
              <a:blip r:embed="rId89"/>
            </p:blipFill>
            <p:spPr>
              <a:xfrm>
                <a:off x="5599430" y="6195695"/>
                <a:ext cx="68897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394" name="墨迹 393"/>
              <p14:cNvContentPartPr/>
              <p14:nvPr/>
            </p14:nvContentPartPr>
            <p14:xfrm>
              <a:off x="4346575" y="5191125"/>
              <a:ext cx="1310640" cy="968375"/>
            </p14:xfrm>
          </p:contentPart>
        </mc:Choice>
        <mc:Fallback xmlns="">
          <p:pic>
            <p:nvPicPr>
              <p:cNvPr id="394" name="墨迹 393"/>
            </p:nvPicPr>
            <p:blipFill>
              <a:blip r:embed="rId91"/>
            </p:blipFill>
            <p:spPr>
              <a:xfrm>
                <a:off x="4346575" y="5191125"/>
                <a:ext cx="1310640" cy="968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395" name="墨迹 394"/>
              <p14:cNvContentPartPr/>
              <p14:nvPr/>
            </p14:nvContentPartPr>
            <p14:xfrm>
              <a:off x="5811520" y="6050280"/>
              <a:ext cx="316230" cy="125095"/>
            </p14:xfrm>
          </p:contentPart>
        </mc:Choice>
        <mc:Fallback xmlns="">
          <p:pic>
            <p:nvPicPr>
              <p:cNvPr id="395" name="墨迹 394"/>
            </p:nvPicPr>
            <p:blipFill>
              <a:blip r:embed="rId93"/>
            </p:blipFill>
            <p:spPr>
              <a:xfrm>
                <a:off x="5811520" y="6050280"/>
                <a:ext cx="3162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396" name="墨迹 395"/>
              <p14:cNvContentPartPr/>
              <p14:nvPr/>
            </p14:nvContentPartPr>
            <p14:xfrm>
              <a:off x="8027035" y="5139690"/>
              <a:ext cx="1227455" cy="67945"/>
            </p14:xfrm>
          </p:contentPart>
        </mc:Choice>
        <mc:Fallback xmlns="">
          <p:pic>
            <p:nvPicPr>
              <p:cNvPr id="396" name="墨迹 395"/>
            </p:nvPicPr>
            <p:blipFill>
              <a:blip r:embed="rId95"/>
            </p:blipFill>
            <p:spPr>
              <a:xfrm>
                <a:off x="8027035" y="5139690"/>
                <a:ext cx="1227455" cy="67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397" name="墨迹 396"/>
              <p14:cNvContentPartPr/>
              <p14:nvPr/>
            </p14:nvContentPartPr>
            <p14:xfrm>
              <a:off x="8027035" y="5450205"/>
              <a:ext cx="1268730" cy="20955"/>
            </p14:xfrm>
          </p:contentPart>
        </mc:Choice>
        <mc:Fallback xmlns="">
          <p:pic>
            <p:nvPicPr>
              <p:cNvPr id="397" name="墨迹 396"/>
            </p:nvPicPr>
            <p:blipFill>
              <a:blip r:embed="rId97"/>
            </p:blipFill>
            <p:spPr>
              <a:xfrm>
                <a:off x="8027035" y="5450205"/>
                <a:ext cx="1268730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398" name="墨迹 397"/>
              <p14:cNvContentPartPr/>
              <p14:nvPr/>
            </p14:nvContentPartPr>
            <p14:xfrm>
              <a:off x="9558655" y="5274310"/>
              <a:ext cx="461645" cy="543560"/>
            </p14:xfrm>
          </p:contentPart>
        </mc:Choice>
        <mc:Fallback xmlns="">
          <p:pic>
            <p:nvPicPr>
              <p:cNvPr id="398" name="墨迹 397"/>
            </p:nvPicPr>
            <p:blipFill>
              <a:blip r:embed="rId99"/>
            </p:blipFill>
            <p:spPr>
              <a:xfrm>
                <a:off x="9558655" y="5274310"/>
                <a:ext cx="461645" cy="543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399" name="墨迹 398"/>
              <p14:cNvContentPartPr/>
              <p14:nvPr/>
            </p14:nvContentPartPr>
            <p14:xfrm>
              <a:off x="8606790" y="5279390"/>
              <a:ext cx="181610" cy="155575"/>
            </p14:xfrm>
          </p:contentPart>
        </mc:Choice>
        <mc:Fallback xmlns="">
          <p:pic>
            <p:nvPicPr>
              <p:cNvPr id="399" name="墨迹 398"/>
            </p:nvPicPr>
            <p:blipFill>
              <a:blip r:embed="rId101"/>
            </p:blipFill>
            <p:spPr>
              <a:xfrm>
                <a:off x="8606790" y="5279390"/>
                <a:ext cx="181610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400" name="墨迹 399"/>
              <p14:cNvContentPartPr/>
              <p14:nvPr/>
            </p14:nvContentPartPr>
            <p14:xfrm>
              <a:off x="6205220" y="5356860"/>
              <a:ext cx="1811655" cy="797560"/>
            </p14:xfrm>
          </p:contentPart>
        </mc:Choice>
        <mc:Fallback xmlns="">
          <p:pic>
            <p:nvPicPr>
              <p:cNvPr id="400" name="墨迹 399"/>
            </p:nvPicPr>
            <p:blipFill>
              <a:blip r:embed="rId103"/>
            </p:blipFill>
            <p:spPr>
              <a:xfrm>
                <a:off x="6205220" y="5356860"/>
                <a:ext cx="1811655" cy="797560"/>
              </a:xfrm>
              <a:prstGeom prst="rect"/>
            </p:spPr>
          </p:pic>
        </mc:Fallback>
      </mc:AlternateContent>
    </p:spTree>
    <p:custDataLst>
      <p:tags r:id="rId10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Linux 文件访问系统</a:t>
            </a:r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open</a:t>
            </a:r>
            <a:endParaRPr lang="zh-CN" altLang="en-US"/>
          </a:p>
          <a:p>
            <a:r>
              <a:rPr lang="zh-CN" altLang="en-US"/>
              <a:t>close</a:t>
            </a:r>
            <a:endParaRPr lang="zh-CN" altLang="en-US"/>
          </a:p>
          <a:p>
            <a:r>
              <a:rPr lang="zh-CN" altLang="en-US"/>
              <a:t>read</a:t>
            </a:r>
            <a:endParaRPr lang="zh-CN" altLang="en-US"/>
          </a:p>
          <a:p>
            <a:r>
              <a:rPr lang="zh-CN" altLang="en-US"/>
              <a:t>write</a:t>
            </a:r>
            <a:endParaRPr lang="zh-CN" altLang="en-US"/>
          </a:p>
          <a:p>
            <a:r>
              <a:rPr lang="zh-CN" altLang="en-US"/>
              <a:t>ioctl</a:t>
            </a:r>
            <a:endParaRPr lang="zh-CN" altLang="en-US"/>
          </a:p>
          <a:p>
            <a:r>
              <a:rPr lang="zh-CN" altLang="en-US"/>
              <a:t>mmap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Linux 文件访问系统</a:t>
            </a:r>
            <a:r>
              <a:rPr lang="zh-CN" altLang="en-US"/>
              <a:t>调用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8705" y="1448435"/>
            <a:ext cx="7143750" cy="4972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COMMONDATA" val="eyJoZGlkIjoiNjE5OWZjMGE3NGM4M2EwN2I0NjRjNjE5ZDIxZDM4MDkifQ=="/>
  <p:tag name="KSO_WPP_MARK_KEY" val="0f0ee6d1-96f7-483c-bc4a-98f3fcdaa07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演示</Application>
  <PresentationFormat>宽屏</PresentationFormat>
  <Paragraphs>15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什么是虚拟内存</vt:lpstr>
      <vt:lpstr>PowerPoint 演示文稿</vt:lpstr>
      <vt:lpstr>PowerPoint 演示文稿</vt:lpstr>
      <vt:lpstr>虚拟内存，内核地址空间与用户地址空间</vt:lpstr>
      <vt:lpstr>Linux 文件访问系统调用</vt:lpstr>
      <vt:lpstr>Linux 文件访问系统调用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181</cp:revision>
  <dcterms:created xsi:type="dcterms:W3CDTF">2019-06-19T02:08:00Z</dcterms:created>
  <dcterms:modified xsi:type="dcterms:W3CDTF">2023-07-10T01:55:23Z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CF789AE3D1D4472BA314578EE1FE7857_11</vt:lpwstr>
  </property>
</Properties>
</file>