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7" r:id="rId5"/>
    <p:sldId id="258" r:id="rId6"/>
    <p:sldId id="260" r:id="rId7"/>
    <p:sldId id="266" r:id="rId8"/>
    <p:sldId id="268" r:id="rId9"/>
    <p:sldId id="269" r:id="rId10"/>
    <p:sldId id="270" r:id="rId11"/>
    <p:sldId id="271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8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4.png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疑难问题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死锁</a:t>
            </a:r>
            <a:endParaRPr lang="zh-CN" altLang="en-US"/>
          </a:p>
          <a:p>
            <a:r>
              <a:rPr lang="zh-CN" altLang="en-US"/>
              <a:t>线程池满了</a:t>
            </a:r>
            <a:endParaRPr lang="zh-CN" altLang="en-US"/>
          </a:p>
          <a:p>
            <a:r>
              <a:rPr lang="zh-CN" altLang="en-US"/>
              <a:t> 代理对象内存泄露</a:t>
            </a:r>
            <a:endParaRPr lang="zh-CN" altLang="en-US"/>
          </a:p>
          <a:p>
            <a:r>
              <a:rPr lang="zh-CN" altLang="en-US"/>
              <a:t>传输数据过大</a:t>
            </a:r>
            <a:endParaRPr lang="zh-CN" altLang="en-US"/>
          </a:p>
          <a:p>
            <a:r>
              <a:rPr lang="zh-CN" altLang="en-US"/>
              <a:t>关键方法内发起 Binder 同步调用导致卡顿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3245" y="36195"/>
            <a:ext cx="10843895" cy="70078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为什么要学习和掌握 Binder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Binder 是整个 Android 的基石，所有的系统服务都是基于 Binder，Android 四大组件的底层实现离不开 Binder。如果你要成为 Android 领域的资深研发人员，Binder 是必须要深入掌握的知识之一。</a:t>
            </a:r>
            <a:endParaRPr lang="zh-CN" altLang="en-US"/>
          </a:p>
          <a:p>
            <a:r>
              <a:rPr lang="zh-CN" altLang="en-US"/>
              <a:t>系统开发领域，自定义 Native 和 Java 系统服务是日常工作之一，这需要我们需要熟悉 Android 中与 Binder 相关的类库以及相关的辅助工具。</a:t>
            </a:r>
            <a:endParaRPr lang="zh-CN" altLang="en-US"/>
          </a:p>
          <a:p>
            <a:r>
              <a:rPr lang="zh-CN" altLang="en-US"/>
              <a:t>对于应用开发，ANR 冻屏 卡顿 卡死等偶现 BUG 很可能与 Binder 调用相关，解决这些 bug，需要我们深入掌握理解 Binder 的内部原理。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 Binder 的预备知识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Linux 驱动开发入门</a:t>
            </a:r>
            <a:endParaRPr lang="zh-CN" altLang="en-US"/>
          </a:p>
          <a:p>
            <a:r>
              <a:rPr lang="zh-CN" altLang="en-US"/>
              <a:t>Linux 内核常用数据结构</a:t>
            </a:r>
            <a:endParaRPr lang="zh-CN" altLang="en-US"/>
          </a:p>
          <a:p>
            <a:r>
              <a:rPr lang="zh-CN" altLang="en-US"/>
              <a:t>虚拟内存 </a:t>
            </a:r>
            <a:endParaRPr lang="zh-CN" altLang="en-US"/>
          </a:p>
          <a:p>
            <a:r>
              <a:rPr lang="zh-CN" altLang="en-US"/>
              <a:t>Linux 文件访问接口</a:t>
            </a:r>
            <a:endParaRPr lang="zh-CN" altLang="en-US"/>
          </a:p>
          <a:p>
            <a:r>
              <a:rPr lang="zh-CN" altLang="en-US"/>
              <a:t>JNI 编程入门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Binder 基本原理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IPC</a:t>
            </a:r>
            <a:endParaRPr lang="en-US" altLang="zh-CN"/>
          </a:p>
          <a:p>
            <a:r>
              <a:rPr lang="en-US" altLang="zh-CN"/>
              <a:t>RPC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56530" y="314960"/>
            <a:ext cx="6320790" cy="2726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66715" y="3011170"/>
            <a:ext cx="5508625" cy="36728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 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zh-CN" altLang="en-US"/>
              <a:t>模仿 bctest.c service_manager.c 写一个完整的 Binder 应用层 demo</a:t>
            </a:r>
            <a:endParaRPr lang="zh-CN" altLang="en-US"/>
          </a:p>
          <a:p>
            <a:r>
              <a:rPr lang="zh-CN" altLang="en-US"/>
              <a:t>分析示例程序</a:t>
            </a:r>
            <a:endParaRPr lang="zh-CN" altLang="en-US"/>
          </a:p>
          <a:p>
            <a:pPr lvl="1"/>
            <a:r>
              <a:rPr lang="zh-CN" altLang="en-US"/>
              <a:t>服务注册过程情景分析</a:t>
            </a:r>
            <a:endParaRPr lang="zh-CN" altLang="en-US"/>
          </a:p>
          <a:p>
            <a:pPr lvl="1"/>
            <a:r>
              <a:rPr lang="zh-CN" altLang="en-US"/>
              <a:t>服务获取过程情景分析</a:t>
            </a:r>
            <a:endParaRPr lang="zh-CN" altLang="en-US"/>
          </a:p>
          <a:p>
            <a:pPr lvl="1"/>
            <a:r>
              <a:rPr lang="zh-CN" altLang="en-US"/>
              <a:t>服务使用过程情景分析</a:t>
            </a: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6028690" y="5269230"/>
            <a:ext cx="3865880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6101080" y="5730240"/>
            <a:ext cx="3664585" cy="351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Binder </a:t>
            </a:r>
            <a:r>
              <a:rPr lang="zh-CN" altLang="en-US"/>
              <a:t>驱动</a:t>
            </a:r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6101080" y="4512310"/>
            <a:ext cx="3664585" cy="351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open ioctl mmap close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6" idx="2"/>
            <a:endCxn id="5" idx="0"/>
          </p:cNvCxnSpPr>
          <p:nvPr/>
        </p:nvCxnSpPr>
        <p:spPr>
          <a:xfrm>
            <a:off x="7933690" y="4864100"/>
            <a:ext cx="0" cy="866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747895" y="5730240"/>
            <a:ext cx="879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内核层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747895" y="4495800"/>
            <a:ext cx="879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应用层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3"/>
            </p:custDataLst>
          </p:nvPr>
        </p:nvSpPr>
        <p:spPr>
          <a:xfrm>
            <a:off x="6101080" y="3694430"/>
            <a:ext cx="3664585" cy="351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binder.c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10" idx="2"/>
            <a:endCxn id="6" idx="0"/>
          </p:cNvCxnSpPr>
          <p:nvPr/>
        </p:nvCxnSpPr>
        <p:spPr>
          <a:xfrm>
            <a:off x="7933690" y="4046220"/>
            <a:ext cx="0" cy="46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6101080" y="2876550"/>
            <a:ext cx="1345565" cy="351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bctest.c</a:t>
            </a:r>
            <a:endParaRPr lang="en-US" altLang="zh-CN"/>
          </a:p>
        </p:txBody>
      </p:sp>
      <p:sp>
        <p:nvSpPr>
          <p:cNvPr id="13" name="圆角矩形 12"/>
          <p:cNvSpPr/>
          <p:nvPr>
            <p:custDataLst>
              <p:tags r:id="rId5"/>
            </p:custDataLst>
          </p:nvPr>
        </p:nvSpPr>
        <p:spPr>
          <a:xfrm>
            <a:off x="7876540" y="2876550"/>
            <a:ext cx="2216785" cy="351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service_manager.c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2" idx="2"/>
          </p:cNvCxnSpPr>
          <p:nvPr/>
        </p:nvCxnSpPr>
        <p:spPr>
          <a:xfrm>
            <a:off x="6774180" y="3228340"/>
            <a:ext cx="1016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2"/>
          </p:cNvCxnSpPr>
          <p:nvPr/>
        </p:nvCxnSpPr>
        <p:spPr>
          <a:xfrm flipH="1">
            <a:off x="8983980" y="3228340"/>
            <a:ext cx="1270" cy="44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驱动分析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 C </a:t>
            </a:r>
            <a:r>
              <a:rPr lang="zh-CN" altLang="en-US"/>
              <a:t>层示例程序分析</a:t>
            </a:r>
            <a:endParaRPr lang="zh-CN" altLang="en-US"/>
          </a:p>
          <a:p>
            <a:pPr lvl="1"/>
            <a:r>
              <a:rPr lang="zh-CN" altLang="en-US" sz="1800">
                <a:sym typeface="+mn-ea"/>
              </a:rPr>
              <a:t>三个情景的流程：注册，获取，使用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三个情景下内核中各种数据结构的变化</a:t>
            </a:r>
            <a:endParaRPr lang="zh-CN" altLang="en-US" sz="1800"/>
          </a:p>
          <a:p>
            <a:r>
              <a:rPr lang="zh-CN" altLang="en-US"/>
              <a:t>通过驱动源码搞懂：</a:t>
            </a:r>
            <a:endParaRPr lang="zh-CN" altLang="en-US"/>
          </a:p>
          <a:p>
            <a:pPr lvl="1"/>
            <a:r>
              <a:rPr lang="zh-CN" altLang="en-US"/>
              <a:t>数据传输大小的限制</a:t>
            </a:r>
            <a:endParaRPr lang="zh-CN" altLang="en-US"/>
          </a:p>
          <a:p>
            <a:pPr lvl="1"/>
            <a:r>
              <a:rPr lang="zh-CN" altLang="en-US"/>
              <a:t>数据是怎么跨进程传输的</a:t>
            </a:r>
            <a:endParaRPr lang="zh-CN" altLang="en-US"/>
          </a:p>
          <a:p>
            <a:pPr lvl="1"/>
            <a:r>
              <a:rPr lang="zh-CN" altLang="en-US"/>
              <a:t>一次拷贝原理</a:t>
            </a:r>
            <a:endParaRPr lang="zh-CN" altLang="en-US"/>
          </a:p>
          <a:p>
            <a:pPr lvl="1"/>
            <a:r>
              <a:rPr lang="zh-CN" altLang="en-US"/>
              <a:t>进程/线层的阻塞和唤醒是如何实现的。</a:t>
            </a:r>
            <a:endParaRPr lang="zh-CN" altLang="en-US"/>
          </a:p>
          <a:p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C++ 层分析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示例程序</a:t>
            </a:r>
            <a:endParaRPr lang="zh-CN" altLang="en-US"/>
          </a:p>
          <a:p>
            <a:r>
              <a:rPr lang="zh-CN" altLang="en-US"/>
              <a:t>服务的注册获取使用三大流程</a:t>
            </a:r>
            <a:endParaRPr lang="zh-CN" altLang="en-US"/>
          </a:p>
          <a:p>
            <a:r>
              <a:rPr lang="zh-CN" altLang="en-US"/>
              <a:t>特殊场景分析</a:t>
            </a:r>
            <a:endParaRPr lang="zh-CN" altLang="en-US"/>
          </a:p>
          <a:p>
            <a:pPr lvl="1"/>
            <a:r>
              <a:rPr lang="zh-CN" altLang="en-US"/>
              <a:t>死亡通知</a:t>
            </a:r>
            <a:endParaRPr lang="zh-CN" altLang="en-US"/>
          </a:p>
          <a:p>
            <a:pPr lvl="1"/>
            <a:r>
              <a:rPr lang="zh-CN" altLang="en-US"/>
              <a:t>多线程</a:t>
            </a:r>
            <a:endParaRPr lang="zh-CN" altLang="en-US"/>
          </a:p>
          <a:p>
            <a:pPr lvl="1"/>
            <a:r>
              <a:rPr lang="zh-CN" altLang="en-US"/>
              <a:t>匿名服务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Java 层分析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情景分析</a:t>
            </a:r>
            <a:endParaRPr lang="zh-CN" altLang="en-US"/>
          </a:p>
          <a:p>
            <a:pPr lvl="1"/>
            <a:r>
              <a:rPr lang="zh-CN" altLang="en-US" sz="1800">
                <a:sym typeface="+mn-ea"/>
              </a:rPr>
              <a:t>Java 层初始化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服务注册过程分析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服务获取与使用过程分析</a:t>
            </a:r>
            <a:endParaRPr lang="zh-CN" altLang="en-US"/>
          </a:p>
          <a:p>
            <a:r>
              <a:rPr lang="zh-CN" altLang="en-US"/>
              <a:t>特殊场景分析</a:t>
            </a:r>
            <a:endParaRPr lang="zh-CN" altLang="en-US"/>
          </a:p>
          <a:p>
            <a:pPr lvl="1"/>
            <a:r>
              <a:rPr lang="zh-CN" altLang="en-US"/>
              <a:t>AIDL 中 in out inout oneway 的分析</a:t>
            </a:r>
            <a:endParaRPr lang="zh-CN" altLang="en-US"/>
          </a:p>
          <a:p>
            <a:pPr lvl="1"/>
            <a:r>
              <a:rPr lang="zh-CN" altLang="en-US"/>
              <a:t>Parcel 数据结构分析</a:t>
            </a:r>
            <a:endParaRPr lang="zh-CN" altLang="en-US"/>
          </a:p>
          <a:p>
            <a:pPr lvl="1"/>
            <a:r>
              <a:rPr lang="zh-CN" altLang="en-US"/>
              <a:t>Java 层死亡通知</a:t>
            </a:r>
            <a:endParaRPr lang="zh-CN" altLang="en-US"/>
          </a:p>
          <a:p>
            <a:pPr lvl="1"/>
            <a:r>
              <a:rPr lang="zh-CN" altLang="en-US"/>
              <a:t>Java 层多线程分析</a:t>
            </a:r>
            <a:endParaRPr lang="zh-CN" altLang="en-US"/>
          </a:p>
          <a:p>
            <a:pPr lvl="1"/>
            <a:r>
              <a:rPr lang="zh-CN" altLang="en-US"/>
              <a:t>匿名服务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COMMONDATA" val="eyJoZGlkIjoiNjE5OWZjMGE3NGM4M2EwN2I0NjRjNjE5ZDIxZDM4MDkifQ=="/>
  <p:tag name="KSO_WPP_MARK_KEY" val="de41afa0-f8ce-4c03-a3a9-1ca823b65c49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WPS 演示</Application>
  <PresentationFormat>宽屏</PresentationFormat>
  <Paragraphs>85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为什么要学习和掌握 Binder</vt:lpstr>
      <vt:lpstr>学习 Binder 的预备知识</vt:lpstr>
      <vt:lpstr>Binder 基本原理</vt:lpstr>
      <vt:lpstr>C 层</vt:lpstr>
      <vt:lpstr>驱动分析</vt:lpstr>
      <vt:lpstr>C++ 层分析</vt:lpstr>
      <vt:lpstr>Java 层分析</vt:lpstr>
      <vt:lpstr>疑难问题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180</cp:revision>
  <dcterms:created xsi:type="dcterms:W3CDTF">2019-06-19T02:08:00Z</dcterms:created>
  <dcterms:modified xsi:type="dcterms:W3CDTF">2023-07-11T13:30:05Z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4FD77A98A14E4361A05FE82954309844_11</vt:lpwstr>
  </property>
</Properties>
</file>