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NjE5OWZjMGE3NGM4M2EwN2I0NjRjNjE5ZDIxZDM4M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ahao</dc:creator>
  <cp:lastModifiedBy>豪豪</cp:lastModifiedBy>
  <cp:revision>160</cp:revision>
  <dcterms:created xsi:type="dcterms:W3CDTF">2019-06-19T02:08:00Z</dcterms:created>
  <dcterms:modified xsi:type="dcterms:W3CDTF">2023-07-24T07:32:31Z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1B75CAA10B5647DDB3AF8B39756C6A4C_13</vt:lpwstr>
  </property>
</Properties>
</file>