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  <p:sldId id="261" r:id="rId9"/>
    <p:sldId id="258" r:id="rId10"/>
    <p:sldId id="259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2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4530.04 2575.68,'0'0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4400.25 2815.03,'0'0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7603.25 1441.03,'-76'69,"31"-24,-1 1,1 7,7-15,0 0,15-15,8-1,7-6,8-1,0-8,0 16,23 0,0 7,7 8,-7 8,0 7,-1 0,1 0,-8 0,-7-7,0-23,-8-1,7-22,-7-7,8-31,-8-15,0-8,0 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7459.25 1821.03,'46'-53,"-24"38,1 7,0 8,-8-8,0 8,0 0,1 16,-1 6,0 16,0 0,-7 15,7 16,-8-1,1 8,0 7,-1 1,-7-1,8-7,-1-15,-7-23,8-8,-8-22,0 0,8-8,-8-23,0-23,-16-7,16 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7429.25 2125.03,'60'-16,"-29"16,-9-7,1 7,-8 0,-7 0,0 0,-8 15,0 0,-23 16,0-1,0-7,-7-1,15 1,0-15,7-1,0 1,24-8,6-8,9-7,-1-8,8 1,0-1,0-7,0 7,-8 0,-15 8,1 7,-9 1,-7-1,15 0,-7-14,22-9,1-7,14 0,8-7,-15-1,8 1,-16-1,-7 8,-8 8,-7 7,-8 8,-8 7,-7-7,0 8,0-1,-1 0,1 8,0-7,7 7,8 7,16 24,-1 14,0 16,8 7,-8 8,0 8,8 7,-8-8,-7 1,-1-23,-7-8,0-15,0-23,0 0,-23-23,1-7,-16-8,0 1,0-9,0 9,8-1,14 15,9 1,7-1,23-7,14 0,17-16,6 9,9-9,-1 8,-15 1,-7 6,-46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4112.25 4690.03,'-76'0,"53"0,-7-8,-8 1,0-9,-15 9,-8-16,0-7,1-1,-9-14,16-8,0-8,8 0,7 1,15-9,15-7,8-15,38-15,23-8,15 0,23 16,14 22,24 23,0 38,-1 15,-14 45,-1 31,-22 7,-8 16,-8-8,-30 8,-15-8,-22 0,-16-8,-16 1,-29-1,-16-7,-15-7,-7-24,-1-14,-14-31,-1 0,-15-46,0-15,-7-15,15-7,22 7,84 76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4165.25 7392.03,'-53'15,"30"-7,0-8,1 0,-1 0,-7-8,-8-15,0 0,-8-7,-7 0,0-8,-8-8,8-15,7-7,9 0,14 0,23-8,0 0,38 0,15 0,15 0,16 15,14 16,1 14,7 16,-7 15,-8 15,0 16,-8 22,-7 0,0 8,-15-1,-8 9,-23 7,-7 0,-23-1,0 17,-38-1,-15 0,-91 83,60-113,-7-15,0-31,-15-15,-15-38,-8-31,0-22,15-15,114 106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14221.3 6860.03,'8'0,"-1"0,16 0,-8 8,1-8,6 8,-14-1,0 1,-1 7,-7 8,0 7,0 8,0-8,-7 1,-1-1,0-15,8-7,0-16,16 1,-9-16,1 8,-1-16,-7 9,0-9,0 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14320.3 6731.03,'-15'23,"22"0,9 7,-1-7,0 0,-15-23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14449.3 6891.03,'-23'61,"23"-39,0 1,0 0,0-16,0 1,8-8,7-8,0-14,0-9,1 1,6 0,-14 14,7 1,-7 8,-8-1,0 16,0 7,-8 8,8 7,0 0,0 8,0-15,0 0,0 0,15-23,-7 0,-1-16,-7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14639.3 6731.03,'0'61,"0"-15,0 14,0-6,0-1,7-8,-7-14,8-9,0-6,-1-9,-7-22,-7 0,7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14441.3 6853.03,'31'-8,"-1"8,0 0,16 0,0 15,-8-7,-1 7,-37-15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2351.25 720.029,'-23'-53,"16"38,7 0,-8 0,8 0,0-1,0 9,0-1,0 1,-7 7,7 15,0 15,0 16,0 7,0 0,7 8,-7-1,0-6,0-9,0-7,0-15,0-8,0-7,0-16,0-22,-7-16,7-15,0 1,0-1,0 8,7 7,8 8,1 0,-1 8,8 7,-8 8,7 0,-14 7,15 1,-8 7,0 0,0 15,1 0,-9 15,1-7,7 8,-15 7,0-8,0 8,-8-8,-7 8,0-7,-8-1,0-7,8-8,0-8,0 1,0-8,0 0,7-8,-7 1,15-8,-8 7,8 0,0 1,8 7,-1 0,9 0,-1 7,7 9,1-1,0 0,0 8,7-8,-7 0,7 0,-7 0,0 1,-8-9,0 1,-7-8,-1 7,1-7,0 0,-8-15,0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14942.3 6944.03,'0'-15,"-15"7,8 8,-1-7,-7 7,7 0,-7 7,0 16,0 0,7 7,8-7,0 0,0-8,8 0,7-15,8 0,-1 0,1-23,0-7,0-1,-8-6,0 6,-7 16,-8 0,0 22,-8 9,8 6,0 9,0-1,8-7,7 0,0-8,0 0,0-15,-7 0,-8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13948.3 6914.03,'-38'-8,"23"0,-8 8,0-15,-7 8,0-1,-8 0,0-7,-8 8,-7-8,0-1,0 1,-8 0,0-8,1 8,-1-8,-7 0,7 1,-7-9,-1 9,1-9,-8 8,8-7,-8 0,8-8,-1 7,1-6,0 6,7 8,-7-7,7 7,-7 0,-8 1,8-1,-16 0,8-7,-7-1,-1 9,8-1,-7-7,7 7,8 0,7-7,-7 7,-1-7,9 7,-9 0,9 0,-1 8,0-8,0 8,8-8,8 1,-1 6,16 1,-8-8,7 8,1 0,0 0,-1 0,9 0,-9-1,9 1,-1 0,0 0,0 0,0-8,1 8,6 0,-6 7,-1-7,-7 7,7 1,0-1,0 8,8-8,0 1,0-1,0 8,7-7,0-1,-7-7,8 7,-1 1,-7-1,7 0,-7 1,0-1,7 8,-7 0,8 0,-1 0,8-7,0 14,8 16,-1 0,8 7,-7 1,-1-9,1 9,0-16,-1 0,-7 0,0-7,8-1,-8 1,7-8,-7-15,0-16,0-14,-7-1,-8 1,-1 14,9 16,-1 8,1-1,-1 8,16-7,7 7,15-8,16 0,-1 1,1-1,-8 8,-8 0,1 0,-16 0,-8 8,-22-16,15 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9091.25 5403.03,'-46'-7,"46"-1,8 8,7-8,0 8,8-7,-8 7,0 0,0 0,-7 7,-8 9,0 14,0 0,-8 1,1-16,-1 8,8-16,-7-7,14-15,8-8,1-7,-9-8,1 0,-8 38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9144.25 5160.03,'15'61,"0"-31,0-7,1 8,-16-31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9296.25 5343.03,'0'75,"0"-44,0-1,0-15,0 1,7-16,8 0,1-16,6-6,-6-9,6 8,-14 1,7-1,-7 15,-8 1,7 7,-7 15,0 8,0 7,0-7,0 7,0-15,8 1,-8-1,7-15,1 0,0-15,-1-16,-7 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9599.25 5153.03,'-7'83,"-1"-30,8 1,-8-9,8 1,0-8,0-8,0-7,0-8,0-8,-7-22,7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9326.25 5343.03,'84'-16,"-31"9,0 7,0 0,0 0,-7 0,-1 7,-15 9,-14-1,-9-8,-7-7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4476.25 6974.03,'31'-7,"-16"-1,8 1,-8-9,15 1,8-8,15-7,0-8,8 8,7-8,1 0,7 7,7-6,1 6,-1 1,0-1,1-6,15 6,-1-14,1 7,0 0,-1 0,-7 7,0 1,1 7,-9 1,0-1,1 0,-1 0,-14 8,7 0,-16 0,9 0,-16 7,8-7,-8 7,-8 1,8-9,0 9,1-8,-9-1,8 1,0 0,0 0,1 0,-9 0,1 7,-8-7,7 7,-7 1,8-9,-8 9,0-8,0-1,-1-6,1 7,0-1,-7 1,-1 8,0-1,-7-7,-8 7,1 1,6-1,-6 8,-1-8,0 1,0-1,8 1,-8 7,0-8,0 0,1 8,-9-7,8 7,-7 0,-1 0,1 0,0 0,-1 0,1-8,7 8,-7 0,-1-7,8 7,-7 0,0-8,7 1,-8 7,8-8,1 8,-9-8,8 1,1-1,6 1,-6 7,-1-8,-8 0,9 1,-1 7,-8-8,1 1,7 7,-7-8,-1 0,1 1,-1 7,1-8,0 1,-1 7,1-8,-1 1,1-1,0 8,-1-8,-7 1,8 7,-1-8,1 1,-1-1,1 8,0-8,-1 8,-7-7,8 7,-16 0,-7 0,-8 0,23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8575.25 5327.03,'38'23,"-8"-8,0 0,1-7,-9 0,1-8,-15 7,-1-7,-7 8,0 7,-15 0,-15 16,-8 7,-15 7,-8 8,-7-7,-16-1,84-45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4643.25 4189.03,'61'8,"-23"-8,7 7,1 1,15-1,-1 8,9-7,-1 0,8 7,0 0,0 0,0 0,-8-7,8 7,0-7,-8-1,-7 1,7-1,-7 9,-8-9,8 8,-8 1,0-1,0 0,-7 8,7-8,-8 0,1 0,-8 0,15 1,-8-1,1 0,-1 0,1-7,-8 7,7-7,-7 7,8-8,-8 1,0 7,7-7,-14 7,7 0,-8 0,8-7,-8 7,1 0,-1 0,0-7,1 7,-8-7,7-1,0 1,8-1,-7 1,-1 7,-7 0,7 1,-7-9,0 8,-1 1,1-9,0 8,-8-7,15-1,-14 1,14 0,-7-1,-1 1,1-1,0 9,0-9,0 1,-8 7,8-7,-8-1,0 1,8-1,-8 1,0-8,0 8,0-1,8-7,-8 8,0-1,8 1,-8-1,1 1,-9 0,8-1,1-7,-9 8,8-8,1 7,-1-7,-8 0,8 8,-7-8,7 8,-7-8,7 0,-7 7,7-7,-8 8,9-8,-9 7,1-7,7 8,-8 0,9-8,-1 0,-8 7,9-7,-9 0,1 8,-1-8,1 0,0 0,-1 7,1-7,-1 0,1 0,-1 0,-7 8,8-8,7 0,-7 0,-1 0,1 0,0 0,-1 0,1 0,-8 7,7-7,1 0,0 0,7 0,-8 0,1 0,0 8,-1-8,1 0,-1 0,1 0,-8 8,0-1,0-7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2784.25 569.029,'0'53,"7"0,1 0,0 15,7 1,0 7,-7-1,7 1,-8-22,8-17,-7-6,0-16,-1-38,-7-15,0-30,0 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9910.25 5320.03,'-22'0,"14"0,0 0,1-8,-1 8,1 0,-1-7,1 7,-9 0,9 0,-8 0,7 0,-7 0,7 0,-7 0,7 0,1 0,-1 7,8 1,-7-1,7 9,0-1,0 0,7 0,1-7,7-1,-7-7,7 0,-8 0,9-15,-1-8,-8 1,9-1,-16 0,7 8,-7 0,0 7,0 16,0 7,8 8,7 7,-8 0,9-7,6 0,-6-16,-1 9,-8-16,-7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3748.25 4052.03,'-16'0,"24"0,0 0,7 0,-8 0,9 8,-9-1,1 1,-1 7,1 8,-8 7,0-7,0 8,0-16,0-8,0 1,0-16,0-7,8-23,-1 0,1-7,-8-1,0 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3831.25 3923.03,'-15'23,"30"-8,8 8,0 7,-8 1,-15-31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3960.25 4121.03,'0'53,"0"-46,15-7,-7-15,7 0,8-8,-8 0,8 1,-8 6,0 1,-7 8,7 7,-7 0,-8 7,7 16,-7 7,8 1,-1-1,-7-7,8 0,0-16,7-7,-8 0,16-22,-15-16,-8 38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4324.25 3847.03,'0'69,"0"-24,0 16,0-8,0 8,0-8,8-15,0 0,-8-15,0-8,0-8,0-22,-16-8,16 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4097.25 4083.03,'61'-16,"-24"16,1 0,8 8,-1 0,-45-8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4575.25 4052.03,'-23'-53,"16"46,-1 7,0 0,1 0,-8 0,7 15,0 8,1-1,-1 1,8 0,0-8,0-7,8-1,7-7,8 0,0-7,-1-16,9-8,-9 9,-6-1,-1 8,-8 7,-7 23,0 8,0 7,0 8,0 0,0 0,16 0,-1-7,0-1,-15-30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3664.25 6838.03,'-15'0,"30"-8,0 8,8-7,0 7,0 0,-1 0,-6 7,6 8,-6 0,-9 8,-7 8,0-9,0 9,0-16,0 0,0-7,0-16,8-15,-1-15,1 0,-8-7,0-1,0 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3824.25 6671.03,'0'53,"22"-23,-6-7,-1-8,-15-15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3998.25 6823.03,'-23'53,"23"-23,0 0,-7 1,7-16,0-8,7-22,9-7,-1-16,7 7,-6 1,-1 7,-8 8,1 7,0 8,-8 8,0 7,7 8,1 0,-8-1,7-6,1-9,0-7,-1 0,-7-15,0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2784.25 470.029,'61'38,"-31"-23,0 8,1 0,7-1,-16 1,1-8,-8 1,-7-1,-8-8,-8 16,-15-8,-14 8,-1-8,0-7,0-1,0-7,7 0,16 0,15-7,8-16,15-7,-23 30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4188.25 6580.03,'7'76,"-7"-31,0 16,0 0,0-1,0-14,8-8,0-16,-1-6,-7-39,0 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4104.25 6769.03,'61'-7,"-15"7,-8 0,0 7,-38-7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4575.25 6716.03,'-61'-23,"46"16,0-1,0 8,-1 0,9 15,-8 8,7 8,8-1,0 8,0-15,0-1,8-14,7 0,8-8,-1-8,1-22,0-1,0-7,-8 8,0 0,0 22,-15 0,8 8,-8 23,0 0,7 7,1 1,7-1,8 8,7-15,1-16,-9-7,-22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10206.3 1441.03,'69'-22,"-24"22,1 0,7 0,-8 7,1-7,-8 8,-15-1,-8-7,-8 0,-7 8,0 0,-7 14,-8 24,-16 7,-7 15,8 1,7-1,1-7,6-8,9-8,-1-14,8-16,0 0,0-7,8-8,7 0,0 0,8-8,7-15,1-7,7-8,7-7,-7-16,-8-8,-30 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10859.3 1373.03,'-15'31,"7"22,1 23,-1 15,1 15,-1 8,0 7,1-7,-1-15,1-31,7-22,0-31,0-8,15-14,0-31,8-31,-23 69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10798.3 1282.03,'91'-23,"-45"23,7 0,-7 8,-8 15,-8 7,-7 0,-8 8,-7 8,-8 7,-23-7,0-1,-7-7,-8 0,0-8,7-14,-7-9,16-7,14-7,8 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11679.3 1297.03,'-91'53,"30"1,0 6,1 9,14 6,8 1,23-7,15-9,0-6,30-9,8-22,23-8,0-15,-1-23,1-15,-23 0,-38 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9721.25 789.029,'15'91,"0"-8,0 31,0 23,-7 15,0 22,-8 16,0 7,0-7,0-15,7-46,-7-31,8-37,-1-31,-7-22,8-16,0-52,-8-39,0 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9743.25 1100.03,'122'-38,"-8"15,22 0,24-7,-1-8,23 0,8 8,7 7,-7 16,-8 7,-15 7,-23 16,-15 7,-22 8,-24-7,-15-1,-14 0,-24 1,-15-9,-7 9,-8 7,-8 0,-7 22,0 9,-8 7,0 15,0 15,8 8,0 15,-8 7,1 9,-1-9,0-7,0-23,0-7,1-31,7-7,-8-15,8-8,-16-16,-7-6,-22-16,60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9410.25 2451.03,'83'15,"38"0,62 8,29 7,31-7,7 0,8 0,1-16,-1 8,-23-7,-15 0,-30 7,-39 0,-37 0,-45 0,-24 1,-22-9,-38-7,-31-23,-22-30,68 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3512.25 394.029,'-83'53,"37"-15,1 23,-1 0,1-1,22 1,8-8,15-7,7-8,24-8,7-15,7-7,8-8,0-23,1 0,-9-15,-7 8,-38 30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6343.25 5843.03,'0'0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3307.25 903.029,'-30'38,"30"0,0 15,0 7,0 9,0 7,-7 7,-1-7,0-8,1-15,7-22,0-8,0-16,0-37,0-8,7-23,9-15,-1-7,-8-1,8 8,-7 8,7 7,0 16,1-1,-1 16,0 15,-7 0,7 7,-8 8,1 0,7 8,0 7,0 7,1 16,-9 8,1-1,-8 9,0-1,-8-8,1 1,-9-8,-6-8,6-7,1-16,8 1,-1-8,8 8,8-1,14 1,9 7,-1-7,1 7,-9-8,9-7,-9 8,1-8,-8 0,1-8,-9-14,-7 22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3748.25 979.029,'0'7,"0"16,0 15,0 23,0 7,7 8,1 7,-1 8,-7-7,8-8,-8-16,8-22,-8-15,7-8,1-22,-1-24,1-29,0-16,-8 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3695.25 918.029,'60'23,"-22"-8,8 8,7-1,-8 1,-7 7,-15-7,0 8,-23-9,0 1,0 0,-23 0,-7-1,-8 1,0-8,0 1,8-9,7 1,8-8,15-8,0 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4537.25 812.029,'-61'15,"23"23,0 22,-7 16,-1 8,16-8,15-8,15-7,0-16,23-14,14-16,9-8,7-7,8-15,0-15,-1-1,-7 1,-15 7,-38 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2662.25 1912.03,'99'46,"22"-46,31-16,30-22,31-7,22-8,8-8,8 8,-1 15,-22 0,-23 15,-31 8,-37 15,-39 0,-37 0,-23 0,-23 8,-15 14,-15 1,-23 8,0-1,-15-15,8-7,-1-23,8-23,38 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6313.25 812.029,'-46'0,"31"30,0 31,0 7,-8 8,8 0,0-16,0-6,-1-16,9-16,-1-7,1-15,7-30,15-23,8-15,-1-23,16 0,0 15,-7 15,-1 23,-7 23,-8 7,-8 8,1 0,7 0,-7 8,-1 7,1 15,7 16,-7 7,7 8,-7-1,-1 1,8 0,1-8,-1-15,0 0,-8-23,1 0,7-7,-15-1,8-7,-8-22,0 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6245.25 1070.03,'76'-23,"-39"15,17 8,6 0,16 0,0 8,0-8,-76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7580.25 963.029,'-30'-15,"53"15,22 0,16 15,7-7,8 0,-7-1,6 1,-14-8,0 0,-16 0,-7 0,-7 0,-8-8,-8 1,-8-16,-7 0,-7-15,7 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8127.25 751.029,'91'45,"-46"-22,16-8,0 1,-8-9,0 8,-7-7,-16-1,-7 1,-23 7,0-7,-8 15,-22-1,-8 16,-15 0,-16 0,1 8,0-8,22-8,1-7,30-16,15-7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3854.25 493.029,'-23'15,"31"8,7 15,0 7,-7 1,-8-46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9410.25 546.029,'22'61,"-22"-8,0 15,0 8,-7 15,-1-7,1-9,7-14,0-15,0-16,15-22,0-8,8-23,-23 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9485.25 667.029,'69'16,"-39"-1,8 7,0 9,-8-8,1-8,-16 8,-8-8,-7 8,0-1,-15-7,-7 8,-1 0,-8-8,9 0,6-7,1 0,15-1,0 1,15 7,16-8,-1 16,1-15,-1 7,-7-7,-8-1,-8 1,-7-1,0 1,-22 0,-9 14,-7-6,-15-1,0 7,-15 1,7 0,-7-15,15-1,53-7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10715.3 599.029,'23'-8,"15"8,0 0,0 0,-1 8,1-8,-15 0,-8 0,1 8,-16-1,0 16,0 7,0 16,-8 7,0 8,1-1,-1 9,1-1,7-7,0-16,0-14,0-16,0-8,0 1,0-38,0-8,0 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10685.3 766.029,'53'30,"-15"-30,-8 8,8-8,-8 8,-15-8,1 0,-16 7,0 1,-16 7,-14 8,-8-1,-7 9,14-8,9-1,-1-6,15-1,8-8,15 1,23-8,15-8,-53 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11163.3 872.029,'-69'31,"39"-9,0 1,15-8,-1 1,9-9,14 1,16-8,7 0,1 0,-8 0,-1-8,-6-7,-16 7,0 1,-16-1,16 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10639.3 872.029,'-46'53,"39"-22,7 14,-8 1,1-1,7-7,0 0,0-15,0 0,7-8,16 0,7-7,8-8,8 0,7 0,15-8,8-7,-7 0,6 0,-14-1,-8 1,-7 8,-16-8,-15 7,-15 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11193.3 1070.03,'-15'60,"15"-14,7-8,-7 7,8-14,0-1,7-15,0-15,0-23,-15 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11390.3 698.029,'54'0,"-17"7,-6 1,7-1,-8 1,-15 0,0-1,-15 8,0 8,-15 0,-23 7,0 8,0 0,-7-7,7-1,15-7,8-8,7-8,31-22,8-23,7-15,-1-7,-6-1,-1 15,-30 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11565.3 607.029,'-38'7,"38"24,0-1,0 8,0 7,8 9,-8 6,7 9,-7 6,0 9,0-8,-7-8,7-7,0-31,0-7,0-15,0-16,0-22,0-8,0-8,0-15,0 1,7-9,1-6,15-1,-1 0,16 15,8 0,-8 16,15-1,-15 16,0 0,-15 14,-1 1,-14 8,-1 14,-7 24,8 6,-8 24,0 0,0 0,-8-1,8-7,-7 1,-1-9,1-7,7 0,-15-15,7-16,0 9,-7-16,0 0,0 0,0-16,-1-6,1-9,0 8,15 8,-7 8,22 14,7 8,1 8,0 0,7 0,1 15,-1 0,0 7,1 1,-1-1,-7 1,0-8,-1-8,-6-7,-1-8,-8 0,1-7,-8-8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9053.25 1601.03,'61'7,"-8"-7,23 0,22 0,24-15,14 8,31-8,15 7,16 8,7 0,0 0,15 0,-15 0,-1 0,-6 0,-8 0,-16 0,-15 0,-14 0,-39 0,-15 8,-30-1,-23 1,-16-8,-14 0,-23 0,-15 0,7 0,-8-8,-7 1,-7-9,45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3937.25 1039.03,'-7'0,"30"8,-1-1,-22-7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5478.25 3096.03,'-30'-8,"30"1,-8 7,1 0,7-8,-8 8,16 0,-1 0,8 0,8 0,-8 8,8-8,7 7,1 1,-1 0,8-1,0 1,-8-8,8 7,0-7,0 0,-7 8,7-8,-1 0,1 0,-7 0,-8 0,7 0,-7 0,-1 8,-6-8,6 0,-6 0,-1 0,0 0,8 0,-8 0,0 0,0-8,0 8,1 0,14-8,-22 8,-1 0,1 0,-1 0,-7-7,-22 7,-1-8,-15 8,-8 0,-7 0,0 0,-8 8,1-1,-1 1,8-8,0 8,7-1,16-7,7 8,0-8,16 0,14 0,16 0,15 0,15 0,8 0,-1 0,1 0,-8 0,0 0,-7 0,-8 0,-8 0,-15 0,-7 0,0-8,-31 8,-23-7,46 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6245.25 2967.03,'15'-30,"8"7,-1 0,9 0,14 8,1-8,15 8,-1 0,9 0,-1 7,8-7,7 7,1 8,-1-7,8 7,8 0,7 0,0 0,16 0,-8 0,0 0,-1 0,1 0,8 0,-8 15,-1-7,1 7,-15 0,0 0,-8 0,0 1,-8 6,1-6,-1-1,8-8,-7 8,-1-7,1 0,-1-1,1-7,-8 8,7-8,-7 0,7 7,-7-7,0 8,0 0,-8-1,-7 1,7 7,-7-7,0-1,7 1,-7-8,0 7,-1 1,9-1,-9 1,9 0,-9-1,-6 8,6-7,-14 7,7 0,0 1,-15-9,7 8,1 1,-8-1,0 0,0 0,0 8,30 22,-38-14,8-9,8 9,-8-8,0-1,0 9,-8-8,1-1,-1 9,8-9,-8 9,-7-8,7 7,1 0,-9-7,1 0,0 0,-8-8,8 0,-8 8,0-8,0 0,1-7,-1 7,0 0,0-7,0 7,1 8,-1-8,0 7,-7-6,-1 6,1 1,7-8,-8 8,1 0,0-8,-1 0,1 8,7 0,0 0,-7-1,7-6,-7 6,-1 1,8 0,-7 0,-1 7,1-7,-8-1,8-6,-8-1,0 0,7 0,-7 0,0-7,0 0,-7-8,-9-8,-14 0,30 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12362.3 4197.03,'-23'-8,"31"8,14 8,1 7,8 7,-9 9,1-1,7 8,-14-15,-1 0,-8-8,1-8,-8 1,8-8,-1 0,1 0,7-8,0-7,8-8,7-7,-7 0,7-8,-7 7,-15 1,-8 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13242.3 6451.03,'0'45,"8"-7,-1 0,1 0,-8-38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3171.25 4963.03,'76'-30,"-46"22,-30 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3140.25 4318.03,'-22'45,"-9"9,-7 14,0 0,1 1,6-16,1-15,15-8,7-15,8-7,15-8,16 0,-1-8,8-7,7-8,-7 8,-15 7,-8 1,-7 7,-8 15,0 23,-15 15,-8 8,-7 0,-1-8,8-23,8-7,0-8,8-15,14 0,8 0,8-15,7 0,8-16,-7 1,7-8,-8-8,-7-7,-23 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3512.25 4204.03,'-53'61,"30"-8,-7-8,0 9,-8-1,7 0,9 0,-1-15,15 0,8-15,0-16,16-7,14-23,-30 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3482.25 4439.03,'38'-15,"-30"15,7 0,0 8,-7 7,7 0,-8 0,-7 1,0-16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3383.25 4690.03,'61'-8,"-46"8,0 0,-7 8,-8-8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3444.25 4804.03,'61'-8,"-46"8,0 0,0 0,-7 8,-8 14,0 1,-15 0,0 7,-8-7,8-8,-8-7,15-1,1 1,22-8,0-8,8 8,-8-7,8-1,0 8,-8 0,7 0,-6 0,-1-7,-15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4848.25 432.029,'-53'-23,"45"31,-7 30,0 7,-8 16,8 15,-8-8,8-7,8-15,-9-1,9-22,7-8,-8-7,8-31,8-7,-1-24,16-22,0 1,7-9,8 16,-7-1,-1 24,0 7,-14 23,-9 0,1 15,-1 7,-7 24,15 7,1 15,-1 7,8 1,-8 0,8 0,-1-1,1-7,-8 1,8-17,-8-14,0 0,-7-15,-8-31,-8-8,-22-6,30 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3755.25 4326.03,'-7'60,"14"-7,-7-7,0-46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3702.25 4667.03,'68'-45,"-45"45,0 0,0 0,-8 7,0 16,-15 15,0 0,0 7,-7-7,-9-7,1-1,8-22,7-1,0-14,15-16,15-23,8-14,0-9,-8-7,-30 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4233.25 4075.03,'-53'23,"23"15,-8 15,0 0,0 8,0-1,15-22,1 0,6-15,16 0,0-15,8-8,0 0,14 0,1 0,-8-8,8 0,0 1,-8 7,-7 0,7 0,-8 15,1 15,0 16,-1 7,-7 0,8 0,-1-7,1-1,7-14,0-9,0-6,1-9,-1-7,8-15,-8-23,-8-15,-7 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4400.25 4067.03,'8'76,"-8"-30,0-1,0 1,0-46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4340.25 4409.03,'30'0,"-15"0,0 0,-7 0,0 15,-8 8,0 0,0 7,-8 0,-7-7,-8-8,15 1,1-16,7 7,7-22,9 7,-1 1,0-1,0 1,-7 7,-1 0,-7 7,0 8,0 16,0-8,-7-1,7 1,0 0,0-8,0 0,0 0,0-7,0 0,-8-1,8 8,-7-7,-9 7,1-7,0 7,0 0,0-7,-1-1,1 1,8-8,14-8,16-7,7 0,16 0,-1-8,9 8,-9 7,1-7,-16 7,0 8,-7 0,-15 0,-16 16,-7 6,-15 1,30-23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2586.25 5426.03,'99'-23,"-15"-7,29 7,32-15,14 8,23-8,8 0,7 8,1-1,-16 8,-8 8,-30 8,-7-1,-23 1,-23-1,-23 0,-22 8,-16 0,-22 0,-23-7,-8 7,0-8,8-7,0-8,0 8,15 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5015.25 4219.03,'8'8,"7"15,0 15,0 0,0-1,-7-14,7 0,-7-15,-8-1,7-7,1 0,0-15,-8 0,0-16,0 1,0 0,0-1,0 9,0-1,7 8,1 0,7 7,-7 0,7 8,0 0,-8 8,1 7,0 15,-1 1,-7 7,0 0,0 0,0-8,0-7,0 0,-7-8,7-8,-8 1,8 0,0-16,15-7,0 0,8-1,0 1,-8 0,8-8,-23 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5379.25 4007.03,'54'-46,"-9"31,8 7,8 1,-8 7,-7 0,-8 0,-8 0,-15 0,0 7,-7 16,-8 15,0 8,0 22,0 0,0 8,0-7,0-1,0-15,0-7,7-24,1 1,-8-15,0-24,0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5440.25 4204.03,'46'-7,"-8"7,-8 0,0 7,-14 1,-9-1,-7 16,-7 7,-24 1,1 7,-1-16,9 1,-1-15,15-1,1 1,22-8,15 0,1-15,7-8,0-7,-8-1,-15-7,-15 38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5569.25 4105.03,'-23'69,"23"-24,0 16,8 0,0-1,14 1,-6-15,14-8,0-16,8-22,-7-7,-31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4772.25 652.029,'76'0,"-30"0,-1 0,8 8,8 7,-8 0,-53-15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6009.25 3954.03,'69'-23,"-39"23,0-8,-7 8,0 0,-8 0,0 0,-7 0,-8 8,0-1,0 1,0 0,0-1,7 1,1-1,7 1,0 0,-7-1,7 1,0-1,1 1,-16 0,7-1,1-7,-8 8,0-1,0 8,0-7,-8 7,1-7,-9-1,9 1,-16-8,0 8,-7-8,0 0,-1-8,1 0,7 1,8-1,7 1,16 7,-1 0,1 0,-8 7,8 8,-1 16,-7 7,8 7,-8 16,0 0,0 7,7 16,1-9,0 1,-1-7,1-16,-1-8,1-22,7-8,0-7,-7-8,7-31,-7-6,-8 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6715.25 3809.03,'-68'46,"30"-16,0 8,0-7,8-9,7-6,15-9,8 1,16-8,14 0,0-8,16-7,7 0,8-8,-16 15,1-7,-16 8,-7 7,-16 0,1 0,-16 7,1 1,-16 7,8-7,0 7,0-8,7 1,-7 0,15-1,0 1,0 7,0 15,0 1,0-1,7 8,1 0,0 7,-1 9,1 6,-1 1,1 7,7-15,8 1,-8-9,-7-22,-8-23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7269.25 3855.03,'76'-23,"-38"16,8-1,-1 0,1 8,-8 0,-16 0,1 0,-15 8,-8 7,-15 8,-16 7,-7 8,-7-7,-8 7,-1-8,9-7,7-8,23-8,0-7,45 0,0 0,23 0,1-7,-1-8,-8 0,-7 7,-7-7,-9 15,-6-8,-16-7,-16 0,-6-8,-1-7,23 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7391.25 3635.03,'22'91,"-14"-30,7 7,-7 0,7 1,0-1,0 0,1-7,-1-16,7-22,-14-23,7-7,0-31,-15 38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7565.25 3734.03,'-15'60,"23"1,-1 7,1 1,-1-9,9-7,-9-15,1-7,-8-24,-8-7,8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7193.25 3582.03,'-7'60,"7"-14,0 7,0 0,0 0,0-7,0-16,0 1,0-1,-8-15,8-7,0-1,-7-7,14 0,8 8,8 7,15 0,8 0,7 8,0 0,8 0,-8-8,0 0,0-7,-8-1,1-7,0 0,-8 0,-8-22,-7-16,-23 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8074.25 3468.03,'-69'53,"31"-23,8 8,-8 0,8-7,-1-1,9-15,-1 0,15-7,8 0,0-1,16-7,6 0,16 0,0 0,8-15,-8 7,0 1,-16-1,-6 1,-1-1,-15 0,-15 8,-8-7,8-1,-1 8,1-7,8 7,7 22,0 16,0 16,7-1,-7 15,8 0,-1 1,1-1,0-15,7-15,-8-15,1-16,0-14,-8-31,0-15,0 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7892.25 3764.03,'-38'91,"38"-38,-8 0,8-7,8-8,7-8,8-15,15-15,-8-23,0-22,-30 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8081.25 3817.03,'16'46,"-1"-16,7-7,1-8,0-15,7 0,-14-30,-16 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8210.25 3460.03,'-7'69,"14"-24,-7-7,16 0,-9-8,1-7,-1-8,1-7,-1-8,1 0,-8-15,0-16,0 16,8-8,-8 1,7 7,8 7,-7 0,15 1,-8 7,8 0,-8 23,0-1,-7 16,-8-7,-8 14,-7-14,-8 6,0-6,1-8,-1-8,15-15,1 7,22-7,8-7,-1-8,1 7,0 0,-16 8,1 0,-8 23,-15 8,0-9,0 1,7 0,0-8,1-7,7-1,7-7,9 8,-9-8,16 15,-8-7,-7 7,-1 0,1 0,-8 8,0 0,0-1,-23 1,8 0,-8-8,8 0,0-7,7-1,1-7,29-15,9 0,14-8,-7 8,8 0,-1 7,-7 1,-7 7,-9 0,-6 7,-9 16,-7-8,0-15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5440.25 614.029,'106'0,"-37"0,14 0,8 0,0 0,0 0,-7 0,-8 0,0 0,-16 0,1-7,-15 7,-8-8,-8 8,-7-8,-16 8,1 0,-8-7,-8-1,-7-14,15 22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8840.25 4204.03,'-15'0,"23"0,-16 0,8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3057.25 5676.03,'-53'-15,"76"8,7-16,8 0,0 0,7 8,1-8,0 16,-9-1,-14 1,-8-1,1 8,-9 0,-7 15,0 16,0 14,0 8,8 8,-1 7,1-7,7-8,-7-7,-1-8,1-16,-1-6,-7-9,0-14,0-16,-15-8,15 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3125.25 5806.03,'69'7,"-39"-7,-7 0,0 0,-1 0,-7 0,-7 0,-8 8,0-1,-8 8,-7 1,-15 14,7-7,-7-8,7 8,8-16,7 1,1-1,14-7,1 0,-1 0,1 0,0 0,-1 0,1 0,-1 0,9 0,-9 0,-7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3558.25 5692.03,'-76'76,"53"-38,8-8,0-7,7-1,8-14,0 0,23-8,0 0,7 0,1 0,7-8,-8 0,-7-7,-1 8,-14 7,-8-8,-8 8,8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3080.25 5866.03,'-15'53,"15"-15,0 0,0 0,0 0,0-7,0-9,7-7,8-7,1 0,14-1,0-7,16 0,7-15,0 0,8 0,7-8,-15 0,0 0,-7 1,-8 6,-8 1,-7 8,-8-1,-15 0,0 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3695.25 5866.03,'7'23,"8"0,-7 7,7 0,0 1,0-1,1-7,-9-8,8 0,-7-15,-8-7,0 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3770.25 5411.03,'76'15,"-45"0,7-15,-8 8,0-8,-7 0,-8 0,-15 7,0 1,0 7,-15 16,-8 6,1 1,-1 8,0-16,8 1,-8-16,16 0,-1-15,8-23,15-7,0-16,0-7,1 8,-9-1,-7 1,0 7,0 0,-15 15,0 0,-8 8,16 0,-1 15,0-8,1 8,7 8,0 7,0 15,0 16,7-1,9 9,-1 6,7 16,1 0,-8 8,1-9,-1 1,0-15,-7-8,-1-15,1-15,-8-15,0-16,-8-22,-7-8,0-16,0 9,7-8,0 0,8 15,0 0,8 15,0 0,7 16,-8-9,9 9,-9 7,1-8,7 8,-8-7,1 7,0 0,-1-8,1 8,-1 0,1 0,0 0,-8 8,7-1,-7 1,0-1,0-7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4142.25 5274.03,'0'69,"-7"-16,7 0,-8-8,1 8,-1-15,8-7,-8-8,8-16,8-22,7 0,8-8,7 0,1 0,-1 8,-7 8,0 7,-8 0,0 0,-8 22,-7 9,0 7,0 7,-7-7,-8 0,7-7,-15-1,8-7,0-8,-8-8,8 1,-8-8,8 0,0-15,7 0,1 0,7-1,0 9,0-1,15 1,0 7,8 0,7 0,1 15,-1 0,8 0,-15 8,7-8,0 8,-14-8,-1-7,0-1,-8 8,-7-7,-7 7,7-15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3133.25 6344.03,'-46'0,"54"0,22 0,16-7,15-8,22-8,1 0,22-7,8-1,7 1,8-8,0 8,0-8,-7 7,-16 1,-8 7,-22 8,-7 0,-24 7,-7 1,-23 7,-7 0,-23 0,7 7,1-7,-1 0,0 0,-7-7,-8-16,23 23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3543.25 6587.03,'0'0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9901.04 3724.68,'0'0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6328.25 402.029,'76'38,"-38"-23,8 0,-1 0,8-7,-15-1,0-7,-8 8,-14 0,-9-8,-7 7,0 8,-23 8,-7 7,-15 8,-16 8,8-8,-8 0,15 0,16-8,0-7,30-23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3596.25 6519.03,'0'-8,"0"24,-15 6,-8 16,0 8,0-1,1-14,-1-9,15-6,1-16,22 0,8 0,15-16,0 1,7 0,1-8,-1 8,-7 0,0 0,-8-8,-7 15,-8-7,-15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3778.25 6587.03,'-8'69,"24"-32,-9-14,1 8,-16-1,8-30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3399.25 7103.03,'53'-60,"0"37,15-8,0-6,8 6,0 8,-7 1,-16-1,-8 8,-14 0,-24 7,-7 0,0 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3725.25 6731.03,'-38'84,"23"-31,0 8,-1 7,1-7,0-8,7-8,8-7,0-22,0-16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3801.25 6982.03,'61'-8,"-39"8,1 0,0 0,-8 0,8 8,-16-8,-7 7,0-7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3793.25 7058.03,'-15'53,"30"-45,16-1,-9-7,9 8,-9-8,-6 0,-1 7,-15 1,0-1,0 9,-8 6,1 1,-1-8,0 1,8-9,0 1,8-1,7 1,0-1,1 1,-9 7,-7 0,0 8,0 0,0 7,-15-7,0 0,-8 0,0-1,1-6,-1-1,8-8,-8-7,8-22,-8-16,23 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4112.25 6610.03,'53'0,"-23"0,-7 0,0-8,-8 8,-7 0,-8 16,0 6,-15 9,-1 7,-6 0,-1 0,8-16,0 1,7-8,8-7,8-8,14 0,1-8,7-7,-7 8,0-1,-8 8,-7 0,-1 0,-7 15,0 8,-7-8,-8 0,7-7,-7-8,7 0,1-15,-9-16,9-14,-8-16,7 0,8 8,0 0,0 23,0 7,0 8,0 7,-8 16,8 15,0 14,0 9,0 22,8 1,0 14,-1 1,8-9,1-6,-9-16,1-15,-1-15,-7-8,8-15,-8-23,0-7,0-23,0-8,0 0,0-7,0-8,8 8,-1-1,8 9,8 6,-8 17,8 6,-8 8,0 16,-7-1,0 8,-1 0,1 15,-1 8,8 23,-7-1,0 8,-1-7,8 7,-7-15,0 8,-8-9,0 1,0-7,0-8,0-8,-8-8,0 1,-7-8,0 0,0-23,7 0,-7 1,15 6,-7 1,7 8,7 7,1 0,7 0,8 0,-1 15,9 0,-8 8,7 0,0-1,-7 1,7 0,-7-16,0 9,-8-9,0-7,-7 8,-1-8,-7 15,0-7,0-8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3399.25 7885.03,'68'-30,"0"-1,8 1,23 0,7-16,8-7,15 0,-15-8,7 0,-7 8,-8 8,-7-1,0 16,-24-1,-14 16,-23 8,-15-1,-8 8,-23 8,-7 14,-7 1,-24 0,-15 0,61-23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6176.25 5843.03,'-15'0,"15"-7,8 7,7-8,0 8,0 0,0 0,1-7,-9 7,8 0,8 0,-8-8,1 8,-1 0,0 0,0-7,8 7,-8 0,8 0,-8 0,0 0,0 0,1 7,21-7,-21 8,-1-8,-8 0,16 0,-15 0,7 0,0 0,0 7,-7-7,-1 0,9 8,-9-8,8 0,-7 7,7-7,0 0,-7 0,7 0,-7 0,7 0,-7 0,-1 0,1 0,-1 8,1-8,-1 0,1 0,0 0,-1 0,1 0,-1 0,1 8,0-8,-1 0,1 0,-1 0,1 0,-31 0,23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6290.25 6344.03,'-15'0,"7"0,16 0,0 0,-1 0,16 0,-8 0,8 0,7-7,1-1,7 1,-8-1,8 0,-8 1,1-1,-1 8,0 0,-7 0,7 8,-7-8,0 7,0 1,-8-8,8 0,-16 0,8 8,-7-8,0 0,-1 0,-7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7307.25 242.029,'-30'61,"30"0,0 15,15-8,-7 8,-1 0,1-8,-1-15,1-7,0-16,-1-15,1-15,7 0,-8-30,1-16,-8 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6062.25 6762.03,'-7'0,"-1"0,1 0,-1 0,16 0,-1 0,-7 7,8-7,-1 8,1 0,7-8,-7 7,-1 1,1-8,0 7,7-7,0 8,-15 0,8-8,-1 0,1 7,-1-7,-7 8,8-8,0 0,-1 7,1-7,-1 0,1 0,-1 8,1-8,0 0,-1 7,1-7,-1 0,9 0,-9 8,1-8,7 0,-7 0,-1 0,1 0,7 0,-8 0,1 0,0 0,7 0,-8 0,1 0,0 0,-1 0,1 0,-1 0,9 0,-9 0,1 0,-1 0,1 0,0 0,-1 0,1 0,-1 0,1 0,-1 0,1-8,0 8,-1 0,1 0,-1 0,1 0,0 0,-1 0,1 0,-1 0,1 0,0 0,-1 0,8 0,-7 0,-1 0,1 0,7 0,-7-7,7 7,-7 0,7 0,-8-8,1 8,0 0,-1 0,1 0,-1 0,1 0,-8-7,8 7,-1 0,1 0,-1 0,1 0,-1 0,1 0,0 0,-1 0,1 0,-1 0,1 0,0 0,-1 0,1 0,-1 0,1 0,0 0,-1 0,1 0,-1 0,1 0,-1 0,1 0,0 0,-24-15,16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6025.25 7232.03,'0'-7,"15"7,-8 0,8 0,1 0,-1 0,0 7,0-7,0 0,1 0,-1 0,8 0,-8 0,7 8,-6-8,-1 0,8 0,-8 8,8-8,-1 0,1 0,0 0,7 0,1 0,-9 0,1 0,0 0,0 0,-8 0,8 0,-8 0,0 0,0 0,0 0,0 0,8 0,-8 0,1 0,-1 0,0 0,-7-8,7 8,0 0,8 0,-1 0,-14 0,7 0,-7 0,7 0,-7 0,-1 0,1 0,-1 0,9-8,-9 8,1 0,7 0,-8 0,9 0,-9 0,1 0,-1 0,1 0,0 0,-24-7,-14 7,30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8499.04 3520.68,'0'0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10618 2982.68,'0'0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12142.3 2785.03,'0'0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2389.25 1692.03,'0'0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4051.25 1388.03,'0'0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4104.25 1343.03,'0'0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9910.25 3293.03,'-15'-15,"23"15,7-7,0 7,8 0,-8-8,8 8,-8 0,8 0,-8 0,8 0,-8 0,8 0,-8 0,8 0,-8 0,0 0,8 0,-8 0,0 8,0-8,1 7,-1-7,-8 0,8 0,-7 0,0 0,7 0,0 0,-7 0,-1 0,1 0,-1 0,1 0,0 0,-1 0,1 0,-1 0,1 0,7 0,0 0,-7 0,7-7,0 7,-7 0,7 0,0 0,-7 0,7 0,-7-8,7 8,-8 0,8 0,-7-8,7 8,-7 0,-1 0,1 0,7 0,-7 0,-1 0,9 0,-9 0,1 0,-1 0,1-7,0 7,-1 0,1 0,-16 0,1 0,-9-8,16 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10631.3 2899.03,'-7'0,"7"-8,0-7,0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7322.25 311.029,'69'7,"-31"1,15 7,-8 0,-7 8,0-8,-7 0,-9 0,-14 1,-8-1,0 0,-15 8,-8 0,0-1,0 1,1-8,6-7,1-1,15 1,0 0,0-1,23 16,7-8,1 8,7-8,-8 0,0-7,-7-1,-8 1,-7-8,-8 8,-15 7,-8 0,-15 8,-15-8,0 8,0-8,-8 0,8-7,7-1,8-7,38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10624.3 2914.03,'-8'0,"23"0,1 0,6 0,1 0,8 0,6 0,1 0,0 0,8 0,-8-8,0 8,0-7,-8 7,0-8,-7 8,0-7,0 7,-8 0,0 0,-7 0,-1 0,1 0,-16 0,8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11102.3 2815.03,'-15'0,"30"0,15 0,-7 8,7-1,1 1,-8 0,-8-1,0 1,0-1,-15 1,-7 0,-16 7,0 7,-7 1,-1-8,-7 8,8-8,7 1,23-16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11626.3 2679.03,'-23'0,"15"7,8 1,-15 7,8-7,-1 7,-7 7,0-6,7-1,-7-8,15 1,-8 0,8-1,0 1,0-1,0 9,8-1,7-8,0 9,0-9,1 8,-9-7,1-1,-1-7,1 8,-8 0,0-1,0 1,0 7,-15-7,0 7,-1-8,1 1,0-8,0 0,0 0,7 0,8-15,0 0,0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11740.3 2876.03,'22'-15,"-7"-8,1 8,-1-8,-8 8,1 0,-8 7,-15 8,-8 0,0 15,1 8,-1 0,0 7,8 1,7-9,1 1,7 0,15-8,8-7,-1-1,9-7,-1 0,0-15,-7-8,-8 0,1 1,-1-9,-15 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11899.3 2679.03,'23'75,"-16"-37,-7 0,0-7,0-1,0-7,0-8,0 0,0-38,0 1,0-1,0-7,15-1,1 1,6-1,-6 9,6-1,-6 8,-16 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12104.3 2686.03,'-15'68,"15"-45,0 8,15 7,-8-16,1 9,0-16,-1 0,1-7,-8-1,7-7,1-7,0-9,-1-6,8-16,0 0,1 0,-1 7,-8 1,9 7,-9 16,1-1,-8 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12324.3 2762.03,'0'76,"8"-53,-8 7,7-7,-7-8,8 0,-8-7,7-8,1-15,-8-16,0 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12377.3 2648.03,'-8'0,"1"0,-1 0,1 0,-1 0,1 0,7-7,0-1,15 0,-8 8,1-7,-1 7,-14 7,-1 1,1 0,-1-8,16 0,-1 0,16 0,-8 0,-15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12574.3 2663.03,'-53'16,"38"-1,7 0,-7 15,0-7,0 7,0-7,7 8,8-16,0 8,0-8,15 0,1-8,6-7,16 0,-7-15,7-7,-38 22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12673.3 2823.03,'30'-8,"1"-7,-8 0,-1-8,1 0,-15 1,-1-1,-7 15,0-7,-15 15,-8-8,-7 8,0 0,-1 16,1-1,7 0,0 8,16-8,7 8,0-1,7 1,16-8,0 8,7-15,1-1,-1-7,8 0,-15 0,7-15,-30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8157.25 288.029,'31'-23,"7"23,-1 0,1 0,0 0,-15 0,0 0,-8 0,-15 8,8-1,-8 8,7 16,-7 7,0 15,0 0,0 0,0 0,0 0,0-15,8-15,-1-8,-7-7,0-1,0-14,0-16,-22-15,22 38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11261.3 3172.03,'76'30,"-23"-15,16-15,14 8,1-8,14 0,9-8,-1 1,0-1,-7 1,7-8,-7 7,-1 0,-7 1,-7 7,-16 0,1 0,-16 0,7 0,-14 0,-1 7,-7-7,-7 8,7-8,-16 8,-6-8,-9 0,1 0,-1 0,-22 0,8 0,-9 0,1 0,-23-16,38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8522.25 1935.03,'0'-8,"0"1,0-1,0 0,0 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8506.25 1889.03,'-7'0,"-1"0,8-7,0-8,0 7,8-7,-1-8,1 8,0 0,-1-8,1 8,-1-1,1 1,-1 8,1-8,0-1,-1 9,1-1,-8 1,7-9,1 9,0-1,-1-7,1 0,-1 7,1-7,7 8,-7-9,7 9,-8-1,9-7,-9 7,1 1,7-8,-7 15,-1-8,1 0,-1 1,1 7,-8-8,8 8,-8-7,7 7,1 0,-8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8711.25 1404.03,'15'0,"1"0,-1 0,8 0,7 0,0 7,-7-7,7 8,1-1,-8-7,-8 8,0-8,-8 0,-7 7,0 1,-15 0,-7 7,-1 0,0 0,0 0,8 1,0-1,7-8,8-7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9220.25 1047.03,'-8'-8,"8"16,-7 15,7-1,-8 16,0 0,8 0,-7 8,7-8,-8 0,1 0,7-16,-8 1,8-15,0-1,0-14,8-8,-1-8,8 0,-7 8,7 0,-7 7,7 0,0 8,-7 0,7 0,-8 16,1-1,-8 0,0 8,0 7,0-15,-8 8,1-15,-1 7,1-15,-1 7,-7-7,7 0,1 0,7-7,-8-8,8-1,0 1,8 0,-8 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9394.25 1350.03,'0'54,"0"-39,0 0,0 0,0-7,8-8,-8-16,0 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9432.25 1146.03,'0'68,"8"-38,-8 1,7-1,-7-30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9501.25 1366.03,'0'22,"0"-14,0 7,0-7,7-8,1 0,7-8,0-15,0 1,0 6,1-6,-9 14,1-7,-1 15,-7 7,0 9,0 6,0-6,0 6,0-6,0-1,0-8,0 1,8-8,7 0,-7-23,7-7,-15 30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9804.25 1001.03,'0'8,"0"7,0 8,0 7,-7 8,7 0,-8 8,0-1,8-7,-7 0,7-8,0-7,0-8,0 1,0-24,0-7,0-8,-8 8,-7 0,0-1,0 9,-8 7,8 0,7 0,1 7,-1 9,0-1,8 8,0-8,0 0,8 0,0-15,7 8,-8-8,16 0,-8-8,0-7,1 0,-9 7,1 1,-1 7,-7 7,0 1,0 7,8-7,0-1,-8 1,7-8,8 0,-7 0,7-8,0-7,0 0,1 0,-9-1,1 1,7 8,-15-1,8 8,-8-8,0 1,0-1,0 1,0-8,0-1,0 9,-8-8,-7 15,0-8,7 8,-7 8,0 7,7 8,1-1,-1 1,8 7,0-14,8 6,7-6,7-9,-6 1,14-8,-7 0,7-8,-7-7,0-8,-8 0,-15 23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10039.3 1229.03,'0'53,"8"-30,0 7,-8 1,7-9,-7-6,0-1,8-15,-8-15,0-8,0-8,0 9,7-9,1 9,7 6,0 1,1 8,-1 7,-15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8150.25 387.029,'83'22,"-53"-22,8 8,-7-8,-16 0,-7 0,-1 7,-7 1,-7 7,-16 8,0 0,-7 0,-1-1,16-6,8-1,7-8,15-7,23 0,15 0,-53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10184.3 1419.03,'76'-15,"-54"15,9-8,-9 8,-6 0,6 0,-14 0,7 0,-7 0,-1 0,-7-8,0 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10533.3 1183.03,'7'54,"-7"-24,0 0,0 1,0-1,-7 0,7-14,0-9,0 1,0-16,0-7,15-8,-7-7,7-1,0 1,-8 15,1 0,0 7,-8 1,7 7,-7 15,0 0,0 0,8 8,-8 0,7-1,1-6,0-9,7 1,-8-8,-7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10723.3 1335.03,'7'-23,"8"8,8 8,0-1,0 8,-8 0,0 8,-7 7,-1 0,-7 0,-7 0,-9 8,-6 0,6-15,-6 7,6-15,1 0,8 0,-8-23,15 0,-8-7,8-8,8 8,-8 30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11026.3 963.029,'0'38,"-7"8,-1-1,8 9,-8 6,1-7,-1-7,1-16,7-7,0-8,-8-7,8-1,0-14,0-8,0-8,-8 0,1 0,-8 8,-1 0,1 7,0 8,0 0,-8 8,8 7,0 8,7-8,8 8,0 0,0-1,8-14,-1 0,16-1,-8-7,8 0,0-7,0-9,-8-6,0 6,-7 1,-1 0,1 7,-8 24,15-9,0 8,-7 1,14-16,1 0,0 0,0-16,0-6,-8-1,0 0,-8 8,-7-8,0 16,0-9,0 9,-7 7,-8 0,0 0,-1 0,1 15,0 8,0 7,15 0,0 1,0-1,0-7,15-8,8 0,7-15,0 0,8-7,0-16,-7-7,-9 7,1-8,-23 9,0 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9159.25 1578.03,'30'0,"-14"0,-1 0,8 0,-1 0,9 0,-1 0,8 0,0 0,0 0,0 8,7-8,-7 0,0 0,0 0,0-8,0 1,-8 7,8-8,-7 8,-1 0,0-8,1 8,7 0,-8-7,0 7,8 0,-7-8,-8 8,7-7,0-1,-7 8,7-8,1 8,-1-7,-7 7,7-8,-7 1,0-1,7 0,-7 1,0-1,-1 1,1-1,0 8,0 0,0 0,-8 0,7 0,1 0,0 0,7 0,-7 0,0 0,0 0,7 0,-7 0,0 8,7-8,-7 7,7 1,-7-8,0 7,-1-7,-6 0,6 8,1-8,-8 0,0 0,1 0,-1 0,-8 0,1 0,0 0,-1 0,-7 8,8-1,-8 1,0-8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11519.3 1237.03,'0'7,"-7"8,-1 1,8-16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11497.3 1464.03,'7'0,"8"0,-7 0,-8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11815.3 1244.03,'-45'68,"45"-30,0 0,0 0,7-7,1-9,15-14,-8-8,0-15,-15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11861.3 1115.03,'61'-30,"-23"22,7 1,1 7,-1 0,-7 0,-7 0,-9 7,1 8,-15-7,-1 15,1 0,-8 7,0 8,0 0,0 7,0 1,0-1,0-14,0-1,0-7,0-16,-15-22,15 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11937.3 1320.03,'76'-15,"-46"15,0 0,-7 0,-8 0,-15 15,-7 0,-16 0,0 1,-7-1,7-8,8 1,7 0,16-24,7-6,8-9,7 1,-15-8,-15 38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8658.25 478.029,'-53'30,"45"-22,16-8,0 0,-1-8,-7 0,-7 1,7 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12051.3 1199.03,'-53'30,"45"-15,0 0,8 8,0 7,0 8,8-7,0 14,7-7,8 8,-1-8,1 0,0-23,-23-15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12529.3 1085.03,'61'-8,"-39"8,1 0,-15 0,-1 0,-7 8,0 7,-15 8,-15 7,-8-7,-8 7,8-7,0-8,16-7,6-1,24 1,15-8,15 0,7 0,8-8,0-7,-15 0,-7 7,-16-7,-15 8,0-1,-8 0,-14 8,-1 0,0 0,0 0,8 0,0 0,7 0,1 0,7 8,15 15,-7 15,-1 0,1 7,-1 8,-7 0,0 1,0-1,0-8,-7-7,-1-15,8-8,-7-7,7-16,-8-15,8-7,-15-15,15-9,0-6,7 7,-7 53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12901.3 1183.03,'60'-15,"-29"0,-8 0,-8 0,8 0,-16 7,1-7,-8 7,0 1,-8-1,-7 8,0 0,0 0,-1 0,9 0,-8 0,7 8,0 7,8 8,0 15,0 7,0 8,0 8,0-8,0 8,8-16,-8-7,8-15,-8-8,7-15,-22-15,-8-8,-7 0,0 1,-8 6,7-6,16 14,0 1,7-1,8 0,15 1,16-8,7 7,15-7,-8 7,9 1,-9-1,1 8,-8-8,0-7,-16 0,-22 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13197.3 1138.03,'76'-23,"-46"16,0-1,1 8,-9-8,-6 8,-1 0,-15-7,-8-1,8 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13303.3 1024.03,'0'68,"15"-37,-7-8,15-8,-16 0,8-15,-15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13478.3 1047.03,'-31'68,"24"-37,-9-1,9 0,-8 1,-8-16,23-15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13151.3 1305.03,'15'68,"-15"-45,8 0,0-8,-1-8,1 1,7-8,0-8,0-14,8-1,-8-7,0-1,-7 8,7 1,8-1,-8 8,8 7,0 1,-1-1,9 8,-8 0,-8 8,-8 7,8 0,-15 15,8 1,-8-1,0 0,0 1,-8-9,8 1,-7 0,7-15,-8-8,8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13333.3 1206.03,'16'61,"-9"-31,1 1,-8-9,7 1,-7 0,0-8,0 0,0-15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13303.3 1464.03,'-30'38,"45"-38,0 0,0 0,0 0,1 0,-1 0,0 0,-8 0,1-7,7 7,0-8,16 8,-8-8,-1 8,-22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13235.3 1358.03,'68'8,"-22"-8,7 0,7 0,1 0,-8 0,0 0,0 0,-53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8180.25 470.029,'-15'61,"15"-31,0 0,0 8,0-7,7-8,1-1,15-7,0 1,7-9,15-7,1 8,7-8,0-8,8 1,-8-9,0 9,-7-1,-8 1,-16 7,-6-8,-1 8,-15-7,0-1,0 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13887.3 1252.03,'61'-53,"-23"45,0 0,-8 1,1-1,-9 8,-6-15,-9 0,-7-8,0 23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14032.3 971.029,'0'68,"0"-37,0 14,-8 1,0 7,8 0,-7 8,-1 7,8-15,0 0,0-15,0-15,0-8,8-15,-1-15,-7-15,0 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13948.3 1305.03,'-53'30,"38"-7,7 7,8-7,0-8,0 0,15-15,-15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14047.3 1358.03,'45'46,"-22"-31,0 0,-8-8,8-7,-8-7,0-16,-15 23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14130.3 986.029,'15'53,"-7"-30,0 0,-1 0,-7-8,-7 0,7-15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13796.3 1054.03,'-15'61,"8"-23,7 8,0-8,0-8,0-30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13804.3 1320.03,'53'23,"-45"-8,-8 0,0 0,-8 8,-7 7,-8-7,0 0,1-8,6 0,1-7,15 0,23-1,7-7,8 8,8-1,-1-7,1 8,7-8,-7 8,-9-1,-6 1,7-1,-23 1,-15-8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14457.3 1305.03,'98'-8,"-37"8,-8-7,0 7,8 0,-16 0,1 0,-16-8,-30 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15064.3 1100.03,'-31'23,"9"0,-9 14,1-14,7 0,8-15,7-1,16-7,7 0,16 0,6 0,1 0,0 0,0-7,-15 7,-15 0,-1 0,-14 7,-9 8,1-7,0 0,-8-1,16-7,-1 0,1 0,7 8,0 7,0 8,0 7,0 8,-8 7,-7 1,7 0,-7 7,7 0,8 0,0-15,0 0,16-15,-9-23,-7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15398.3 1259.03,'-15'53,"15"-15,0-7,0 7,0-16,0-6,0-1,15-30,-8-16,-7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8726.25 531.029,'-7'15,"7"15,-8 16,8-1,0 1,0-1,0-7,0-7,15-1,1-15,-1-15,-15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15428.3 1176.03,'53'-61,"-15"46,-8 7,8-7,-15 15,0-7,-8 7,-7 0,-1 0,-7 7,0 16,0 7,-15 16,8 7,-9 0,1 15,0 1,7 7,8-8,-7 0,7-15,0-15,7-23,1-7,0-16,-1-22,1-23,-8 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15436.3 1312.03,'68'8,"-45"0,-8-8,0 0,-15 7,0 1,-8 7,-7 0,0 0,0-7,7 0,1-8,14-16,16-14,7 0,8-16,-7 1,-31 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15762.3 1100.03,'68'-38,"-45"38,0 0,0 0,-8 0,0 15,0-7,-15 7,0 8,-7-8,-9 8,1-8,-8 0,8 0,-8-7,-7-8,7 0,1 0,6 0,1-8,8 1,7 22,7 8,-7 7,0 8,0 7,0 9,0 6,-7-7,-1 1,8-17,0-14,0-8,15-45,0-8,-15 38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15823.3 1320.03,'68'23,"-53"-16,0 1,-7 0,-8 7,0 0,-15 8,-16 7,1 0,-8 1,8-8,-1-8,9-8,-1 1,15-8,8-15,0 0,0 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15747.3 1487.03,'61'-8,"-46"8,-8 8,8 0,1 7,-1-8,0 1,0 0,8-8,-8 0,0-31,-15 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16217.3 918.029,'-30'68,"0"-30,-1 8,-14-16,7 0,7-7,9-8,7-7,15-1,7-7,16-7,7-8,16 7,-8 1,0-1,0 0,-16 8,-6 0,-9 0,-7 16,-15 14,-8 0,-15 8,-7 8,-1-1,-7-7,8 0,-1-15,16-8,14-15,16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16104.3 1267.03,'68'38,"-45"-15,-8-1,0 1,-7-8,-8 8,0-23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15975.3 1548.03,'98'-8,"-52"-7,7 7,-8 1,1 7,-16 0,1 0,-16 15,0 0,-15 8,0 7,0 8,-8 0,-7-7,0-1,0 0,0-7,7-8,-7-7,7-8,-7-8,15 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16187.3 1411.03,'-23'61,"8"-23,0-8,-8 8,8-8,0 8,0 0,-1 0,9 0,-8 0,7-7,8-1,0-7,0-1,0 1,-8-15,8-8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16491.3 2026.03,'-31'0,"39"0,-8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8909.25 303.029,'45'0,"-15"0,8 0,0 0,-7 8,-16-8,-7 7,-1 1,-7-1,-15 16,-8 8,0-1,-7 0,0-7,7 0,8-16,0 1,7-8,0-8,8-14,0-16,0-15,16-1,-1 1,0 0,0 15,-7 15,-1 1,-7 14,0 23,0 16,0 14,0 16,0 0,0 14,0 1,0 0,8 0,-8-15,0-16,0-14,0-24,0 1,7-8,1-23,-8-15,15-15,-7-8,7-14,8-1,7 0,8 7,0 16,0 8,0 14,-8 16,-7 8,0 7,-8 0,0 15,-7 15,-8 8,0 15,-15 8,-1-8,-6 8,6 0,1-8,0-15,0-8,0-7,7-8,8-8,-7 1,-1-8,0 0,1-15,-1 0,1-8,7 8,0 0,0 7,7 8,1 0,-1 0,9 8,-1 7,15 8,0 7,1 0,-1 8,1-7,-1-1,-7-7,-1-1,-6 1,-9-15,1-1,-8 1,-15-8,15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2799.25 2056.03,'-30'-23,"22"16,0 7,1-8,-1 8,1 0,-1-7,0 7,8-8,-7 8,-1 0,8-7,-7 7,-1 0,1-8,-1 8,0-8,1 8,-1-7,1-1,-1 1,-7-1,7 0,-7 1,7-1,-7 1,0-1,8 0,-9 8,1-7,8-1,-9 1,1 7,-8-8,8-7,0 7,0 1,-8-1,8 1,0-1,7 0,-7 8,7-7,1 7,-1-8,1 8,-1-7,0 7,1-8,-8-7,7 7,-7 1,7-1,-7 0,8 1,-1 7,0-8,1 8,-1-7,1-1,14 8,8 15,8 0,-8 1,-15-16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2199.25 1662.03,'-30'-8,"22"8,8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2199.25 1662.03,'-68'0,"60"0,1 0,7 15,7 0,-7 8,8 7,-8 0,0 1,0-8,0-1,0-14,0 0,8-24,-1-6,1-16,-8 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2199.25 1662.03,'-38'-16,"54"16,6 0,1 0,8 8,-9-8,1 8,-8-8,-7 0,-1 7,-7 1,0-8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1334.25 1237.03,'-7'0,"7"7,-8 16,0 7,1 16,-1-1,1 1,-1-1,8-14,0-1,0-15,0-7,8-23,7-8,0-15,8 8,-8-1,-7 1,7 15,-8 7,-7 1,0 14,0 1,8 7,-8 0,7 0,-7-7,8 7,0 0,7 0,0-7,-7 0,7-8,0 0,-15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1562.25 1396.03,'-38'-8,"30"1,1-1,-1 8,-7 0,15 15,-15-7,15 15,-8-8,8-8,0 9,0-9,8-7,7 0,0 0,8 0,-8-15,8 0,-8 0,0 0,-7 7,-8 0,0 16,-8 0,8-1,0 8,0 0,0-7,0 0,8-8,-1 0,-7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1653.25 1358.03,'0'38,"0"-23,0-7,0 7,8-15,-1 0,1 0,-1 0,1-15,7-8,-7 8,-1 0,1 7,-8 0,7 24,-7-1,0 8,0-8,8 7,-8-6,8-9,-1 1,1-8,-1-8,1-15,-8 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1941.25 1009.03,'0'7,"0"24,-7-1,7 8,-8 8,8-8,0 0,0 0,0-1,0-14,0-8,0 1,0-24,0 0,-7 1,-1-8,-7 7,0 0,-1 1,9 7,-8 0,-1 0,9 7,-1 9,1 6,-1-6,1 6,7-6,0-1,0 0,0 0,7-7,8-8,-7 0,7 0,0 0,0-16,1 1,-1 0,-8 0,1 7,-8 1,0-1,0 23,-8-7,8 15,0-8,0 8,8-1,0-6,-1-9,1 1,-1-8,1 0,7-15,-7-16,-8 31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2040.25 1123.03,'0'76,"0"-38,0-8,0 15,0-7,0 8,0 7,0-7,0-16,8-7,-8-23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2123.25 1396.03,'54'15,"-32"-22,-6-1,-1-15,0 8,-7-8,-8 8,0 0,0 0,-8 7,-7 1,-8 7,0 0,0 0,-7 15,15 7,-8 1,16 8,-1-9,8 9,0-9,15-6,8-1,7-8,8-7,0 0,8-15,-8 0,-16 0,1-8,-23 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3087.25 1434.03,'-22'53,"22"-30,0 0,7-1,8 1,1 7,-1 1,7 7,-6 15,-1 0,0 8,-7 15,7 0,-15 7,7 8,1 0,7 0,-7 0,7-7,-7-8,7-8,-8-15,1 0,-1-15,-7-15,0 0,0-16,-7-7,-1-7,-7-24,0-7,-8-15,23 53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1160.25 1669.03,'68'-38,"-30"31,7-1,1 0,7 1,0-1,8 1,0-1,7 8,-7-7,-1-1,1 8,-8-8,0 1,8-1,-15-7,7 7,-8-7,8 0,-7 7,45-30,-53 31,-8-8,1 7,-1 1,-15 7,0 0,-22 0,-1 0,-22 0,-1 7,31-7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4408.25 1897.03,'0'-8,"0"1,-8-1,8-7,-7 0,-1 0,1-1,-1 1,8 0,-8 0,8 7,-7 1,7-9,-8 9,8-1,0 1,-7-1,7-7,0 7,-8 1,0-8,8 7,-7-7,-1 7,1-7,7 7,-8 1,8-1,-7 1,7-1,-8 1,8-1,-8 0,8 1,0-1,-7 8,7-7,0-1,-8 8,8-8,-7 1,7-1,0 1,0-1,-8 8,8 8,0-1,-8 8,8 1,-7 6,7-6,-8-1,8-8,0 1,0-16,0-7,8-15,-1 7,9 0,-16 8,7 15,-7-8,0 16,8-8,-8 8,7-1,9 1,-9-1,8 1,0 0,-7 7,7-8,-7 1,-1 0,1-1,0-7,-8 8,-8-31,8 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3603.25 941.029,'0'45,"-7"-7,-1 0,8 0,-7 8,7-1,-8 1,8-1,-7-15,7-7,0-15,0-1,0-14,0-8,0-16,0 9,0-1,7 0,1 8,-8 7,7 1,-7-1,15 8,-7 0,0 0,7 0,-8 0,1 8,0 7,-1 8,1-1,-8 1,0-8,0 0,0 1,-8-9,1-7,-1 8,0-8,1 0,-1-8,8-7,0-8,0 1,0 22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3770.25 1206.03,'-7'53,"7"-30,0-8,0 0,0 1,0-9,0 1,0-16,0-15,0 23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3793.25 1062.03,'0'76,"0"-46,8 1,-8-31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3884.25 1176.03,'-7'61,"-1"-39,8 1,0-15,0-1,15-7,0-15,1 0,-1-8,0 8,-7 0,-1 7,-7 1,8 7,-8 15,0 0,7 8,-7-8,0 0,8-7,0-8,7 0,0-15,0-16,-7-7,-8 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4135.25 850.029,'0'37,"0"-6,0 14,0 1,0 7,0-7,0-1,0-7,0-8,-8-14,8-9,0 1,-7-23,-1-1,0 1,-7 8,8-1,-9 8,9 0,-8 8,7 14,0 1,1 0,-1 0,8-1,0-6,8-9,-1 1,9-8,6 0,-6-8,-1-7,8-8,-8 1,0 6,-15 9,8-1,-1 8,1 0,-1 8,16-1,-8 1,0-8,1 0,-1-8,-8 1,9-8,-9 7,-7-7,0 0,0 7,-7 0,-9 8,9-7,-1 7,1 0,-1 0,0 7,8 1,-7 7,7 0,0 1,0-9,0 8,7 1,1-9,0 1,7-1,-8-7,9 0,6 0,-7-7,1-8,-1-1,-8-6,1 6,-8 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4370.25 1115.03,'0'61,"0"-38,8-1,-1 1,1 0,-8-8,7 0,-7-7,0-1,0-14,0-8,0-16,0 9,0-9,8 8,7 1,-7 7,7 15,0 0,-7 7,-8-7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4522.25 1305.03,'15'-15,"-7"7,14-7,1 15,-8-8,0 8,1-7,-1 7,-8-8,9 8,-9-7,-7 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4696.25 1130.03,'0'16,"8"-1,0 7,-1 9,-7-1,8-7,-8 0,0-8,0-8,0-29,0-1,0-15,0 8,7-1,1 9,-1 6,9 9,-9 7,-7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9037.04 5004.68,'0'0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2966.25 1441.03,'-53'-7,"45"14,1 9,-1 14,8 0,-8 1,8 7,0-8,0 0,0 8,0-7,0-9,0 1,0-15,0-16,8-30,7-7,-15 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4825.25 1282.03,'61'-38,"-46"23,-7 0,7-8,-7 8,-8 7,0 1,0-1,-8 8,-15 0,8 0,-8 23,-7-8,15 8,7 0,1-8,7 8,7-8,8-8,8 1,0-8,7 0,1-8,-9-7,1-8,-23 23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5091.25 872.029,'0'69,"0"-39,0 0,0 8,0 0,8 0,-1 15,-7 0,8 1,-1-1,-7 0,0 0,0-23,0 1,0-24,0 1,8-1,-16-14,1-8,-16-8,0-8,-7-6,30 37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4924.25 1153.03,'76'-23,"-38"16,0 7,7 0,-7 0,0 0,-7 0,-1 0,0 0,-14 0,-1 0,-8 0,-7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5379.25 1343.03,'-22'0,"14"0,16 0,7 0,0 7,0-7,8 0,0 8,7-8,-7 0,15 0,-8 8,8-8,-8 7,8 1,-7-8,-1 7,-7-7,0 8,-1-8,1 8,0-8,0 7,-8-7,8 0,-1 8,-6-8,6 7,1-7,-8 8,16-8,-16 0,8 7,7-7,-7 0,0 0,-1 0,1 8,0-8,7 0,-7 0,7 0,-7 0,7 0,1 0,-1 0,1 0,-1 0,8 0,-8 0,8 0,-7 0,6 0,-6 0,7 0,-8 0,8 0,0 0,0-8,0 8,-8-7,8-1,-7 8,7-7,-8 7,0 0,8-8,-7 8,-1 0,0-7,1 7,-1-8,0 0,8 8,-7-7,-9 7,9-8,-8 8,-1 0,-6 0,6 0,-7-7,1 7,-1 0,0-8,0 8,0 0,1-8,6 8,-7 0,1-7,6 7,-6-8,6 8,1-7,-8 7,8-8,0 0,-8 1,8-1,-8 1,8 7,-8-8,8 1,-8 7,8-8,-1 0,1 1,0-1,0 1,0-1,-8 0,7 1,1-1,-8 1,1 7,-1-8,0 8,0 0,0-8,-7 8,7 0,0-7,0 7,1-8,-1 1,0 7,-7 0,7 0,-8 0,8-8,-7 8,0 0,7 0,-8 0,9 0,-9 0,8 0,1 0,-1 0,0 0,0 0,0 0,-7 0,7 0,-7 0,-1 0,1 0,7 0,-7 0,-1 0,1 0,-1 0,1 8,0-8,-1 0,8 0,-7 0,-1 0,1 0,0 7,-1-7,1 0,-1 0,-7 8,8-8,0 0,-1 0,1 0,-1 0,1 0,0 0,-1 0,1 0,-1 0,1 7,7-7,-7 0,-1 0,-7 8,8-8,-1 0,1 0,0 0,-1 0,1 0,-1 0,1 0,-8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8810.25 1016.03,'-15'16,"30"-9,-7 1,14 7,-7 0,1 0,-1 1,0-1,-7-8,-1 1,1 0,-1-1,1 1,-8-1,0 1,0-1,0 1,0 0,0-1,-8 1,1-1,-8 1,-1 7,-14 0,0 1,-16 6,-7-7,-23 1,-15-1,91-15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1266.25 1191.03,'7'0,"-7"8,0 7,8 8,0-1,-8 9,7-9,-7 9,0-1,0-7,0 0,0-1,0-14,0 0,0-1,8-7,-8-7,0-1,0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4150.25 2049.03,'-15'0,"7"0,8-8,0 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4158.25 1927.03,'-16'8,"16"-1,-7-7,7 8,-8 0,8-1,-7 1,-1 7,8 0,-8 0,1 0,7 8,-8-8,1 8,7 0,-8 0,8 0,-8-1,8 1,0 0,0 7,0 1,0-9,0 9,0-1,0-7,0 7,0 1,8-1,0 8,-1-8,1-7,-1 7,1-7,-8 0,8-8,-8 8,7 0,1-8,-8 7,7-6,1 6,7-6,-7-1,7 0,0 0,8-7,0 7,-1-7,1-1,0 1,-8-1,8 1,-8-1,8-7,-8 8,8-8,-8 8,0-8,8 0,-8 0,0 0,0-8,1 0,-1-7,8-7,-8 6,0-6,0-1,0 0,0 0,1 0,-9 1,8-1,1 8,-1-8,0 8,0-8,0 0,0 1,1-1,-9-8,1 9,7-9,-15 9,8-9,-8 8,0 1,0-1,0 8,0-8,0 8,-8-8,-7 0,7 0,1 1,-1 6,0 1,1 0,-1 0,1 0,-1 0,0-1,8 1,-7 0,-1 7,1-7,-1 0,1 0,-1 7,0 1,1-1,-1 1,1-9,-1 16,0-15,-7 8,8-1,-1 0,0 8,1-7,-1-1,1 1,-1-1,1 0,-1 1,0-1,1 8,-1 0,1-7,-1 7,-7-8,7 8,1-7,-1 7,0 0,-7-8,8 8,-9 0,9 0,-1 0,-7 0,8 0,-1 0,-7 0,7 0,-7 0,7 0,-7 0,8 0,-1 0,-7 0,7 0,-7 0,0 0,7 8,-7-8,8 7,-9-7,1 8,0-1,7-7,-7 8,0-1,0-7,0 8,7-8,-7 8,0-8,0 7,-1 1,9-8,-8 7,-1 1,9 0,-8-8,7 7,1-7,7 8,-8-8,23-15,-7-8,-8 23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7391.25 6815.03,'7'0,"8"0,8 0,0 0,7 0,1 0,-1 0,0 0,8 0,0 0,-7 0,-1-8,-7 8,-8-7,-7 7,-1 0,1 0,-8 7,0-7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7732.25 6731.03,'0'8,"15"-8,8 8,0-8,0 7,-8-7,0 8,0-8,-7 7,-8 1,0 7,0 0,-15 8,-1-8,-6 8,-1 0,8 0,0-8,-1-8,16-7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3110.25 1495.03,'61'30,"-38"-7,7 0,0-1,8 1,-15 0,7-8,1 0,-16 0,8-7,-16 7,-7-7,0-8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8066.25 6504.03,'-7'60,"-1"-22,8 16,0-1,0 0,-8 0,8-8,0-7,0-15,0 0,0-15,0-16,0-7,16 0,-1-8,0 8,0-1,0 9,8-1,-15 8,7 0,-8 8,1-1,-8 16,0-8,0 8,-8-8,-7 1,8-9,-9 1,1-8,8 0,-8 0,7 0,8-15,0-1,0 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8271.25 6815.03,'-30'68,"30"-45,0-8,0 8,0-8,0-7,7-8,-7-8,0 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8294.25 6633.03,'0'76,"0"-46,15-7,-7 7,-8-30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8385.25 6800.03,'0'68,"0"-45,0 7,0-7,7-8,1-7,0-8,-1-15,1-8,-1 0,1-7,0-1,-1 16,-7 8,8-1,-8 0,7 8,-7 8,0 7,8 8,0 0,-1 7,1-7,-1-8,-7 0,0-15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8651.25 6504.03,'0'38,"0"-8,0 23,0 0,0 8,0-8,0-7,0-8,0-8,0-15,0-7,0-16,0-15,0-7,-8 0,-7 7,7 0,-7 16,0 7,0 0,7 15,-7 8,15 7,-8 0,8 1,0-1,0-7,8-1,7 1,-7-15,7-1,-8 1,1-8,7 0,-7-15,7-8,0 0,-7 1,7 6,-8 9,1-1,7 8,-7 0,-1 0,1 0,0 0,7 0,-8 0,9-7,-9-16,8 0,-7 0,-8 1,0 6,0 1,0 8,-15 7,0 0,7 15,-7 15,7-7,1 7,7-7,0 0,0-8,15 0,0-7,0-1,0-7,8 0,-8-15,8-8,-8 1,-15-9,0 31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8893.25 6739.03,'0'53,"8"-30,0 7,-8-7,7 7,-7-14,0-1,0-8,0 1,0-16,0-7,0-15,-7-1,7 1,0 7,0 1,7 6,8 1,1 8,-1 7,0 0,0 7,-15-7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9068.25 6989.03,'53'-7,"-23"7,1-8,-8 1,-1 7,-6 0,-9 0,1 0,-8-8,0 1,-8-1,8 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9379.25 6777.03,'0'46,"0"-24,0 16,8-7,-8-1,0-15,0 0,0-7,7-23,1-8,0-15,7 8,-8-1,1 9,-1 14,1 0,-8 24,0 6,0 9,0-9,0 1,8 0,7 0,0-1,8-6,0-1,-8-15,-15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9576.25 6929.03,'-22'-61,"29"46,8 0,1 0,-1 7,0 8,-7 0,7 0,-8 8,1 7,0 7,-8 1,0 8,0-9,-8 1,0-8,-7-7,8-8,-9 0,9 0,-1-15,1-8,7 0,0 0,0-7,0 0,0 30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9751.25 6542.03,'0'68,"0"-30,0 0,0 7,0-7,0 8,8-8,-8-8,0 1,0-9,0-6,0-9,0-30,0 1,-16-9,1 8,0 8,-8 0,16 15,-8 0,7 8,0 14,8 1,0 8,0-1,0-7,8-1,0-6,-1-1,1 0,7-7,-7-8,-1 7,8-7,-7 0,-1-15,9 0,-9 0,1-8,-1 8,1 7,0 8,-1 0,1 0,-1 8,1-1,0 1,-1-8,1 7,-1-7,1 0,-1 0,1 0,0-7,7-8,-8 7,1 1,-8-1,8 0,-8 1,7-1,-7 1,0-1,0 0,0 1,-7-1,-1 1,-7-1,7 8,1 0,-9 0,9 15,-8 0,15 8,-8 0,8 0,0 7,8-7,7-8,-8 8,16-8,0-7,0-1,7-7,0 0,-7 0,8-7,-16-16,8 8,-8-8,-8 0,-7 23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2290.25 3096.03,'31'0,"7"-8,7 8,8-7,1-1,-1 1,-8-1,-14 8,-9-8,-6 8,-9 0,-7 8,-15 7,0 16,-8-1,8 0,7 8,-7 0,15 8,0-1,0-7,0 0,0-15,0 7,0-14,0 6,0-7,0-7,0 0,0-1,8-7,14-7,-6-1,14 8,0-8,8 1,0-8,0 7,-15-15,0 8,-23 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5539.25 8720.03,'-8'0,"1"0,-1 0,8-8,-8 8,1 0,-1-7,1 7,-1 0,1-8,-1 8,0 0,-7-7,8 7,-1-8,-7 0,7 1,-7-1,0-7,0 0,-8-8,0 0,8 1,-8-1,0 0,1 0,14 0,-7 8,7 0,1 0,7 7,0 1,0-1,0-7,0 7,0-7,7 0,1 0,7 0,-7-8,7 8,8 0,-8-1,0 1,0 8,8-9,0 9,-8-1,8-7,7 7,0 1,1-1,-1 1,16-8,-8 7,7-7,1 7,-1-7,1 7,7-7,-8 0,8 0,-7 7,7 1,0 7,-7 0,7 0,-8 0,1 0,7 7,-7 1,-1-8,8 7,0 1,31 7,-39-7,-14 7,-1-7,1 7,-1-8,-7 1,-8 7,0-7,0 7,0 0,-15 8,8-8,-8 8,0-8,0 8,-8-1,-7 1,0 0,-8 0,1 0,-9 7,-7-7,0 7,0-7,-15 0,-8-1,8-6,-7-1,-9 0,1 0,-8-7,-7-8,-8 0,7 0,-15 0,8 0,-7 0,14-8,8 0,16-7,6 0,9 0,7-8,15 8,16-8,-1 8,8 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4841.25 9236.03,'0'46,"-8"-9,0 1,1 16,-1-16,1 7,-1-15,0-7,8-8,-7-7,22-23,0-8,0 0,1-7,-1 7,-8 8,9 7,-16 16,0 7,0 8,0 0,0-8,0 0,7-7,8-1,-7-7,7 0,-15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5061.25 9456.03,'-53'-30,"45"30,-7 0,7 7,1 16,7 0,-8 0,8-1,0-6,0-9,8 1,7-8,0-8,8-7,-8 0,8-8,-8 8,-8 0,1 15,-8 15,0 0,0 0,0-7,0-1,0 1,8-8,-1 0,1 0,-8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5167.25 9464.03,'0'30,"0"-22,8-16,-1 0,1-7,7 0,-15 8,7 7,-7-8,8 8,-8 8,0 7,0 0,0 0,0-7,0-1,8 1,-1-8,8-15,-7-8,15-7,-23 30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5440.25 9213.03,'-15'76,"0"-46,7 8,1 8,-1-8,8 0,0-8,0-15,0-7,0 0,0-16,0-15,0 0,0-7,0 7,0 8,-8 8,-7 7,0 0,7 0,-7 15,0 15,8-7,7 7,-8-7,8 0,0-8,0-7,0-1,8-7,-1 0,1-7,7-1,-8-15,9 8,-9 0,1 7,-8 23,0-7,7 7,-7 0,0-7,0 0,8-1,0-7,-1 0,1-7,7-16,-7-15,-8 38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5531.25 9335.03,'-15'45,"7"-14,1-1,-1 8,8-8,0 8,0-7,0-16,0-8,8-7,7 0,-15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5607.25 9502.03,'53'-8,"-30"-7,-8-8,0 0,-7 8,0 0,-24 15,-6 8,-1 14,-8 9,9 7,7 0,-1-8,16-7,0-1,0-6,23-9,0-7,0 0,7 0,-7-23,-8 8,-15 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4469.25 9669.03,'83'30,"-22"-15,30 0,8-7,14 0,16-8,8 0,-8 7,8-7,-1 0,-14 8,-1-8,-15 7,-22-7,-16 8,-22-8,-16 7,-15-7,-22 0,-16 0,-15-15,38 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4636.25 6223.03,'0'8,"0"-1,0 8,0 0,0 8,0 0,0 7,7 1,-7-1,0 0,8-7,-8-8,0-7,7 0,-7-16,0 0,0-7,8 8,0-1,-1 0,1 8,-1 0,1 0,0 0,-1 0,1 8,-1 0,-7 7,8-8,-8 1,0 7,0-7,-8-8,1 7,-1-7,1 0,-1 0,0 0,8-7,0-8,0 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4848.25 6413.03,'0'15,"0"-8,15 1,-15 0,8-1,0-7,-8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2951.25 3035.03,'15'69,"8"-16,-1 15,9 0,-8 16,7 7,0-8,-7 1,0-16,-8-15,-7-15,-1-23,1 1,-8-32,0-21,0-17,0 54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4856.25 6284.03,'0'15,"7"0,9 0,-9 0,-7-15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4924.25 6382.03,'15'53,"-7"-37,-1-1,-7-8,8-7,0 0,-1-7,1-16,-8 8,0-8,7 8,-7 7,8 8,-8 8,8 0,-1 7,1 0,-1-8,1 1,-1-8,-7-8,0 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5091.25 6064.03,'0'68,"8"-38,-1-7,1 7,7 1,-7-1,-1-7,1 7,-1-15,-7 8,8-15,-8-1,0 1,-8-8,1 0,-8 0,-1 0,1 0,0 0,7-8,-7 8,8 0,7 8,0 7,0-7,0 7,0 0,7-7,-7 7,15-8,1 1,-9-8,8 0,1-8,-1-7,-8-8,9 1,-9 7,1-1,-8 9,7 7,-7 7,-7 9,7-9,0 8,0-7,0-1,0 1,7 0,1-8,7 7,-7-7,-1-7,1-1,-8-15,0 8,0 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5243.25 6352.03,'53'-15,"-38"0,-7-1,-8 1,0 0,0 7,-8 8,-7 0,0 0,0 16,7-1,0 0,1 0,7 0,0 1,15-1,-7 0,7-7,0 7,0-15,-7 0,7 0,-8-8,-7-7,0 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5349.25 6231.03,'23'45,"-16"-22,1-8,0 8,-8-16,0 1,0 0,0-24,0 1,-8-8,8 1,0 6,0 1,0 0,8 0,-1 7,1 1,-8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5569.25 6382.03,'0'-38,"15"31,-7 7,7-8,0 8,0-7,-7 7,7 0,-7 0,-1 0,1 0,-8-8,0 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5637.25 6102.03,'46'60,"-31"-45,0 8,-7 0,7 0,-7-1,-1 1,-7-8,0-7,8-8,-8-8,-8-7,8 0,-7-8,-1-7,8 15,0-8,0 0,0 8,8 7,-1 1,1-1,-1 8,-7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5865.25 6200.03,'38'-15,"-30"7,-1-7,1 8,-8-1,0 0,-8 8,-7 0,0 0,0 0,7 16,1-9,-1 1,0 7,8 0,0-7,0 7,8-7,0 7,-1-15,8 7,-7-7,7 0,-7 0,7 0,-15-7,7-16,-7 23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5949.25 5889.03,'22'23,"-14"0,0-1,-1 1,1 0,-1 0,1 7,0-7,-1 7,1-7,-1 7,1-7,-1-8,1 8,-8-8,8 0,-8-7,0 7,0-7,0-1,0 1,0-1,-8-7,0 0,1 0,-8 0,-8-7,0-8,-7-8,-8 0,38 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5880.25 6048.03,'61'-30,"-46"30,8 0,-8 0,8 0,-8 0,0-8,-7 8,-1 0,9 0,-9 0,-7-7,-15-1,15 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3004.25 3142.03,'61'-8,"-39"8,9 0,-1 0,-7 8,0 7,-8 0,0 8,-7-1,-8 1,0 8,-16-1,-6-7,-9-1,1-6,0-9,7-7,8 0,7-7,8-16,0 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5379.25 6853.03,'8'0,"7"0,0 7,1-7,-1 0,8 8,-8-8,7 0,1 0,-8 0,8 0,0 0,-8 0,-7 0,-1 0,1 0,-16 0,-7 0,0 0,-8 0,0 0,-7 0,7 0,1 0,-1 8,0-8,8 0,7 7,1-7,-1 0,16 0,7 0,8 0,-1 0,1-7,7 7,1-8,-8 8,-1 0,1-8,-8 8,0 0,-7 0,0 0,-8-7,-16-1,1 1,-15-8,-8-1,38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5220.25 6997.03,'-8'0,"1"0,-1 0,1 0,-8 0,7 0,0 0,-7 0,0 0,7 0,-7 0,8 0,-1 0,0-8,-7 1,8-1,-1 1,-7-8,0 7,7-7,-7 7,0-7,7 0,-7 7,7-7,1 7,-8-7,7 8,0-8,1 7,-1-7,1 7,-1-7,8 7,-7 1,7-8,0 7,-8-7,8 0,-8 7,8 0,0-7,0 8,-7 7,7-8,0 1,-8 7,1-8,-1 8,0 0,1 0,-1 0,8 8,-7-8,7 7,-8 1,8-1,-8 1,8-1,-7 1,7 0,0-1,0-14,7-1,1 0,0 1,-8-1,7 8,1 0,-1-7,1 7,7 0,0 0,1 0,-9 0,8 0,-7 0,-1 0,1 7,0-7,-1 8,1-1,-8 1,0 0,0-8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7584.37 7050.03,'61'-15,"-54"15,1 0,0 0,-1 0,1 0,7 0,-7-8,7 8,-8 0,9 0,-9 0,1 0,-1 0,1 0,-1 0,1 0,7 0,0 0,8 0,0 0,0 0,-1 0,1 0,0 0,7 0,1 0,7 0,-8 0,8 0,0 0,0 0,-8 0,46 0,-45 0,-1 0,-7 0,7 0,-7 0,7 0,-7 0,7 0,-7 0,0 0,0 0,-1 0,1 0,0 0,0 0,-1 0,1 0,0 0,0 0,-1 0,9 0,-8 0,-1 0,1 0,-8-7,8 7,0 0,-8-8,0 8,8 0,-15-7,7 7,8 0,-8 0,0 0,0 0,8-8,0 8,-8 0,0 0,8-8,-8 8,-8-7,9 7,-1 0,0-8,8 8,-8 0,0 0,8-7,0 7,-1 0,1 0,-8 0,8 0,-8 0,8 0,-15 0,7-8,0 8,0 0,8 0,-8 0,8 0,0 0,0 0,-1 0,1 0,23 8,-24-8,-6 7,6-7,-7 0,8 0,-8 0,16 0,7 0,-15 0,-8 0,0 0,0 0,-7 0,7 0,0 0,-7 0,7 0,0 0,0 0,0 0,0 0,1 0,6 0,1 0,-8 0,1 8,6-8,-7 0,1 0,6 7,-6-7,-1 0,8 0,-8 0,0 0,0 0,-7 0,7 0,0 0,-7 0,7 0,-8 0,1 0,0-7,-1 7,1 0,-1-8,1 8,0 0,-8-7,-16 7,-14-8,-16-7,46 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7660.37 7012.03,'-46'0,"39"0,-1 0,-7 0,8 0,-9 0,1 0,8 0,-1 0,0-7,1 7,-1 0,-7 0,7-8,-7 8,8 0,-8 0,7 0,-7 0,7 0,1 0,-9-8,9 8,-1 0,1 0,-1-7,0 7,-7 0,8 0,-1 0,0 0,1 0,-1 0,1 0,-1 0,-7 0,7 0,1 0,-1 0,1 0,-9 0,9 0,-8 0,-16 0,24 0,-8 0,7 0,-7 7,7-7,1 0,-1 0,0 8,1-8,7 8,7-8,1 7,-8-7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8381.37 6580.03,'0'-8,"-8"8,1 0,7-8,-8 8,1 0,-1-7,1 7,7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8305.37 6542.03,'8'0,"-1"0,1 7,0-7,-1 0,1 0,-1 8,8-8,-7 0,7 0,0 7,-7-7,7 0,0 0,1 0,-9 0,8 0,-7 0,7 0,-7 0,7 0,-8 0,9 0,-1 0,0 0,8 0,-8 0,0-7,8 7,-8 0,0 0,8 0,-8-8,23 8,-23-7,0 7,1 0,-1 0,15-8,-15 8,-7 0,7-7,0 7,0 0,1 0,-1 0,8 0,-8-8,0 8,8 0,-8 0,0 0,0 0,8 0,-8-8,0 8,1 0,-9 0,8 0,1 0,-1 0,-8 0,8 0,-7 0,7 0,-7 0,7 0,0 0,-7 0,7-7,-7 7,-1 0,8 0,-7 0,7 0,-7 0,-1 0,8 0,-7-8,0 8,-1 0,1 0,-1 0,9 0,-9 0,1 0,-1 0,1 0,0 0,-1 0,-7-7,8 7,-1 0,1 0,-1 0,1 0,0 0,-1 0,8 0,-7 0,7 0,-7 0,-1 0,1 0,0 0,-1 0,1 0,-1 0,1 0,0 7,-1-7,1 0,7 0,-8 0,1 0,7 0,-7 0,-1 0,1 0,-23 0,-23 0,38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2818.37 5388.03,'-23'0,"16"0,-1 0,16 0,-1 0,1 0,7-8,0 8,0 0,0 0,1-7,-1 7,0 0,0 0,0 0,-7 0,7 0,0 0,-7 0,7 0,-7 0,7 0,-8 0,1 0,0 0,-1 0,1 0,-1 0,1 0,0 0,-1 0,8 0,-7 0,-1 0,1 0,0 0,7 0,-8 0,1 0,0 0,7 0,-8 0,1 0,0 0,-1 0,1 0,7 0,-8 0,9 0,-9 0,1 0,7 0,0 0,-7 0,-1 0,9 0,-9 0,8 0,-7 0,7 0,-7 7,7-7,0 0,0 0,0 8,8-8,-8 0,1 0,-1 0,7 0,-6 0,-9 0,8 0,-7 0,0 0,-1 0,1 0,-1 0,1 0,0 0,-1 0,1 0,7 0,0 0,-7 0,-1 0,1 0,-1 0,1-8,0 8,-1 0,1 0,-1 0,1 0,0 0,-1 0,1 0,-1 0,1 0,0-7,-16 22,8-15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9125.37 6549.03,'-15'-45,"15"37,0 1,7-9,-7 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14339.4 3400.03,'-8'0,"16"0,7 0,0 0,0 0,8 0,0 0,7 0,-7-8,0 8,7 0,-7 0,0 0,0 0,7 0,0 0,-7 0,7 0,1 0,-9 0,9 0,-8 0,-1 0,1 0,0 0,0 0,-1 0,1 0,-8 0,8 0,-8 0,1 0,-1 0,0 0,0 0,0 0,8 0,-8 0,0 0,1 0,-9 0,1 0,-1 0,9 8,-9-8,8 0,-7 0,-1 0,9 0,-1 0,-8 0,1 0,7 7,-7-7,7 0,-7 0,-1 0,8 0,-7 0,7 0,0 0,0 8,1-8,-1 0,8 0,-1 0,1 0,0 0,0 0,-1-8,9 8,-8 0,7-7,0 7,1-8,-1 8,0-8,-7 8,7-7,-7-1,8 8,-9-7,-6 7,6-8,1 8,0-8,-8 8,0-7,8 7,-15 0,7 0,0-8,-8 8,1 0,7 0,-7 0,-1 0,9 0,-1 0,-8 0,9 0,-1 0,0 8,0-8,8 0,-8 7,8-7,-8 0,8 8,0-8,-8 0,7 0,-6 0,6 0,-6 0,6 8,1-8,-8 0,16 0,-9 0,-6 0,14 0,-15 7,8-7,-8 0,8 0,-8 0,0 0,8 8,-8-8,0 0,1 0,-1 0,7 7,-6-7,6 0,-6 0,-1 0,8 8,-1-8,-6 0,6 8,1-8,7 0,-7 0,0 7,0-7,-1 8,1-8,0 0,0 7,0-7,-1 0,1 0,-8 0,8 0,0 8,-8-8,15 0,-14 0,6 0,-7 0,1 0,-9 0,1 0,-1 0,1 0,0 0,-1 0,8 0,1-8,-16-7,0 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15257.4 5995.03,'69'46,"-54"-39,-8 9,8-9,-7-7,7 8,-7-1,-16-7,1 0,-1 0,0 0,-7 8,8-8,-1 0,1 0,-9 0,9 0,-1 0,1 0,-1 0,0 0,-7 0,8 0,-9 0,9 0,-8 0,7 0,-7 0,0 0,0 0,7-8,-15 8,8-7,0 7,-8-8,8 1,-8-1,8 0,-8-7,8 8,-8-9,8 1,-8 0,8 0,-8 0,8 0,0 7,0-7,0 0,-1 7,9-7,-1 0,1 7,-1-7,0 0,1 0,-1-8,8 0,0 0,-7 0,7 1,0-9,0 9,7-1,-7-8,15 9,1-1,-9 0,8 0,8 8,-8-8,8 8,0 8,7-9,1 9,-1-1,8 1,0-1,0 0,7 1,-7-1,8 1,-1 7,1 0,7-8,0 8,-7 0,7 8,-8 7,-7-8,8 1,-1 0,-7-1,0 8,-7-7,-1 0,0-1,1 8,-1-7,0 0,1-1,-1 1,1-1,-9 1,9 0,-9 7,9-8,-8-7,-8 8,8-1,-8-7,0 8,-8 0,9-1,-9 1,1-1,7 1,-7 0,7 7,-8-8,1 1,0 0,-8-1,7 1,-7-1,-7 8,-9 1,-6 6,-1 1,0-8,-7 8,7-8,0 1,0-1,1-8,6 8,-6 1,-1-9,-7 8,-1 1,-7-1,-15 8,0-1,-8-7,-7 8,0 0,-8-8,0-7,-8-8,1 0,-8-8,0-7,0-8,91 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3824.25 2800.03,'-69'76,"31"-15,0 7,16 8,-1-15,23-8,0-15,23-8,7-15,8 0,15-15,0-15,0-8,0-15,-7 1,-23 6,-23 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4700.37 6003.03,'-30'-15,"22"15,23 0,-7 0,-1 0,9 0,-1 0,-8 0,9 0,-1 0,0 0,0 0,8 7,-8-7,0 0,-7 0,7 0,-7 0,7 0,-8 0,9 0,-9 0,8 0,-7 0,0 0,7 0,-8 8,1-8,-1 0,24 0,-24 0,16 0,-15 0,7 0,0 0,-7 0,-1 0,9 0,-9 0,8 0,0 0,-7 0,0 0,-1 0,1 0,-1 0,1 0,0 0,7 0,0 0,0 0,-7 0,-1 0,1 0,-16 0,16 0,-1 0,1 0,7 0,-7 0,7 0,-7 0,7 0,-8 0,9 0,-9 0,1 0,-1 0,-7 7,0 1,0-8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12305.4 10185,'-8'0,"1"0,-1 0,1 0,-1 0,0 0,1 0,-1 0,1 0,-1-8,0 8,1 0,-1 0,1 0,-1 0,0 0,1 0,-1 0,1 0,-1-7,0 7,1 0,-8 0,7-8,1 8,-9 0,9 0,-8-8,-1 8,-6-7,6-1,-6 1,-1 7,0-8,8 0,-8 1,0-1,1 1,-9-1,9 0,6-7,-14 8,7-8,8 7,-8-7,1 0,6 7,1-7,-15-8,15 8,7-8,-7 0,7 1,-7 6,7-6,1 6,-1-6,8 6,-7 1,-1-7,1-9,-1 1,-7 7,0-7,7 7,-7 0,7 0,1 1,-9-1,16 0,-7 0,-1 1,8-1,0 0,0-7,-7-24,7 24,0 0,0 7,0-7,0 7,0 8,0-8,0 0,0 0,0 1,0-16,0 15,0 8,0-8,0 8,0-8,0 0,0 8,0 0,0-8,7 8,1-8,7 0,-7-7,7 7,0 1,-7-1,7 0,-8 0,9 0,-9 8,8 0,0 0,-7-8,15 8,-8-8,8 0,0 1,-1-9,1 9,7-1,-7 8,0-8,7 8,-7-1,0 1,0 8,-1-9,-6 9,-1-1,0 8,-7-7,7-1,-8 8,1-7,0 7,-1-8,8 0,-7 8,-1-7,1-1,7 1,0-1,-7 0,0 8,7-7,-8-1,1 1,0 7,-1-8,1 8,-1 0,-7-8,8 8,-1 0,1 0,-8-7,8 7,-1-8,1 8,-1-7,1 7,0 0,-8-8,7 8,1 0,-1-7,1 7,0-8,-1 8,1 0,7-8,-7 8,7-7,-8 7,1 0,-1-8,1 8,0 0,-1 0,1-7,-1 7,1 0,0 0,-1 0,1-8,-1 8,1 0,0-8,-1 8,1 0,-1 0,1-7,-1 7,1 0,0 0,-1 0,-7-8,15 8,-7 0,0 0,-1 0,8 0,1-7,-9 7,8 0,1-8,-1 8,0 0,0 0,0 0,0 0,1 0,-1-8,0 8,0 0,0 0,0 0,8 0,-8 0,16 0,-8 0,-1 0,1 0,7 0,-7 0,8 0,-9 0,1 0,0 0,0 0,-1 0,1 0,0 0,7 8,-7-8,0 8,0-8,7 7,0 1,-7-8,15 7,-8-7,1 8,7 0,-8-8,8 0,0 0,0 7,7-7,-7 0,0 8,-7-8,-1 0,0 7,1 1,-1-8,1 8,-9-1,9 1,-9-8,1 7,0 1,-8-1,8 1,-8 0,0-1,0 1,1 7,-1-7,0-1,0 8,0 1,0-1,8-8,-8 8,8 1,-8-1,8 0,0 0,-8 0,8 1,-16-9,9 8,-1 1,0-9,-7 8,-1 0,8 8,-7-8,7 1,8 22,-16-16,1 1,0 0,-1 0,1-8,-1 15,1-7,0 0,-8-1,7-6,1 14,-1-15,-7 16,8-9,0 1,-8 0,0 0,0-1,0-6,0 6,0 1,7-8,-7 8,0 0,0-8,0 8,0 0,0-8,0 7,0 1,0 8,-7 14,-16 1,8-24,-1 1,-6 8,-16 22,15-31,0 9,0-1,1-7,6 0,-6-1,-9 1,9 0,-1-8,0 0,-7 1,-16 14,23-15,1 0,-1 0,8 1,-1-9,1 1,8-1,-8 1,-1 0,1-8,0 7,-8 1,8-8,0 7,-8 1,0-8,1 8,6-1,1 1,-8-8,8 7,-8-7,1 8,-1-1,-7-7,-1 8,1-8,0 8,-1-1,-7-7,8 8,-1-1,-6-7,-1 8,7 0,-7-1,8 1,0-1,7-7,0 8,0-8,8 0,0 8,0-8,0 0,-8 0,8 7,-8-7,8 8,-8-8,8 7,-8 1,8-8,0 8,-1-8,1 7,0 1,7-8,-7 7,0-7,0 8,0-8,0 0,-1 7,9-7,-8 8,-1-8,9 0,-8 8,-1-8,9 7,-8-7,7 0,1 8,-9-8,9 0,-1 0,1 0,-1 0,-7 7,7-7,1 0,-1 0,0 0,1 0,-8 0,7 0,1 0,-9 0,9 0,-8 0,-1 0,9 0,-8 0,7 0,0 0,-7 0,8 0,-9 0,1 0,8 0,-8 8,-1-8,1 0,0 0,7 8,-7-8,0 0,7 7,-7-7,8 8,-8-1,7-7,0 8,1-8,-1 0,1 8,-1-8,0 0,1 0,-1 0,8 7,-7-7,14 8,1-8,-8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15826.4 9965.03,'-60'0,"52"0,1 0,-1 0,23 0,0 0,8 0,0 0,7 0,1 0,7 0,-8 7,15 1,-7-1,8 1,-8 0,15-1,-7-7,-1 8,8-1,-7 9,7-9,-8 1,9-1,-9 8,1-7,7 0,-8-1,8-7,-7 0,-1 0,1 0,0 8,-1-8,1 7,-1 1,8 0,-7-1,-1 1,-7-1,0 1,8 0,-8-1,7-7,1 8,-8-8,7 0,1 0,-8 0,0 0,0 0,0 0,0 0,0 0,-1 0,1-8,0 1,0-1,0 0,0 1,-7-1,6 1,-6 7,-1-8,8 0,0 1,0-1,-8 1,16-1,-16 8,1-8,-1 1,0 7,1-8,-8 8,7 0,0-7,1 7,-9-8,9 8,-9-7,9-1,-8 8,-1-8,9 1,-8-1,-8 8,7-7,1 7,0-8,-8 8,0 0,1 0,-1 0,-8 0,1 0,-1 0,1 0,0 0,-1 0,1 8,-8-8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12624.4 8424.03,'-15'8,"7"-8,16 0,-1 7,8-7,8 8,-8-8,8 7,7-7,1 8,7-1,0-7,0 8,7-8,-7 0,0 0,0 0,0 0,0 0,-8-8,1 8,-9-7,1 7,0-8,0 8,0-7,-1 7,-7 0,8 0,-8 0,8 0,-15 0,7 0,0 0,-7 0,-1 0,1 0,-1 0,9 0,-9 0,1-8,7 8,-7 0,7-7,0 7,0-8,0 8,1 0,-1-8,0 8,-8-7,9 7,-9 0,1 0,-1 0,1 0,0 0,-1 0,1 0,-8-8,-8 1,8 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8396.37 8910.03,'-30'-8,"30"0,-8 8,1 0,-1 0,1 0,-1 0,1 0,-1 0,16 0,-1 0,8 8,0-8,1 0,-1 0,0 0,0 0,0 0,1 0,-9 8,8-8,0 0,1 0,-9 0,8 0,-7 0,0 0,-1 0,1 0,-1 0,1 0,0 0,-1 0,1 0,7 0,-8 0,1 0,0 0,-1 0,8 0,-7 0,0 0,7 0,-8 0,1 0,7 0,-7 0,-1 0,9 0,-9 0,1 0,7 0,-8 0,1 0,7 0,-7 0,7 0,-7 0,-1 0,8 0,-7 0,7 0,0 0,-7 0,7 0,-7 0,7 0,-8 0,9 0,-9-8,8 8,-7 0,0 0,7 0,0 0,0 0,0 0,0 0,8 0,-8 0,8-8,-8 8,1 0,-1 0,-8 0,1 0,-1 0,1 0,0 0,-1 0,-7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7357.37 9183.03,'-8'0,"8"7,0 1,0 15,0-8,0 15,0-7,-8 0,8-8,0 8,0 0,-7-8,7 0,0-7,0-1,7-7,-7-7,0 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7531.37 9395.03,'0'8,"8"-8,-1 8,9 7,-1-8,0 9,-8-1,9-8,-9 1,1-1,-1 1,1 0,0-8,-8-8,-8-7,8 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7782.37 9213.03,'-8'0,"16"0,7 0,0 0,0 8,0-8,1 7,-1-7,-8 8,1-8,7 8,-15-1,8 1,-1 7,-7 0,0 8,0 7,0-7,-7 0,-1-8,-7 8,7-8,1-7,-1 7,1-15,7 7,7-7,8 0,0 0,-7 0,0 0,-1 0,1 0,-1 0,1 0,0 0,-1 0,1 0,-8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8100.37 9441.03,'0'8,"8"-8,0 7,-1-7,1 8,-1-8,1 0,-8 7,0-14,0-1,0 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8252.37 9115.03,'-15'0,"23"0,-1 7,16 8,-8-7,8 0,0-1,-8 1,0-1,8 1,-16-1,9-7,-9 8,-7 0,0-1,0 1,-7 7,-9 0,1 8,0-8,0 0,7 0,1-7,7 0,0-1,-8-7,8 8,8-8,-1 7,1-7,7 8,-7-8,-1 8,1-8,-8 7,7 1,-7-1,0 9,-7-1,-1 8,1-8,-9 7,1-6,0-1,8 0,-1 0,0-7,8-1,0-7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2146.25 4113.03,'91'-15,"8"-16,15-6,30-9,15-15,31-7,15 0,8-1,-1 9,-7 14,-38 8,-15 23,-46 7,-30 8,-23 0,-30 0,-16 0,-7 8,-7-8,-16 8,-22-1,-9-7,1 0,53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8753.37 9388.03,'8'0,"7"0,0-8,0 1,-7 7,-8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8920.37 9373.03,'8'0,"-1"-8,1 0,7 8,0-7,-15 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9133.37 9350.03,'7'0,"1"0,-1 0,9 0,-9 0,-7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9391.37 9411.03,'15'-8,"-15"8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9679.37 9373.03,'15'0,"-7"0,-8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4609.37 6929.03,'-61'-31,"54"31,-1-7,8-1,-7 1,7-1,-8 8,8-8,-7 8,7-7,-8-1,8 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4693.37 7081.03,'-53'0,"30"0,-8 0,9-16,-9 1,1 0,0-8,-1-7,-7 0,16-1,-9 1,8-1,1 1,6-8,1 8,8-8,-1-8,8 8,0-15,0 8,8-8,7 7,0-7,23-31,-15 46,0 1,-1 6,-7-7,8 8,8-8,-9 8,1-1,7 8,1 1,-1-1,1 0,6 8,-6 7,7-7,0 8,-8 7,8 0,0 0,0 0,0 0,0 0,0 0,0 15,-8-8,16 9,-16-1,8 0,-8 8,8-8,-15 0,0 8,7 0,-7-1,0 1,-1 0,-6 0,6 7,1-7,-15 0,7-1,-7 1,-1 7,-7-7,0 8,0-1,-15 8,0-8,0 1,-8-1,0 0,0 1,-7 7,7-8,-7 8,-1-8,1 8,0-7,-8-1,0 0,0-7,0 0,-8-8,1 0,-8 0,0 1,7-9,-7 1,7-8,1 0,-8-15,0-8,-1-15,1-8,0 1,-7-8,60 53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6461.37 4197.03,'-8'0,"16"0,0 0,-1 0,1 0,-1 0,1 0,0 0,-1 0,1 0,-1 0,1 0,0 0,-1 0,1 0,-1 0,1 0,-1 0,1 0,0 0,-1 0,1 0,-1 0,1 0,0 0,-1 0,1 0,-1 0,1 0,0 0,-1 0,1 0,-1 0,9 0,-9 0,8 0,-7-8,-1 8,9 0,-9 0,1-8,7 8,-7 0,-1 0,1 0,-1 0,1 0,0 0,-1 0,1 0,-1 0,8 0,-7 0,7 0,-7 0,-1 0,9 0,-9 0,1 0,7 0,-7 0,7 0,-8 8,1-8,0 0,-1 0,1 0,-1 0,1 0,-8 8,0-1,-8 1,8-8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5444.37 4523.03,'8'0,"7"0,-8 0,1 0,7 0,0 0,1 0,-1 0,0 0,0 0,8 7,0-7,-1 8,9 0,-8-1,7-7,8 8,-8-8,8 0,-8 0,1 0,-16 0,8 0,-8 0,-7 0,-1 0,-7-8,-15 1,15 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6195.37 3582.03,'8'0,"0"0,7 0,-8 0,9 0,6 0,-7 0,1 0,6 0,1 0,0 0,0 0,0 0,-1 0,9 0,-16 0,0 0,8 0,-16 0,9 0,-9 0,1 0,-1 0,1 0,-1 0,1 0,7 0,0 0,-7 0,0 0,-1 0,8 0,1-15,-16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4583.25 2489.03,'-23'0,"30"0,1-8,0 8,-1 0,-7-7,8 7,-8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7288.37 3574.03,'8'0,"-1"0,1 0,7 0,0 0,1 0,6 0,9 0,-1 0,8 0,0 0,8-7,-1 7,1-8,-1 8,1-8,-1 1,-7 7,0-8,0 8,-15 0,0 0,-8 0,0 0,0 0,-7 0,-1 0,1 0,0 0,-16-15,-15-8,23 23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15986.4 1032.03,'0'-8,"-8"16,1 7,-1 0,8-15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2431.37 3567.03,'-15'-16,"15"24,7 0,-7-1,16 1,-9-8,1 7,-1 1,9 0,-1-8,-8 7,8-7,8 8,-8-8,8 0,0 0,0 0,-1 0,1 0,-8 0,8 7,0-7,-8 8,8-8,-8 7,8-7,-8 0,0 8,0-8,1 0,-1 0,8 8,-8-8,0 0,23 0,-15 7,-8-7,0 0,0 8,8-8,-8 0,0 0,-7 0,7 0,0 0,-7 0,7 0,0 0,0 0,8 0,0 0,0 0,-1 0,32-8,-32 1,1-9,0 9,0-8,-1 7,1 1,-8-1,1 8,6-8,-14 8,7 0,0 0,-7 0,7 0,-7-7,7 7,-8 0,1-8,0 8,7 0,0-7,-8 7,9 0,-9-8,8 8,-7 0,7 0,-7 0,-1 0,1 0,0 0,-1 0,1 0,-1 0,1 0,0 0,-1 0,1 0,-1 0,1 0,-1 0,1 0,0 0,7 0,-8 8,1-8,0 0,7 0,-8 0,1 7,0-7,-1 0,1 0,-16 0,8 8,-7-8,-1 0,0 0,1 0,-1-15,-7-8,15 23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7121.37 3286.03,'-60'38,"52"-23,8-8,-8 1,8 7,-7-15,7 8,0-8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7144.37 3263.03,'0'0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6545.37 4303.03,'-8'0,"8"-8,-8 8,1 0,7 8,0-1,0 1,0 7,0-15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6545.37 4303.03,'-23'68,"15"-68,16 0,-1 0,1 0,7 0,0 0,8 0,-8 0,8 0,-8 0,8 0,0 0,0 0,-1 0,1 0,-8 0,8 0,-8 0,0 0,8 8,-8-8,0 0,1 0,-1 0,0 0,0 0,0 0,1 0,6 0,-6 0,-1 0,0 7,0-7,0 0,0 0,1 0,-1 0,0 8,-7-8,7 0,-8 0,8 0,1 7,-1-7,8 8,-8-8,8 8,-8-8,7 0,-6 7,6-7,-6 0,6 0,-6 0,-1 8,0-8,0 0,0 0,0 0,8 0,-8 0,8 0,-8 0,8 0,-8 0,0 0,1 0,-1 0,0 0,8 0,-8 0,0 0,-7 0,7 0,0 0,0-8,0 8,1 0,-1 0,0-7,0 7,-7 0,7 0,-7 0,-1 0,8 0,-7 0,-1 0,1-8,7 8,-7 0,-1 0,9 0,-9 0,1 0,-1 0,1 0,0-8,-1 8,1 0,-1 0,1 0,0 0,-1 0,1 0,-1 0,1 0,-1 0,1 0,0 0,-8 16,0 6,-23-6,23-16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12032.4 8394.03,'-38'7,"53"1,0-8,8 7,0 1,0 0,-1-1,1 1,0-8,0 7,-1-7,1 8,8-8,6 7,1-7,-7 8,7-8,0 8,0-1,7 1,-7 7,0-7,0-8,0 7,0-7,-8 0,1 0,-1 0,0 0,1-7,-1 7,0-8,1 8,-1-8,-7 8,7 0,1 0,-1 0,0 0,-7 0,0 0,0-7,7 7,-15-8,8 8,0-7,-1 7,1-8,0 8,0-8,0 1,-1-1,1 8,0-7,0-1,-1 1,1 7,0-8,-8 8,8-8,0 8,-8 0,8 0,7 0,-7 8,7-8,-7 8,7-1,-7-7,0 8,0-1,-1 1,1-1,-8 1,0-8,-7 8,0-1,-1-7,-14-7,7 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10484.4 8530.03,'-16'0,"24"0,0 0,-1 0,1 0,-8-7,7 7,1 0,-1 0,1 0,0 0,-1 0,1 0,-1 0,1 0,0 0,-1 0,1 0,-1 0,1 0,7 0,-7 0,-1 0,1 0,0 0,-1 0,1 0,-1 0,1 0,-1 0,9 0,-9 0,1 0,-1 0,1 0,0 0,-1 0,1 0,-1 0,1 0,0 0,-1 0,1 0,-8 7,7-7,1 0,-1 0,1 0,0 0,-8 8,7-8,1 0,-1 0,1 7,0-7,-1 0,1 0,-1 0,1 0,0 0,-8 8,7-8,1 0,-1 0,1 0,0 0,-1 0,1 0,-1 0,1 0,-1 0,1 0,0 0,-1 0,1 0,-1 0,1 0,0 0,-8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9634.37 8644.03,'0'8,"0"-1,0 1,-8 7,8 0,-8 0,8 1,-7-9,7 8,0-7,-8 7,8-7,0-1,-7 1,7-1,0 1,0 0,7-8,1 0,-8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4491.25 2838.03,'-38'8,"38"-24,0 1,0-8,16 1,-1-1,0 0,8-15,0 8,-1-16,16-14,0-1,8-7,14-8,9-8,-1 1,16-1,7 1,0-1,-8 16,1 0,-8 14,-8 9,0 7,-22 15,7 0,-23 8,1 8,-16-1,-8 8,1 0,-8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9778.37 8773.03,'0'15,"7"-15,1 0,7 0,-7 0,7 8,-8-8,1 0,0 7,-1-7,-7 8,8-8,-8 8,7-8,-7-16,0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9937.37 8621.03,'-7'15,"14"-15,16 0,-8 0,8 0,-8 0,0 0,0 0,-7 8,0-8,-8 15,7 0,1 8,-8 0,0 7,0-7,0 0,-8 7,1-15,-9 1,1-1,8-8,7 1,-8-8,23 0,0 0,1 0,-1 0,0 0,-8 0,9 0,-9 0,1 0,-1 0,1 0,0 0,-1 0,8 0,-7 0,-8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10271.4 8841.03,'8'0,"7"0,-8 8,1-8,7 0,-7 0,-1 0,1 0,-8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10415.4 8576.03,'0'38,"15"-31,1 1,-1-1,0-7,-7 0,7 8,-15 0,0 7,0 0,-8 8,1 0,-9-1,9 1,-1-8,1-7,7 7,-8-15,8 8,0-1,0 1,0 7,0-7,0-8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10362.4 8606.03,'8'8,"7"-1,0 1,8 7,0-7,-8-1,0 1,0-1,0 1,-7 0,-1-8,1 7,-8 1,-8-1,-7 16,0-8,-8 8,-7 0,15-8,-8 0,8 0,7-7,1-8,7 8,7-8,16-8,7 0,1 1,7-1,-8-7,0 7,1 1,-16-1,-7 8,-1 0,-7 8,0 15,0-8,-7 8,-9-1,9-7,-8 1,-1-1,9-8,-8 9,-1-9,9-7,-8 8,7-8,1 7,-1-7,0 0,8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10780.4 8765.03,'15'0,"0"-7,0 7,8-8,-8 8,-15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11015.4 8750.03,'30'0,"-15"0,8 0,0-7,0 7,-23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11280.4 8735.03,'16'0,"-1"0,0 0,-7 0,-8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11455.4 8743.03,'46'7,"-31"-7,-15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11546.4 8750.03,'0'-7,"0"-1,0 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5622.25 1388.03,'61'38,"-15"-23,7-7,7 0,1-1,-15 1,-1-1,-14 9,-9-9,-14 16,-8-8,0 16,-15-1,-8 8,-15 0,0 0,-7 0,7-8,7 0,8-14,8-9,15-7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11592.4 4834.03,'7'0,"1"0,-1 0,1 0,0 0,-1 0,1 0,7 0,-7 0,7 8,0-8,0 0,-7 7,7-7,0 0,0 0,0 0,1 0,-9 0,8 0,-7 0,-1 0,1 0,7 0,-7 0,-1 0,9 0,-1 0,-8 0,9 0,-1 0,-8 0,9 0,-9 0,8 0,-7 0,-1 0,1 0,0 0,-1 0,8 0,-7 0,15 0,-16 0,1 0,0 0,-1 0,8 0,-7 0,7 8,0-8,0 0,-7 7,7-7,0 0,-7 0,7 0,0 8,-7-8,0 0,-1 0,1 0,-1 0,1 0,-1 0,1 8,0-8,-1 0,1 0,-1 7,-7-7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12578.4 2671.03,'-7'0,"-1"0,1 0,-1 8,0-8,1 0,-1 0,1 0,-1 7,0-7,1 0,-1 0,1 0,-1 0,0 0,-7 0,0 0,7 0,1-7,-8 7,7-8,-7 8,7-8,1 1,-8-1,7 1,0 7,1-8,-1 0,1 1,-1-1,-7-7,7 8,1-1,7 0,-8 1,1 7,7-8,-8 1,0-1,1 0,7-7,-8 8,8-1,-7 0,7-7,0 8,-8-1,8 1,0-1,0 0,0 1,0-8,0 7,8-7,-1 7,-7 1,8-1,-1 0,1 1,0 7,-8-8,7 8,1-7,-1 7,8-8,-7 8,0-8,7 8,-8-7,9 7,-9 0,8-8,-7 8,7 0,0 0,-7 0,7-7,0 7,-7 0,7 0,0 0,0 0,1 0,6-8,-6 8,-1 0,0 0,0 0,-7 0,7 0,-8 0,9 0,-1 0,0 0,0 0,0 0,0 0,8 0,-8 0,1 0,-1 8,0-8,0 0,0 7,0-7,1 0,-1 8,0-8,0 0,0 7,1-7,-1 0,0 8,-7-8,7 0,0 8,-8-8,1 0,0 7,-1-7,8 8,-7-8,7 7,0-7,-7 8,7 0,-7-8,-1 7,1-7,-1 0,-7 8,8-8,-8 7,8-7,-8 8,0 0,7-1,-7 1,0-1,0 1,0 0,0-1,0 1,0 7,0-8,0 9,0-1,-7-8,-9 1,9 7,-8-7,0 7,-1 0,1-7,0-1,0 1,0-1,-1 1,1 0,-7-8,6 7,-6 1,-1-8,-8 7,1 1,-8 0,-7-1,-1 1,1 7,-1-7,8-1,-7 1,7-1,0-7,7 0,8 0,-7 0,15-7,0 7,0 0,7 0,8-8,0-7,0 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1148.37 9259.03,'-91'-61,"46"31,-1-16,1 1,-1-8,8-8,0-8,0-6,0-9,8 1,0-8,-1 7,1 1,7-1,-7 1,7-8,8-8,-8 0,8-15,0-7,7 7,-7 0,7 0,-7 16,0 14,7 1,8 7,0 8,0-1,16 1,6 0,16-1,8 9,22-9,99-52,-61 68,-7 0,15 22,7 1,1 15,14 7,-7 8,8 0,-16 0,-7 0,-8 8,1 14,-1 16,0 16,1 14,-1 8,-15 7,-8 8,1 8,-16 0,-7-8,0 7,-16 1,1-8,-1 0,-7 0,0 0,-8-7,-7-8,8 0,-16 7,-8 1,1-9,-8 1,0 0,-8 0,-7 8,-8-8,-15-1,-7 1,-1 0,-14 0,-1 0,-7 0,-8 0,-8 0,-7-8,0 0,-15 1,-8-9,0-14,-7-1,-1-22,1-15,-1-8,1-15,-8-16,8-14,7-8,15-16,8-14,7 7,9-8,6 1,69 83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12889.4 2671.03,'0'-15,"0"30,8 0,0 8,7 0,-8 7,9-7,-1 0,-8-1,1 1,7 0,-7 7,7-7,-8 7,1 1,0-8,-1 7,1-7,7 7,-7-7,-1 7,1 1,-1 6,1-14,0 8,-1-1,8-7,-7 7,-1-7,9 7,-9 1,8 7,-7-8,7 8,-7-8,7 1,-7-1,7 0,0 1,0-1,0-7,-7 7,7 0,0 8,-7-15,15 8,-8 6,0-6,0 7,0-8,0 8,1-8,-1-7,0 8,-7-9,-1 9,1-1,-1-7,1 7,7-7,-7 0,-1-1,1 1,7 0,-7 0,-1 0,8-1,-7-6,0 6,-1-7,1 1,-1-1,-7 0,8 0,-8 8,8-8,-8 0,7 0,-7-7,8 0,-8-1,0-14,0 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13527.4 4659.03,'-8'-7,"16"7,7 7,-7 1,15 7,-16 0,8 1,0-1,1 8,-1-8,0 0,-7 0,7 0,-8-7,1-1,0 1,-1-8,1 0,-1-8,16-14,0-1,7-15,1 0,-9 15,1 0,-8 16,0 7,-15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13626.4 5092.03,'-8'-15,"0"15,1 15,-1 15,1 16,-8 0,7-1,0 8,1-7,-1-8,8-8,0 0,0-14,0-9,0 1,0-23,0-1,8-6,-1-1,9 8,-1-8,0 8,8 7,-8-7,0 7,8 8,-8-7,0 7,-7 0,-1 7,-7 9,0 14,0-7,-15 7,0-7,-8 0,0-8,8-8,8 1,-1-8,0 0,8-8,8-7,0 0,-8 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13823.4 5411.03,'0'15,"8"-7,-8 7,7-8,1 1,-1-8,-7-8,0 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13891.4 5198.03,'23'69,"-15"-39,-1-7,-7-23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13990.4 5343.03,'-8'30,"1"-7,-1-1,8-6,0-9,15-7,1-7,-1-16,7 8,-6-8,-1 15,-8 1,1-1,-8 16,0 7,0 8,0 7,0-7,0 0,0-8,0-8,8 1,-1-8,8-23,1-7,-16 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14256.4 5077.03,'0'30,"-8"16,0 7,8 0,-7 0,7-7,0-8,0-16,0-6,0-9,0-22,0 0,-8-8,1 0,-1 1,-7 6,0 1,-1 8,1 7,8 0,-8 7,-1 8,9 8,7 0,0 0,0-1,0-6,15-1,0-8,0-7,0 0,8 0,-8-7,1-8,-1-1,-8 9,-7-8,0 7,-7 8,-1 8,-7 7,7 8,8-1,0 1,0-8,0 8,8-8,7-7,0-1,-7-7,7 0,0-22,1-1,-16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9021.04 5541.68,'0'0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7133.25 1275.03,'-8'37,"-7"24,0 15,-8 15,8 0,0-15,7-15,0-23,8-15,0-16,8-14,7-31,0-23,8-23,7 1,-7 7,0 0,0 15,0 8,-1 15,1 16,-8 14,-7 8,-1 0,1 23,7 15,-7 15,-1 15,-7 0,16 16,-9-1,8 8,8-15,0-7,-8-16,0-15,0-15,1-16,-16 1,7-8,-7-8,0-22,-7-8,7 38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14301.4 5411.03,'61'0,"-46"-15,0 7,-7-7,-1 7,-7-7,0 8,0-1,-7 8,-8 0,-8 0,8 8,-1 7,1 0,0 8,8-8,7 8,0-8,0 0,7 0,8-7,0-1,8-7,0 0,-8-22,0-1,-15 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14468.4 5251.03,'23'54,"-16"-24,-7 0,8 8,-8-7,0-1,-8 0,8-14,-15-1,15-8,-7-7,7-7,0-16,7-7,8-16,8 0,-8 9,1-1,-1 15,8 8,-16 7,1 8,-8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14703.4 5487.03,'8'0,"7"0,8 0,-8 7,8 1,-16 0,-7-8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14870.4 5297.03,'8'38,"0"0,-8 0,0-8,0 8,0-15,0-8,-8 0,8-7,0-31,0 0,0-7,0-8,15 8,-7-1,7 9,0-1,8 15,-8 8,0 0,-15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15037.4 5441.03,'8'-7,"7"-9,0 9,-7-8,-1 7,-7 0,-7 8,-8 8,-8 7,0 0,8 8,-8 0,16-8,-1 0,8 1,0-1,8 0,7-15,8 0,7 0,8-15,0-16,0 1,-15-8,-23 38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15280.4 5085.03,'-7'75,"-1"-29,8 7,-8 8,1-1,7 1,-8 0,1 0,-9-8,9-15,-1 0,1-23,7-8,0 1,-8-8,1-23,-1-15,-7-15,0-8,15 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15121.4 5274.03,'68'-23,"-38"23,1 0,14 0,1 0,7 8,-7 7,-9 0,-37-15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15371.4 5510.03,'8'7,"7"1,0-1,0 1,1-1,6 9,1-9,0 8,-8 1,8-1,0 0,-1 8,1-1,7 1,-7 0,0 0,0 0,0 7,-1-7,1 7,-8 0,8-7,-8 8,8 6,-8-14,8 8,-8-1,0-7,0 7,1 0,-1-7,0 0,0 0,0 0,1-8,-9 7,8-6,-7 6,-1-6,1 6,-8-6,8-1,-8 0,0-7,0-16,0 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15994.4 6291.03,'0'-7,"7"22,-7 0,8 15,-1-7,1 8,0 14,-8-22,7-16,-7 1,8-8,-1 0,-7-8,15 1,1-8,-1-8,8 0,-1 8,9-8,-16 8,-15 15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14650.4 6587.03,'0'-7,"0"22,0 15,-7 1,-9 14,9 1,-1-1,1-7,-1 8,-7-8,7 0,1-16,-1 1,8-15,15-16,1-7,6 7,1-7,-8 8,8-1,-8 8,0 0,1 8,-1 7,-8 0,-7 0,0 0,0 8,0-8,-7-7,-8 7,-1-7,1-1,0 1,-8-8,8 0,-8 0,8-15,0-1,0 1,15-8,0 8,23-8,-23 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7117.25 1631.03,'54'-7,"-9"7,8-8,16 8,-1 0,0 0,0 15,1 0,-16 8,0-8,-53-15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14916.4 6952.03,'0'30,"0"-7,0-1,0 9,0-8,0-8,0-8,0 1,0-23,7-16,-7 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14969.4 6792.03,'30'46,"-22"-16,0 0,-1 1,-7-31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15098.4 6997.03,'-23'46,"16"-24,7 1,0-15,0-1,0 1,15-8,0-15,8-8,0 0,-8-7,8 7,-8 0,-8 8,1 8,-8 14,0 8,0 8,0 7,0-7,0 8,7-1,1-7,0-1,-8-22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15561.4 6618.03,'0'-8,"0"16,-8 22,8 8,-7 15,-1 8,1-8,-1 8,-7-8,7-8,1-7,7-15,0-8,0-7,0-16,-8-22,8 7,-8-7,-14-1,7 9,-8-1,-8 8,9 15,-1 0,8 15,-8 8,15-1,-7 1,15 0,0 0,0-8,0-8,8 9,7-16,0 0,8 0,0-8,-1 0,1-7,-8 0,1 7,-9 1,-7 22,0 0,0 8,0 0,0 0,8-8,7 0,8-15,-1 0,1 0,8-23,-9-7,-22 30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15660.4 7012.03,'53'23,"-30"-23,-1-15,1 0,-8-1,0 1,-15 0,0 0,0 7,-7 1,-16-1,0 8,-7 0,7 15,0 1,1 6,6 9,9-9,7 9,0-8,0 7,15-7,0-8,8-8,0 1,0-8,-1-8,1-7,-8-15,0 0,-15 30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15865.4 6868.03,'7'68,"-7"-37,0 7,0-8,0 8,0-8,0 8,0-15,-7-8,7-7,-8-16,8-15,0-7,0 0,0-1,8 1,7 0,0 7,0 8,8-8,0 15,-1 1,16-1,-38 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16062.4 7119.03,'-8'0,"23"0,8 0,8 0,-1 0,-7 0,7 0,-7 0,0 7,-8-7,0 0,-7 0,-1 0,1 0,-8-7,0 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16540.4 6936.03,'0'16,"0"6,-8 16,-7 15,0-7,8 7,-9-15,9-15,-1-8,16-30,15-16,-1-14,9-1,-1 1,-7 14,-8 9,0 6,0 16,-15-7,8 7,-8 7,0 9,0 14,0-7,0 0,0-1,0 1,7 0,9-8,-1-7,-15-8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16768.4 7141.03,'15'-45,"-8"30,16-1,0 9,-8-1,0 8,1 0,-9 0,1 8,-8 15,0-1,-8 1,-7 0,0 0,7-8,-7-8,0 1,0 0,-1-8,9 0,-8-8,0-7,7 0,0-8,8-7,0-1,0 8,16 8,-1 0,-15 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17208.4 6701.03,'-8'76,"-7"-30,0 7,-8 0,0 15,8-7,0 0,0-16,7-15,1-7,7-15,0-23,0-8,0-8,-8-6,-7 6,0 8,7 1,-7 14,0 8,0 0,-1 8,1 14,0 9,0 7,0-8,7 0,1-7,7-8,0 1,7-9,8-7,1 0,14-15,0-8,8-7,-7-1,-1 9,-7 7,-8 7,-8 0,-7 16,8 7,-8 8,15-8,-7 8,30 7,-15-30,7 0,0-7,1-24,-31 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8051.25 1684.03,'-15'0,"30"0,8 8,15 0,7-1,16 1,15-1,0 1,15-8,0 0,15 0,0 0,8 0,8-15,7 0,15-1,-7 9,-8-1,-8 1,-15 7,-7 0,-16 7,-14 8,-16 8,-15-15,-15 7,-16-8,-22-7,-15 0,-8 0,0-7,-8-8,1 0,45 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17382.4 7073.03,'16'0,"-1"0,8 8,-8-8,8-8,-1 0,-6-7,-9 0,8 0,-15 0,0-1,0 1,-15 0,0 0,-15 7,7 1,-15 7,7 0,-6 23,6 14,1 1,7 8,8 0,15-1,0 1,7-16,24-15,22 0,8-15,-1-7,1-24,0-7,-61 38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3782.37 8227.03,'0'53,"8"0,-8 0,7-7,-7-1,0-7,0 0,0 0,-15-8,-8 1,0-1,23-30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16373.4 7460.03,'-15'0,"15"8,0-1,0 8,0-7,0 7,0-7,0 7,0-7,0 7,0 0,0 0,0-7,0 7,-8 0,8 0,-7 0,7 1,-8-1,8 0,-7 0,7-7,0 7,-8 0,8 0,-8 0,8 1,0-1,0 0,-7 0,7 0,0 0,0 1,0-1,0 0,0 0,0 0,0 8,0-8,-8 8,1 0,7 0,-16-1,9 1,-1 0,1 7,-9-15,16 8,-15 0,15-8,-7-7,-1 7,8-7,0-1,0 1,-7-8,7 7,0 1,7-8,-7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16039.4 8219.03,'23'23,"-16"-8,1 8,0-1,-1 1,-7 8,8-9,-1 9,-7-8,8-8,0 7,-1-14,1 7,-1-7,1-8,7 0,0-23,23 0,0-15,8 8,-8-8,0 15,0 8,-16 15,-14-8,-8 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14825.4 8614.03,'-8'-53,"8"37,0 9,0 14,0 9,0 6,0 9,0-1,0 8,0 0,0 0,-7 0,-1 0,-7 0,7 7,-7-7,7 0,-7 0,8-15,-1 0,1-8,7 0,-8-7,8-16,0 0,0-14,8-1,7 0,-8 0,8 1,1 6,-1 1,-8 0,9 7,-16 1,7 7,1 0,-1 0,1 0,0 7,-1 9,1-1,-8 0,7 8,-7 0,0-1,0-7,0 8,0 0,-7-8,-1 0,-7-7,7 0,1-1,-1-7,1 0,-1 0,0 0,1-7,-1-1,1 0,-1 1,8-8,0 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15015.4 9077.03,'0'15,"0"0,0 0,-8 8,8-8,-8-7,8-1,0 1,8-16,0-14,-8 22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15083.4 8902.03,'0'-8,"7"16,1 7,7 8,-7-8,-8 0,0-15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15197.4 9024.03,'-8'37,"8"-21,-7 6,-1-6,8-9,8-7,7-7,0-9,8-6,-8 6,8-6,-8 14,-8 1,-7-1,8 8,-8 15,0 8,0 0,-8-1,8 1,0 0,0-8,0 0,16-7,-1-8,7-15,-22 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15698.4 8705.03,'15'-23,"-15"46,-8 7,1 16,-16 7,8 0,-1 8,-6-8,7 0,-1-15,9-8,-1-15,8 1,0-9,0-14,0-9,0-6,0-1,0 0,-15 0,0 8,-8 8,-7-1,7 8,-7 8,-1 7,8 0,8 0,8 0,-1 0,8-7,0 7,0-7,15-1,0 1,1-8,6 0,9 0,-9-8,1 1,-8-8,1 7,-9 0,1 8,-8 8,0 7,7 8,-7 0,8-8,0 8,-1-16,8 8,1-7,-1-8,7 0,9-15,-8-8,-23 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15751.4 9130.03,'53'7,"-30"-22,7 0,-7 0,-16 0,1 7,-8-7,-8 15,-14 0,-1 0,-8 15,9 0,-1 0,0 1,8 6,15-6,-8 6,8-7,8-7,7 7,0-15,8 8,0-8,7-8,-7-7,0 0,-23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9819.25 1540.03,'76'38,"-38"-15,0 7,0-7,8 0,-16-8,-7 8,-8-8,-7 0,-8 0,-8 0,-22 1,-24-1,-6 0,-16 0,76-15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15956.4 9008.03,'22'61,"-22"-31,0 1,0-1,-7 0,-1-7,1-15,-1-1,8 1,0-16,0-7,0-8,8-7,-1 0,16-1,-8 9,8 6,0 1,-1 15,9 0,-16 0,-15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16123.4 9282.03,'38'0,"0"0,7-8,8 8,0 0,-7 0,-16 0,1 0,-16 0,0 0,-7 0,-1 0,-7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16661.4 9054.03,'0'30,"0"16,-7-1,-8 16,0 7,-8 8,0 8,0-1,8 1,0-31,7-8,8-22,0-15,0-1,8-14,7-24,8-7,0-22,-8-1,-15 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16646.4 9107.03,'61'-8,"-46"31,0 0,1 0,-9 7,1 0,-8 1,0-8,0-1,-15 1,-1-8,1 0,-8-7,1-8,6 0,1-8,0-22,8-8,7 38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16935.4 8986.03,'0'68,"-8"-30,-7 0,7 7,1-7,-8 31,7-47,0-7,8-7,-7 0,7-16,0-15,15-7,0-8,0-8,1 1,-1 7,0 0,0 15,0 16,0 7,-15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17049.4 9274.03,'15'-61,"7"46,1 7,8 1,-1 7,-7 0,-8 7,-7 9,-8 6,0 1,-8 0,-7 0,-8-1,0-14,0 7,8-15,-8 0,8 0,0 0,0-15,7 0,8 0,0 0,8-1,15-6,-23 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17542.4 9183.03,'-15'-38,"7"38,-7 0,-8 8,0 14,-7 9,0-1,7 8,0-8,16 1,-1-1,8-7,0 0,23-8,-1-8,16-7,8 0,-8 0,0-15,0 0,-15-8,-16 0,-7 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14256.4 9722.03,'68'60,"-30"-44,0-1,15 0,8 0,7-7,15-1,8-7,1 8,6-8,8 0,-7 0,0 0,7 0,0 0,1 0,-1 0,0 0,0 0,-7 0,0 0,-1 0,-7 8,-7-1,-1 1,-7 7,-7-8,-1 1,0 7,-7-7,0-1,7 1,-7 0,-8-1,0 1,8-1,-8 1,0 7,0-7,0-1,-7 1,7 0,-8-1,8-7,1 0,-1 0,0 0,8 0,-1 0,-7 8,1-8,-1 0,0 7,-15-7,-8 0,-7 0,-8 0,-15 8,-15-8,-8 0,23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8423.25 1312.03,'30'0,"1"8,-9 7,1-7,-8 7,-7 8,-8 0,0 7,0 8,-15 0,0 0,-1-8,9-7,7-8,0-7,0-1,7-7,16-15,-8-15,8-8,-8 0,-15 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8567.25 1168.03,'0'46,"8"-8,7 0,0 0,-7-16,-8-22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9030.25 1525.03,'-23'61,"23"-61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8764.25 1305.03,'-15'-38,"15"30,-7 8,7 16,0 14,-8 8,0 15,-7 0,8-7,7-1,0-7,0-15,0-8,0-7,15-31,8-15,-1-15,1 0,0-8,0 15,-1 8,-6 8,-1 23,-8-1,-7 16,0 14,8 1,-8 15,8 0,-8 0,7 7,-7-14,0-1,8-7,-8-8,7-15,1 0,7-7,8-24,0-14,7-16,-30 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9318.25 1047.03,'0'83,"0"-30,-7 8,-1 0,8 0,-7 7,7-7,0 7,0-15,0-7,0-16,0-7,0-16,7-7,-7-30,0-8,0 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9000.25 1358.03,'91'15,"-31"-15,1 8,7-8,1 7,-8-7,7 8,-15-8,-8 0,-7 0,-38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9078.04 5460.68,'0'0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10631.3 1290.03,'-15'-8,"15"16,0 14,0 32,-7 14,7 8,-8 0,0 7,8-15,-7 1,7-8,0-16,0-15,0-14,0-9,15-37,8-23,-16-23,-7 76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10654.3 1161.03,'0'22,"23"1,7 8,8-9,15 9,1-9,-1-6,-8 6,-7-6,-15-1,-8 0,-15 8,0-1,-7 9,-24-1,-7 1,0 7,-15-16,8 9,7-16,7 0,9 0,14-15,0 8,8-1,16 9,6 6,9 1,7 7,7-7,-7 0,0 7,-8-7,-14 0,-9 7,-7 1,-15-1,-15 8,-24-8,-6 1,-1-1,-15-15,15-15,1 0,-1-23,-15-22,76 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9926.25 1335.03,'-61'-15,"46"7,0 8,-1-7,-6 7,6 0,-6 0,6 0,1 15,0 0,8 0,-1 1,8 6,0 1,0 0,8-8,7 0,0-7,8-8,-1 0,1-15,0-8,0 0,-1-7,1-1,0 16,-15 0,-1 15,-14 15,-1 0,0 1,1-1,-8 0,15-7,0 7,0 0,0 8,0-1,7-6,8-1,1 0,-9-7,8-1,1-7,-1 0,-8 0,8 0,-7 0,7 0,0 0,1 0,-1 0,-8 0,-7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1395.25 5684.03,'7'0,"1"0,0 0,14 0,1 0,-8 0,8 0,23 0,-31 0,46 0,-31 0,53 0,-45 0,38-8,-38 8,46 0,-39 0,-14 0,52-15,-53 15,39 0,-39 0,0 0,39 0,-46 0,37 0,1 0,-38 8,0-8,52 15,-52-15,-8 0,38 0,-7 0,-23 8,0-8,-1 0,1 0,45 0,31 7,-69-7,16 0,-1 0,1 0,7 0,76 0,-76 0,-7 0,-1 0,1 0,-1 0,-7 0,-15 8,15-8,-8 0,-7 0,-15 7,7-7,-7 0,7 0,-8 0,1 0,0 0,-1 0,1 0,7 0,-7 0,7 0,-8 0,8 0,23 0,-30 0,7 0,23 0,-23 0,0 0,-7 0,7 0,-7 0,-1 0,1 0,0 0,7 0,-8 0,1 0,0 0,-1 0,1 0,-8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1281.25 8750.03,'8'0,"14"0,9 0,22-7,8 7,22-15,-7 15,30 0,0-8,213 8,-182 0,-16 0,-75 0,75 0,-14 0,-1 0,-68 0,38 0,30 0,-68-8,68 8,-68 0,38 0,-38 0,45-15,-52 15,45 0,-46 0,31 0,-39 0,32 0,-39 0,45 0,-37 0,0 0,38 0,-38 0,14 0,17 0,-16 0,-16 0,1 0,38 0,-38 0,-1 0,1 0,15 0,-15 0,-8 0,-7 0,7 0,-8 0,1 0,7 0,0 0,-7 0,-1 0,1 0,0 0,-8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15162.3 7027.03,'8'0,"7"0,0 0,16 0,113 0,-106 0,-8 0,76 0,-60 0,22 0,388 0,-297 0,-75 0,-9 0,1 0,152 0,-182 0,-8 0,30 0,-23 8,9-8,-9 0,1 0,-1 0,-30 0,31 0,-8 15,-23-15,8 0,0 0,-8 0,7 0,-6 0,14 0,-15 0,23 0,-23 0,31 0,-23 8,15-8,-31 0,31 0,-23 0,0 0,16 0,30 0,-39 0,-7 0,8 0,38 0,-38 0,-1 0,77-15,-76 15,0 0,22 0,-30 0,8 0,8 0,14-8,16 8,-38 0,-1 0,-6 0,-1 0,0 0,0-8,8 8,-16 0,1 0,0 0,-8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12893.3 7733.03,'-15'8,"7"-8,8 7,8-7,15 8,-1-8,9 8,-1-1,1 1,-1-1,0 1,1 0,-9-8,9 7,-8-7,7 0,-7 0,7 0,0 0,1 0,-1 0,-7 0,7 0,8 0,-7 0,6 0,1 0,-7 0,-1 0,-7-7,7 7,-7 0,7 0,-7 0,-8 0,1 0,-1 0,0 0,-8 0,9 0,-9 0,1 0,-1 0,1 0,0 0,-1 0,-22 0,-15-8,30 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4939.25 7756.03,'8'0,"-1"0,1 0,0 0,7 0,8 0,-8 0,15 0,-7 0,7 0,1 0,-1 0,8-8,-8 8,8-7,0 7,8-8,-8 8,0 0,0 0,-1 0,-6-7,7 7,-8-8,8 1,-8-1,1 0,-1 1,-7 7,0 0,-1 0,1 0,0 0,-8 0,0 0,-7 0,0 0,-1 0,1 0,-1 0,-7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5304.25 7862.03,'-61'-7,"53"7,-7-8,7 1,-7-1,-7 0,6 1,1 7,-8-8,8 1,-8 7,8-8,-8 0,1 1,-1-8,0-8,0 8,1-8,-1 0,8 0,7 1,1-1,-9 8,16-8,0 8,0-8,0 0,0-7,8 7,0-7,14-1,1 1,7 7,16 0,-1 8,9 0,6 7,-7 1,8-1,-8 1,8 7,0 0,-8 0,8 7,-1 8,1 1,-8-1,0 0,0 8,-7-8,-1 0,-7 0,0 1,-7-1,-9 7,1-6,-8 6,1 1,-9 8,-7 6,0 1,0 0,-15-7,0 7,-8 0,-7 0,-1-8,-7 0,-7 1,-8-9,7 1,-15-15,-14-1,-1-7,-8 0,1-7,14-8,9 7,14-7,16 7,7 8,8 0,7-7,8-1,0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4894.25 7460.03,'-38'0,"30"0,1 0,-1 0,0 0,1 0,-1 0,-7 0,-8 0,0 0,-7 0,0-8,-8 8,0 0,0 0,0-7,0-1,0 1,0-8,0-1,-7 1,7-8,-8 1,8-1,-7 0,7 0,-8-7,8 7,-7 0,7-7,0 7,0 1,0-9,-8 1,8-1,0 1,8 0,7-8,1 7,-1-7,0 1,-7-9,7 0,0-7,-7 0,7 0,0 8,0-9,1-6,-1-1,15 8,1 0,-1-8,1 8,7-8,0 8,0 0,7 0,1 0,-8 7,7 1,1-9,0 9,-1-8,1 0,-1 15,8-8,-7 8,7 0,0 0,8 0,-8 0,8 8,-8 0,8 7,-8 0,0-7,8-1,0 1,0 0,0-8,7 0,0 0,1 8,7-8,0 15,-1 0,-6 8,-1 0,-15 7,8 1,-8-1,-7 8,-1 0,9-8,-9 8,1-7,-1 7,1-8,0 8,7 0,-15-7,15 7,-15-8,8 8,-1 0,8 0,1 0,-9 0,1 0,-8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8408.25 5274.03,'7'0,"1"0,7 0,0 0,8 0,0 0,0 0,7 0,-7 0,-1 0,1 0,0 0,0 0,-1-7,1 7,0 0,0-8,0 0,7 8,-15 0,8 0,0 0,-8-7,8 7,-8 0,8 0,-8 0,7 0,1-8,0 8,0 0,-8-7,8 7,-8 0,8 0,-8-8,8 8,-1-7,1 7,0 0,0-8,-1 8,9 0,-1 0,1 0,-1 0,0 0,1 8,-9-8,9 0,-8 7,7-7,-7 0,7 0,0 8,1-8,-1 0,-7 0,7 0,1 0,-9 0,9 0,-1 0,0 7,1-7,-1 0,-7 0,7 0,-15 8,8-8,-8 0,8 0,-8 0,1 0,-1 0,0 0,0 0,0 0,0 0,1 0,-1 0,-8 0,9 0,-1 0,7 0,-6 0,-9 0,8 0,1 0,-9 0,8 0,1-8,-1 8,0 0,-7 0,7 0,0 0,0 0,0 0,-7 0,7-7,0 7,0 0,1 0,-1 0,0-8,0 8,-7 0,7 0,-8 0,1 0,0 0,-1 0,1 0,-1 0,1 0,0 0,-1 0,1 0,-1 0,1 0,0 0,-1 0,1 0,-1 0,1 0,-1 0,1 0,0-7,7 7,-8 0,9-8,-1 8,0 0,0 0,0-8,0 8,-7 0,7 0,0 0,-7-7,0 7,-1 0,1 0,-1-8,1 8,0 0,-16 8,8-8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4044.25 4568.03,'45'0,"8"0,0 0,16 8,-9 0,-6 7,-9 0,-15 8,-7-8,-8 8,-15 7,0 0,-30 8,0 8,-16-1,-7 1,0 7,-8-15,61-38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864.255 6102.03,'30'0,"-22"-8,-1 8,-7-8,0 1,0-1,-15 8,7 0,-7 0,0 0,0 15,0 16,7 7,8 0,0-8,0 0,8 1,14-16,1 0,0-15,7 0,1-23,-1-15,-7-15,-23 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1023.25 6124.03,'-38'-45,"53"22,0 0,8 8,0 7,0 8,-1 0,1 16,-8 6,-15 9,0 7,0-8,-15 8,0-15,0 0,-8-16,8 1,-8-8,8 0,7-23,1-7,7-8,0 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1152.25 5965.03,'8'99,"-8"-31,7 0,1 16,7-8,-7-1,7-6,0-24,0-14,0-9,0-22,1-7,-1-24,-15-29,0 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1167.25 6003.03,'61'53,"-31"-30,1 0,-9-1,-6 9,-9-1,-7-7,0 7,0 0,-23-7,1-8,-1-7,-7-8,-1-8,31 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1380.25 5919.03,'15'61,"-15"-31,7-7,-7 8,8-9,0 1,-1-8,1-7,7-8,-7 0,7-23,0-7,0-16,0 1,1 7,-9 7,-7 9,8 14,-8 16,0 14,7 9,-7 22,8 0,-1 8,9-1,-9 9,8-1,-7 0,0-7,-1 0,-7-23,0-8,0-7,0-16,-7-7,-1 0,-7 0,-8-7,0-24,-7 1,0 0,14-1,9 1,7 30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1835.25 6329.03,'53'-15,"-30"15,-8-8,0 1,1 7,-9-8,1 8,-1 0,1-7,-8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2086.25 5806.03,'0'83,"7"-30,1 0,7-7,-8 15,9-8,-1-8,-8 1,9-8,-9-16,1-14,-8 0,0-16,0-7,0-23,-23-8,0 1,-22-1,45 46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1957.25 6026.03,'68'-23,"-23"15,1-7,7 7,-7 8,-1 0,-15 8,-30-8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2321.25 6147.03,'23'-53,"-8"38,0 0,0 7,0 8,-15 15,-7 8,-16 0,0-1,-7 1,-1-8,9-7,-1-8,8 0,7 0,8-8,23-7,7 8,1-9,-31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6343.25 2572.03,'-22'-22,"14"22,8-8,-8 8,8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2533.25 6268.03,'-15'0,"30"-7,16-8,-1 0,0-1,-7 1,8 8,-16-1,-8 8,8 0,-15-8,0 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2769.25 5935.03,'-38'-8,"38"16,0 14,15 1,-8 7,1 8,7-7,-7-8,-1-1,1-14,0-1,-1-7,1 0,-1-22,9-16,-9 0,1-8,-1 8,-7 8,0 15,0 0,0 30,0 8,0-1,0 9,8-9,-1-6,1-1,0 0,-1-7,8-8,-7 0,7 0,-7-23,-8 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3027.25 5851.03,'-8'53,"8"-30,0 0,0-1,0-14,8 7,-1 0,8-7,1 0,-1-1,0 1,0-1,0 9,-7-9,-1-7,-7 8,0-1,0 1,-7 7,-16-7,8-1,-8 1,8-1,0-7,7 0,1 0,7-7,7-1,8-7,1 0,14-8,-7 8,-1-8,1 8,-8 7,-7-7,0 8,-8-1,0-7,0 7,0-7,-8 8,0 7,1-8,-8 8,7 0,0 15,-7 0,15 8,0 7,0 1,0-1,15 1,1-16,-1 0,8-8,15-7,0-22,-1-9,17-14,-16-8,-38 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4696.25 4773.03,'-22'0,"29"0,8-7,16 7,-9 0,1 7,-8 1,1 7,-9 15,1-7,-8 15,0 0,0-8,-8 1,1-8,-1-16,8 1,0-16,8-22,-1-16,8-7,-7-15,-8 0,0 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4810.25 4576.03,'38'61,"-7"-39,-9 1,1-8,-23-15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5000.25 4735.03,'-23'54,"23"-32,0 1,0-8,0 0,15-15,1-15,6-15,9-8,-9 8,1-1,0 8,0 8,-16 8,9 7,-9 7,1 8,-1 16,1 7,-1 0,-7 0,8-8,0-7,-1-8,1-7,7-8,0-16,0-14,-7-23,-8 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5379.25 4493.03,'0'91,"0"-38,8 7,-8-6,8 6,7-14,-8-8,1-15,-8-1,0-22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5106.25 4667.03,'61'0,"-23"0,7 0,9 0,-1 8,7 7,1 8,-15-8,-46-15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5842.25 4735.03,'-60'-53,"44"38,1 0,-7 7,-1 1,8 7,-1 0,9 22,-8 9,15-1,0 16,0-8,7-8,8 0,8-14,8-16,-1 0,0-16,8-14,-7 0,-9-1,1 1,-15 15,-1 0,1 7,-8 16,0 14,0 9,0 14,0 1,7-1,16-7,-8 0,1-15,-9 0,-7-23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4385.25 5411.03,'53'0,"23"-15,30-1,23-6,23-1,8-7,7-1,7 1,1 0,-1 7,1 8,-8 7,-15 8,-16 15,-22 0,-30 8,-31-15,-23-1,-22 1,-8-1,-23 9,-15-16,-15 0,-31-8,84 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6366.25 2572.03,'-38'-7,"31"7,7-8,0 1,-8-1,8 0,0 1,-8-1,8 1,0-1,-7 0,7 1,0-8,0 0,0-1,0 1,0-8,15 1,-7-1,7-8,0 1,8 0,-1-8,9-8,-1 8,8-7,8-1,-1 1,1-8,-1-1,8 1,8 0,7-8,1 1,-1-1,8 0,7 8,8 0,1 8,-1 7,7-8,-7 8,8 0,0-7,-1 7,9-8,6 8,1 0,0 0,8 0,-1 0,8 0,0 1,8 14,-1 0,16 8,-8 7,-7 1,-8 7,0 7,0 8,-8 8,1 0,-16 7,-7-7,-1 7,-7-7,-7 0,7 0,-7 7,-1-7,-7 7,7-7,-14 7,-1 1,-7-1,-1 0,1 1,-8-8,0 7,1-7,-9-1,1 1,-1 0,-7 7,0-7,0 15,-8-8,1 1,-1-1,-7 0,0 8,-1-7,1-1,-8 0,1 1,-1-1,0-7,-8 7,1 1,0-1,-8-7,7 7,1-7,-1 0,1-8,-8-8,0 1,0 0,-15-1,-8-7,-7 0,30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8097.25 2428.03,'0'-15,"37"0,9 7,7-7,-7 7,-1 1,-7-1,-15 1,0 7,-16 0,1 0,-8 7,-15 16,-8 7,0 16,0-8,8 0,-8-8,16-7,-1 0,1-8,-1-8,8 1,0 0,0-1,0 1,15-1,0-7,1 8,6-8,1 0,0 0,0 0,-1 0,1 0,-8-8,8 1,-8-16,1-7,-16-16,0 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8552.25 2314.03,'0'46,"7"15,1 14,7 17,-7 6,-1 16,1-8,7 1,-7-16,7-23,-15-23,8-22,-1-8,1-37,-8-24,0 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9000.25 2261.03,'-16'8,"16"7,-7-7,-23-8,30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8590.25 2299.03,'-31'-7,"47"7,14 0,8 7,7 16,1-8,-8 8,-8-8,-7 0,-8 0,-15 1,0-1,0 8,-7-1,-8 1,-16 7,1-7,-8 0,0-8,0 0,15-7,-7-1,15-7,7 0,23-15,-15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9349.25 2345.03,'-69'-16,"39"16,-15 0,-1 16,1 6,-1 9,16 7,14 0,9 0,14 0,24 0,14-16,8-7,16-15,-1 0,8-22,0-1,-15-7,-16 7,-45 23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7512.25 3362.03,'61'-16,"30"-6,38-9,30-7,23 0,31-7,7-1,8 1,7-1,-7 8,-8 8,-30 7,-16 0,-22 16,-23 7,-38 0,-23 0,-30 7,-15 1,-23 0,0 7,-23 0,-7 0,-8-7,0-8,0-15,-7-16,-9-14,54 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955.255 6823.03,'-61'0,"69"-8,7-7,23 0,7-16,24 8,14-15,23 1,16 6,14-7,1 8,15 7,7 8,8 0,0 7,-15 1,-16-1,-7-7,-7 0,-8-1,-16 1,-14 0,-23 0,-16 0,-22 15,-15-8,-1 8,-22 0,0 0,-8 0,0 0,8-7,-8-16,-7-8,30 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4438.25 2132.03,'0'-61,"0"54,8-1,-1 23,16 23,0 16,7 14,1 0,-8-15,-8-7,0-23,-8-8,1-15,0 0,-1-15,8-16,-7-14,0-54,-1 61,8 8,8 7,0 0,15 8,0 0,7 0,-7-1,8 9,-8 7,-8 0,-7 7,0 16,-8 8,0 22,0-8,-15 16,8-16,-1 1,-7-8,0-15,0 0,0-16,0 1,-7-16,-8-22,-1-23,16 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4833.25 1836.03,'-38'76,"23"-23,7 8,1-8,-1 0,0 0,8-7,0-1,0-7,8-15,15-8,-8-15,0-7,-15 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4939.25 2200.03,'76'61,"-46"-30,1-1,-8 0,7-7,-7-8,7 0,-7-15,-8 0,-15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11762.3 1844.03,'91'83,"-60"-37,-1 7,0 0,1 0,-8-7,7-8,-7-8,-1-15,1 0,0 1,-8-9,0-7,1 0,-1-15,7-23,9-15,-1-15,1-24,-1-6,8-8,-8 7,1 8,-16 23,-15 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5311.25 1897.03,'38'0,"15"0,8-8,7 8,1-15,-1 8,-7-9,-8 9,-15-8,-8 7,-15 0,-7 1,-8-8,0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5622.25 1753.03,'-22'7,"6"24,-6 7,-1 22,-8 9,1 6,0-6,-1-1,9-7,-1-23,8-8,15-22,7-23,-7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5516.25 2117.03,'30'83,"-30"-22,0 7,0-7,0-15,0-16,0-15,8-15,7-22,0-16,-15 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5668.25 2003.03,'61'-30,"-46"45,7 15,-6 1,-1 7,0 7,8 8,-16-7,16 7,-15-8,7-7,-7 0,-1-7,-7-16,0 0,0-7,-7-8,-16 0,0-15,-7-8,-8 0,0 0,0 8,0 0,23 15,-1-8,9 8,7-7,7-1,24 0,14-7,16 0,0-8,15 16,-8-8,0 7,-7-15,-61 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6321.25 1904.03,'-38'61,"38"-30,0 6,0-6,7-1,1-7,7-8,-7-7,7-8,-8-8,1-22,-8 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6305.25 1851.03,'53'-15,"-30"8,0 7,-8 0,0 0,1 0,-9 0,1 15,-1 0,1 23,-8 7,8 9,-1 6,8 1,0 0,1-8,-1-8,0-22,0-15,-7-8,-8-15,0-16,0 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6419.25 2056.03,'53'8,"-37"-1,-1 1,0 7,-15 0,0 8,0-8,-8 1,1-1,-1-8,8-14,15-16,0-15,8-8,-23 46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6715.25 1882.03,'0'60,"0"-22,0 0,0-15,0 0,8-16,-1-7,9 0,-9-7,8-16,-7 0,0-15,-8 8,0 7,0-7,-8 7,8 8,0 0,0 7,8 1,7-9,7 9,9 7,-1 0,1 0,-9 7,1 1,-8 15,-7 0,-8-1,0 16,-15 0,-16 0,-7 0,0 0,-7-15,15 0,-1-16,16 1,7-8,24 0,22-15,7-8,16 0,-8-7,0 7,-7 0,-16 0,0 1,-15-1,-7-8,-8 9,-8-9,8 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6928.25 1601.03,'-15'76,"7"-16,0 1,-7 8,0 6,-8-6,8 7,0-16,7-14,8-8,0-23,15-15,-7-23,-8 23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9T15:08:4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7004.25 2056.03,'22'69,"-6"-31,6 7,1 1,7-1,1-15,7 1,-8-8,0-8,1-15,-31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customXml" Target="../ink/ink5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79.png"/><Relationship Id="rId98" Type="http://schemas.openxmlformats.org/officeDocument/2006/relationships/customXml" Target="../ink/ink382.xml"/><Relationship Id="rId97" Type="http://schemas.openxmlformats.org/officeDocument/2006/relationships/image" Target="../media/image378.png"/><Relationship Id="rId96" Type="http://schemas.openxmlformats.org/officeDocument/2006/relationships/customXml" Target="../ink/ink381.xml"/><Relationship Id="rId95" Type="http://schemas.openxmlformats.org/officeDocument/2006/relationships/image" Target="../media/image377.png"/><Relationship Id="rId94" Type="http://schemas.openxmlformats.org/officeDocument/2006/relationships/customXml" Target="../ink/ink380.xml"/><Relationship Id="rId93" Type="http://schemas.openxmlformats.org/officeDocument/2006/relationships/image" Target="../media/image376.png"/><Relationship Id="rId92" Type="http://schemas.openxmlformats.org/officeDocument/2006/relationships/customXml" Target="../ink/ink379.xml"/><Relationship Id="rId91" Type="http://schemas.openxmlformats.org/officeDocument/2006/relationships/image" Target="../media/image375.png"/><Relationship Id="rId90" Type="http://schemas.openxmlformats.org/officeDocument/2006/relationships/customXml" Target="../ink/ink378.xml"/><Relationship Id="rId9" Type="http://schemas.openxmlformats.org/officeDocument/2006/relationships/tags" Target="../tags/tag156.xml"/><Relationship Id="rId89" Type="http://schemas.openxmlformats.org/officeDocument/2006/relationships/image" Target="../media/image374.png"/><Relationship Id="rId88" Type="http://schemas.openxmlformats.org/officeDocument/2006/relationships/customXml" Target="../ink/ink377.xml"/><Relationship Id="rId87" Type="http://schemas.openxmlformats.org/officeDocument/2006/relationships/image" Target="../media/image373.png"/><Relationship Id="rId86" Type="http://schemas.openxmlformats.org/officeDocument/2006/relationships/customXml" Target="../ink/ink376.xml"/><Relationship Id="rId85" Type="http://schemas.openxmlformats.org/officeDocument/2006/relationships/image" Target="../media/image372.png"/><Relationship Id="rId84" Type="http://schemas.openxmlformats.org/officeDocument/2006/relationships/customXml" Target="../ink/ink375.xml"/><Relationship Id="rId83" Type="http://schemas.openxmlformats.org/officeDocument/2006/relationships/image" Target="../media/image2.png"/><Relationship Id="rId82" Type="http://schemas.openxmlformats.org/officeDocument/2006/relationships/customXml" Target="../ink/ink374.xml"/><Relationship Id="rId81" Type="http://schemas.openxmlformats.org/officeDocument/2006/relationships/image" Target="../media/image371.png"/><Relationship Id="rId80" Type="http://schemas.openxmlformats.org/officeDocument/2006/relationships/customXml" Target="../ink/ink373.xml"/><Relationship Id="rId8" Type="http://schemas.openxmlformats.org/officeDocument/2006/relationships/tags" Target="../tags/tag155.xml"/><Relationship Id="rId79" Type="http://schemas.openxmlformats.org/officeDocument/2006/relationships/image" Target="../media/image370.png"/><Relationship Id="rId78" Type="http://schemas.openxmlformats.org/officeDocument/2006/relationships/customXml" Target="../ink/ink372.xml"/><Relationship Id="rId77" Type="http://schemas.openxmlformats.org/officeDocument/2006/relationships/image" Target="../media/image369.png"/><Relationship Id="rId76" Type="http://schemas.openxmlformats.org/officeDocument/2006/relationships/customXml" Target="../ink/ink371.xml"/><Relationship Id="rId75" Type="http://schemas.openxmlformats.org/officeDocument/2006/relationships/tags" Target="../tags/tag222.xml"/><Relationship Id="rId74" Type="http://schemas.openxmlformats.org/officeDocument/2006/relationships/tags" Target="../tags/tag221.xml"/><Relationship Id="rId73" Type="http://schemas.openxmlformats.org/officeDocument/2006/relationships/tags" Target="../tags/tag220.xml"/><Relationship Id="rId72" Type="http://schemas.openxmlformats.org/officeDocument/2006/relationships/tags" Target="../tags/tag219.xml"/><Relationship Id="rId71" Type="http://schemas.openxmlformats.org/officeDocument/2006/relationships/tags" Target="../tags/tag218.xml"/><Relationship Id="rId70" Type="http://schemas.openxmlformats.org/officeDocument/2006/relationships/tags" Target="../tags/tag217.xml"/><Relationship Id="rId7" Type="http://schemas.openxmlformats.org/officeDocument/2006/relationships/tags" Target="../tags/tag154.xml"/><Relationship Id="rId69" Type="http://schemas.openxmlformats.org/officeDocument/2006/relationships/tags" Target="../tags/tag216.xml"/><Relationship Id="rId68" Type="http://schemas.openxmlformats.org/officeDocument/2006/relationships/tags" Target="../tags/tag215.xml"/><Relationship Id="rId67" Type="http://schemas.openxmlformats.org/officeDocument/2006/relationships/tags" Target="../tags/tag214.xml"/><Relationship Id="rId66" Type="http://schemas.openxmlformats.org/officeDocument/2006/relationships/tags" Target="../tags/tag213.xml"/><Relationship Id="rId65" Type="http://schemas.openxmlformats.org/officeDocument/2006/relationships/tags" Target="../tags/tag212.xml"/><Relationship Id="rId64" Type="http://schemas.openxmlformats.org/officeDocument/2006/relationships/tags" Target="../tags/tag211.xml"/><Relationship Id="rId63" Type="http://schemas.openxmlformats.org/officeDocument/2006/relationships/tags" Target="../tags/tag210.xml"/><Relationship Id="rId62" Type="http://schemas.openxmlformats.org/officeDocument/2006/relationships/tags" Target="../tags/tag209.xml"/><Relationship Id="rId61" Type="http://schemas.openxmlformats.org/officeDocument/2006/relationships/tags" Target="../tags/tag208.xml"/><Relationship Id="rId60" Type="http://schemas.openxmlformats.org/officeDocument/2006/relationships/tags" Target="../tags/tag207.xml"/><Relationship Id="rId6" Type="http://schemas.openxmlformats.org/officeDocument/2006/relationships/tags" Target="../tags/tag153.xml"/><Relationship Id="rId59" Type="http://schemas.openxmlformats.org/officeDocument/2006/relationships/tags" Target="../tags/tag206.xml"/><Relationship Id="rId58" Type="http://schemas.openxmlformats.org/officeDocument/2006/relationships/tags" Target="../tags/tag205.xml"/><Relationship Id="rId57" Type="http://schemas.openxmlformats.org/officeDocument/2006/relationships/tags" Target="../tags/tag204.xml"/><Relationship Id="rId56" Type="http://schemas.openxmlformats.org/officeDocument/2006/relationships/tags" Target="../tags/tag203.xml"/><Relationship Id="rId55" Type="http://schemas.openxmlformats.org/officeDocument/2006/relationships/tags" Target="../tags/tag202.xml"/><Relationship Id="rId54" Type="http://schemas.openxmlformats.org/officeDocument/2006/relationships/tags" Target="../tags/tag201.xml"/><Relationship Id="rId53" Type="http://schemas.openxmlformats.org/officeDocument/2006/relationships/tags" Target="../tags/tag200.xml"/><Relationship Id="rId52" Type="http://schemas.openxmlformats.org/officeDocument/2006/relationships/tags" Target="../tags/tag199.xml"/><Relationship Id="rId51" Type="http://schemas.openxmlformats.org/officeDocument/2006/relationships/tags" Target="../tags/tag198.xml"/><Relationship Id="rId50" Type="http://schemas.openxmlformats.org/officeDocument/2006/relationships/tags" Target="../tags/tag197.xml"/><Relationship Id="rId5" Type="http://schemas.openxmlformats.org/officeDocument/2006/relationships/tags" Target="../tags/tag152.xml"/><Relationship Id="rId49" Type="http://schemas.openxmlformats.org/officeDocument/2006/relationships/tags" Target="../tags/tag196.xml"/><Relationship Id="rId48" Type="http://schemas.openxmlformats.org/officeDocument/2006/relationships/tags" Target="../tags/tag195.xml"/><Relationship Id="rId47" Type="http://schemas.openxmlformats.org/officeDocument/2006/relationships/tags" Target="../tags/tag194.xml"/><Relationship Id="rId46" Type="http://schemas.openxmlformats.org/officeDocument/2006/relationships/tags" Target="../tags/tag193.xml"/><Relationship Id="rId45" Type="http://schemas.openxmlformats.org/officeDocument/2006/relationships/tags" Target="../tags/tag192.xml"/><Relationship Id="rId44" Type="http://schemas.openxmlformats.org/officeDocument/2006/relationships/tags" Target="../tags/tag191.xml"/><Relationship Id="rId43" Type="http://schemas.openxmlformats.org/officeDocument/2006/relationships/tags" Target="../tags/tag190.xml"/><Relationship Id="rId42" Type="http://schemas.openxmlformats.org/officeDocument/2006/relationships/tags" Target="../tags/tag189.xml"/><Relationship Id="rId41" Type="http://schemas.openxmlformats.org/officeDocument/2006/relationships/tags" Target="../tags/tag188.xml"/><Relationship Id="rId40" Type="http://schemas.openxmlformats.org/officeDocument/2006/relationships/tags" Target="../tags/tag187.xml"/><Relationship Id="rId4" Type="http://schemas.openxmlformats.org/officeDocument/2006/relationships/tags" Target="../tags/tag151.xml"/><Relationship Id="rId39" Type="http://schemas.openxmlformats.org/officeDocument/2006/relationships/tags" Target="../tags/tag186.xml"/><Relationship Id="rId38" Type="http://schemas.openxmlformats.org/officeDocument/2006/relationships/tags" Target="../tags/tag185.xml"/><Relationship Id="rId37" Type="http://schemas.openxmlformats.org/officeDocument/2006/relationships/tags" Target="../tags/tag184.xml"/><Relationship Id="rId36" Type="http://schemas.openxmlformats.org/officeDocument/2006/relationships/tags" Target="../tags/tag183.xml"/><Relationship Id="rId35" Type="http://schemas.openxmlformats.org/officeDocument/2006/relationships/tags" Target="../tags/tag182.xml"/><Relationship Id="rId34" Type="http://schemas.openxmlformats.org/officeDocument/2006/relationships/tags" Target="../tags/tag181.xml"/><Relationship Id="rId33" Type="http://schemas.openxmlformats.org/officeDocument/2006/relationships/tags" Target="../tags/tag180.xml"/><Relationship Id="rId32" Type="http://schemas.openxmlformats.org/officeDocument/2006/relationships/tags" Target="../tags/tag179.xml"/><Relationship Id="rId31" Type="http://schemas.openxmlformats.org/officeDocument/2006/relationships/tags" Target="../tags/tag178.xml"/><Relationship Id="rId30" Type="http://schemas.openxmlformats.org/officeDocument/2006/relationships/tags" Target="../tags/tag177.xml"/><Relationship Id="rId3" Type="http://schemas.openxmlformats.org/officeDocument/2006/relationships/tags" Target="../tags/tag150.xml"/><Relationship Id="rId29" Type="http://schemas.openxmlformats.org/officeDocument/2006/relationships/tags" Target="../tags/tag176.xml"/><Relationship Id="rId28" Type="http://schemas.openxmlformats.org/officeDocument/2006/relationships/tags" Target="../tags/tag175.xml"/><Relationship Id="rId27" Type="http://schemas.openxmlformats.org/officeDocument/2006/relationships/tags" Target="../tags/tag174.xml"/><Relationship Id="rId26" Type="http://schemas.openxmlformats.org/officeDocument/2006/relationships/tags" Target="../tags/tag173.xml"/><Relationship Id="rId25" Type="http://schemas.openxmlformats.org/officeDocument/2006/relationships/tags" Target="../tags/tag172.xml"/><Relationship Id="rId24" Type="http://schemas.openxmlformats.org/officeDocument/2006/relationships/tags" Target="../tags/tag171.xml"/><Relationship Id="rId23" Type="http://schemas.openxmlformats.org/officeDocument/2006/relationships/tags" Target="../tags/tag170.xml"/><Relationship Id="rId22" Type="http://schemas.openxmlformats.org/officeDocument/2006/relationships/tags" Target="../tags/tag169.xml"/><Relationship Id="rId211" Type="http://schemas.openxmlformats.org/officeDocument/2006/relationships/slideLayout" Target="../slideLayouts/slideLayout2.xml"/><Relationship Id="rId210" Type="http://schemas.openxmlformats.org/officeDocument/2006/relationships/tags" Target="../tags/tag223.xml"/><Relationship Id="rId21" Type="http://schemas.openxmlformats.org/officeDocument/2006/relationships/tags" Target="../tags/tag168.xml"/><Relationship Id="rId209" Type="http://schemas.openxmlformats.org/officeDocument/2006/relationships/image" Target="../media/image434.png"/><Relationship Id="rId208" Type="http://schemas.openxmlformats.org/officeDocument/2006/relationships/customXml" Target="../ink/ink437.xml"/><Relationship Id="rId207" Type="http://schemas.openxmlformats.org/officeDocument/2006/relationships/image" Target="../media/image433.png"/><Relationship Id="rId206" Type="http://schemas.openxmlformats.org/officeDocument/2006/relationships/customXml" Target="../ink/ink436.xml"/><Relationship Id="rId205" Type="http://schemas.openxmlformats.org/officeDocument/2006/relationships/image" Target="../media/image432.png"/><Relationship Id="rId204" Type="http://schemas.openxmlformats.org/officeDocument/2006/relationships/customXml" Target="../ink/ink435.xml"/><Relationship Id="rId203" Type="http://schemas.openxmlformats.org/officeDocument/2006/relationships/image" Target="../media/image431.png"/><Relationship Id="rId202" Type="http://schemas.openxmlformats.org/officeDocument/2006/relationships/customXml" Target="../ink/ink434.xml"/><Relationship Id="rId201" Type="http://schemas.openxmlformats.org/officeDocument/2006/relationships/image" Target="../media/image430.png"/><Relationship Id="rId200" Type="http://schemas.openxmlformats.org/officeDocument/2006/relationships/customXml" Target="../ink/ink433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9" Type="http://schemas.openxmlformats.org/officeDocument/2006/relationships/image" Target="../media/image429.png"/><Relationship Id="rId198" Type="http://schemas.openxmlformats.org/officeDocument/2006/relationships/customXml" Target="../ink/ink432.xml"/><Relationship Id="rId197" Type="http://schemas.openxmlformats.org/officeDocument/2006/relationships/image" Target="../media/image428.png"/><Relationship Id="rId196" Type="http://schemas.openxmlformats.org/officeDocument/2006/relationships/customXml" Target="../ink/ink431.xml"/><Relationship Id="rId195" Type="http://schemas.openxmlformats.org/officeDocument/2006/relationships/image" Target="../media/image427.png"/><Relationship Id="rId194" Type="http://schemas.openxmlformats.org/officeDocument/2006/relationships/customXml" Target="../ink/ink430.xml"/><Relationship Id="rId193" Type="http://schemas.openxmlformats.org/officeDocument/2006/relationships/image" Target="../media/image426.png"/><Relationship Id="rId192" Type="http://schemas.openxmlformats.org/officeDocument/2006/relationships/customXml" Target="../ink/ink429.xml"/><Relationship Id="rId191" Type="http://schemas.openxmlformats.org/officeDocument/2006/relationships/image" Target="../media/image425.png"/><Relationship Id="rId190" Type="http://schemas.openxmlformats.org/officeDocument/2006/relationships/customXml" Target="../ink/ink428.xml"/><Relationship Id="rId19" Type="http://schemas.openxmlformats.org/officeDocument/2006/relationships/tags" Target="../tags/tag166.xml"/><Relationship Id="rId189" Type="http://schemas.openxmlformats.org/officeDocument/2006/relationships/image" Target="../media/image424.png"/><Relationship Id="rId188" Type="http://schemas.openxmlformats.org/officeDocument/2006/relationships/customXml" Target="../ink/ink427.xml"/><Relationship Id="rId187" Type="http://schemas.openxmlformats.org/officeDocument/2006/relationships/image" Target="../media/image423.png"/><Relationship Id="rId186" Type="http://schemas.openxmlformats.org/officeDocument/2006/relationships/customXml" Target="../ink/ink426.xml"/><Relationship Id="rId185" Type="http://schemas.openxmlformats.org/officeDocument/2006/relationships/image" Target="../media/image422.png"/><Relationship Id="rId184" Type="http://schemas.openxmlformats.org/officeDocument/2006/relationships/customXml" Target="../ink/ink425.xml"/><Relationship Id="rId183" Type="http://schemas.openxmlformats.org/officeDocument/2006/relationships/image" Target="../media/image421.png"/><Relationship Id="rId182" Type="http://schemas.openxmlformats.org/officeDocument/2006/relationships/customXml" Target="../ink/ink424.xml"/><Relationship Id="rId181" Type="http://schemas.openxmlformats.org/officeDocument/2006/relationships/image" Target="../media/image420.png"/><Relationship Id="rId180" Type="http://schemas.openxmlformats.org/officeDocument/2006/relationships/customXml" Target="../ink/ink423.xml"/><Relationship Id="rId18" Type="http://schemas.openxmlformats.org/officeDocument/2006/relationships/tags" Target="../tags/tag165.xml"/><Relationship Id="rId179" Type="http://schemas.openxmlformats.org/officeDocument/2006/relationships/image" Target="../media/image419.png"/><Relationship Id="rId178" Type="http://schemas.openxmlformats.org/officeDocument/2006/relationships/customXml" Target="../ink/ink422.xml"/><Relationship Id="rId177" Type="http://schemas.openxmlformats.org/officeDocument/2006/relationships/image" Target="../media/image418.png"/><Relationship Id="rId176" Type="http://schemas.openxmlformats.org/officeDocument/2006/relationships/customXml" Target="../ink/ink421.xml"/><Relationship Id="rId175" Type="http://schemas.openxmlformats.org/officeDocument/2006/relationships/image" Target="../media/image417.png"/><Relationship Id="rId174" Type="http://schemas.openxmlformats.org/officeDocument/2006/relationships/customXml" Target="../ink/ink420.xml"/><Relationship Id="rId173" Type="http://schemas.openxmlformats.org/officeDocument/2006/relationships/image" Target="../media/image416.png"/><Relationship Id="rId172" Type="http://schemas.openxmlformats.org/officeDocument/2006/relationships/customXml" Target="../ink/ink419.xml"/><Relationship Id="rId171" Type="http://schemas.openxmlformats.org/officeDocument/2006/relationships/image" Target="../media/image415.png"/><Relationship Id="rId170" Type="http://schemas.openxmlformats.org/officeDocument/2006/relationships/customXml" Target="../ink/ink418.xml"/><Relationship Id="rId17" Type="http://schemas.openxmlformats.org/officeDocument/2006/relationships/tags" Target="../tags/tag164.xml"/><Relationship Id="rId169" Type="http://schemas.openxmlformats.org/officeDocument/2006/relationships/image" Target="../media/image414.png"/><Relationship Id="rId168" Type="http://schemas.openxmlformats.org/officeDocument/2006/relationships/customXml" Target="../ink/ink417.xml"/><Relationship Id="rId167" Type="http://schemas.openxmlformats.org/officeDocument/2006/relationships/image" Target="../media/image413.png"/><Relationship Id="rId166" Type="http://schemas.openxmlformats.org/officeDocument/2006/relationships/customXml" Target="../ink/ink416.xml"/><Relationship Id="rId165" Type="http://schemas.openxmlformats.org/officeDocument/2006/relationships/image" Target="../media/image412.png"/><Relationship Id="rId164" Type="http://schemas.openxmlformats.org/officeDocument/2006/relationships/customXml" Target="../ink/ink415.xml"/><Relationship Id="rId163" Type="http://schemas.openxmlformats.org/officeDocument/2006/relationships/image" Target="../media/image411.png"/><Relationship Id="rId162" Type="http://schemas.openxmlformats.org/officeDocument/2006/relationships/customXml" Target="../ink/ink414.xml"/><Relationship Id="rId161" Type="http://schemas.openxmlformats.org/officeDocument/2006/relationships/image" Target="../media/image410.png"/><Relationship Id="rId160" Type="http://schemas.openxmlformats.org/officeDocument/2006/relationships/customXml" Target="../ink/ink413.xml"/><Relationship Id="rId16" Type="http://schemas.openxmlformats.org/officeDocument/2006/relationships/tags" Target="../tags/tag163.xml"/><Relationship Id="rId159" Type="http://schemas.openxmlformats.org/officeDocument/2006/relationships/image" Target="../media/image409.png"/><Relationship Id="rId158" Type="http://schemas.openxmlformats.org/officeDocument/2006/relationships/customXml" Target="../ink/ink412.xml"/><Relationship Id="rId157" Type="http://schemas.openxmlformats.org/officeDocument/2006/relationships/image" Target="../media/image408.png"/><Relationship Id="rId156" Type="http://schemas.openxmlformats.org/officeDocument/2006/relationships/customXml" Target="../ink/ink411.xml"/><Relationship Id="rId155" Type="http://schemas.openxmlformats.org/officeDocument/2006/relationships/image" Target="../media/image407.png"/><Relationship Id="rId154" Type="http://schemas.openxmlformats.org/officeDocument/2006/relationships/customXml" Target="../ink/ink410.xml"/><Relationship Id="rId153" Type="http://schemas.openxmlformats.org/officeDocument/2006/relationships/image" Target="../media/image406.png"/><Relationship Id="rId152" Type="http://schemas.openxmlformats.org/officeDocument/2006/relationships/customXml" Target="../ink/ink409.xml"/><Relationship Id="rId151" Type="http://schemas.openxmlformats.org/officeDocument/2006/relationships/image" Target="../media/image405.png"/><Relationship Id="rId150" Type="http://schemas.openxmlformats.org/officeDocument/2006/relationships/customXml" Target="../ink/ink408.xml"/><Relationship Id="rId15" Type="http://schemas.openxmlformats.org/officeDocument/2006/relationships/tags" Target="../tags/tag162.xml"/><Relationship Id="rId149" Type="http://schemas.openxmlformats.org/officeDocument/2006/relationships/image" Target="../media/image404.png"/><Relationship Id="rId148" Type="http://schemas.openxmlformats.org/officeDocument/2006/relationships/customXml" Target="../ink/ink407.xml"/><Relationship Id="rId147" Type="http://schemas.openxmlformats.org/officeDocument/2006/relationships/image" Target="../media/image403.png"/><Relationship Id="rId146" Type="http://schemas.openxmlformats.org/officeDocument/2006/relationships/customXml" Target="../ink/ink406.xml"/><Relationship Id="rId145" Type="http://schemas.openxmlformats.org/officeDocument/2006/relationships/image" Target="../media/image402.png"/><Relationship Id="rId144" Type="http://schemas.openxmlformats.org/officeDocument/2006/relationships/customXml" Target="../ink/ink405.xml"/><Relationship Id="rId143" Type="http://schemas.openxmlformats.org/officeDocument/2006/relationships/image" Target="../media/image401.png"/><Relationship Id="rId142" Type="http://schemas.openxmlformats.org/officeDocument/2006/relationships/customXml" Target="../ink/ink404.xml"/><Relationship Id="rId141" Type="http://schemas.openxmlformats.org/officeDocument/2006/relationships/image" Target="../media/image400.png"/><Relationship Id="rId140" Type="http://schemas.openxmlformats.org/officeDocument/2006/relationships/customXml" Target="../ink/ink403.xml"/><Relationship Id="rId14" Type="http://schemas.openxmlformats.org/officeDocument/2006/relationships/tags" Target="../tags/tag161.xml"/><Relationship Id="rId139" Type="http://schemas.openxmlformats.org/officeDocument/2006/relationships/image" Target="../media/image399.png"/><Relationship Id="rId138" Type="http://schemas.openxmlformats.org/officeDocument/2006/relationships/customXml" Target="../ink/ink402.xml"/><Relationship Id="rId137" Type="http://schemas.openxmlformats.org/officeDocument/2006/relationships/image" Target="../media/image398.png"/><Relationship Id="rId136" Type="http://schemas.openxmlformats.org/officeDocument/2006/relationships/customXml" Target="../ink/ink401.xml"/><Relationship Id="rId135" Type="http://schemas.openxmlformats.org/officeDocument/2006/relationships/image" Target="../media/image397.png"/><Relationship Id="rId134" Type="http://schemas.openxmlformats.org/officeDocument/2006/relationships/customXml" Target="../ink/ink400.xml"/><Relationship Id="rId133" Type="http://schemas.openxmlformats.org/officeDocument/2006/relationships/image" Target="../media/image396.png"/><Relationship Id="rId132" Type="http://schemas.openxmlformats.org/officeDocument/2006/relationships/customXml" Target="../ink/ink399.xml"/><Relationship Id="rId131" Type="http://schemas.openxmlformats.org/officeDocument/2006/relationships/image" Target="../media/image395.png"/><Relationship Id="rId130" Type="http://schemas.openxmlformats.org/officeDocument/2006/relationships/customXml" Target="../ink/ink398.xml"/><Relationship Id="rId13" Type="http://schemas.openxmlformats.org/officeDocument/2006/relationships/tags" Target="../tags/tag160.xml"/><Relationship Id="rId129" Type="http://schemas.openxmlformats.org/officeDocument/2006/relationships/image" Target="../media/image394.png"/><Relationship Id="rId128" Type="http://schemas.openxmlformats.org/officeDocument/2006/relationships/customXml" Target="../ink/ink397.xml"/><Relationship Id="rId127" Type="http://schemas.openxmlformats.org/officeDocument/2006/relationships/image" Target="../media/image393.png"/><Relationship Id="rId126" Type="http://schemas.openxmlformats.org/officeDocument/2006/relationships/customXml" Target="../ink/ink396.xml"/><Relationship Id="rId125" Type="http://schemas.openxmlformats.org/officeDocument/2006/relationships/image" Target="../media/image392.png"/><Relationship Id="rId124" Type="http://schemas.openxmlformats.org/officeDocument/2006/relationships/customXml" Target="../ink/ink395.xml"/><Relationship Id="rId123" Type="http://schemas.openxmlformats.org/officeDocument/2006/relationships/image" Target="../media/image391.png"/><Relationship Id="rId122" Type="http://schemas.openxmlformats.org/officeDocument/2006/relationships/customXml" Target="../ink/ink394.xml"/><Relationship Id="rId121" Type="http://schemas.openxmlformats.org/officeDocument/2006/relationships/image" Target="../media/image390.png"/><Relationship Id="rId120" Type="http://schemas.openxmlformats.org/officeDocument/2006/relationships/customXml" Target="../ink/ink393.xml"/><Relationship Id="rId12" Type="http://schemas.openxmlformats.org/officeDocument/2006/relationships/tags" Target="../tags/tag159.xml"/><Relationship Id="rId119" Type="http://schemas.openxmlformats.org/officeDocument/2006/relationships/image" Target="../media/image389.png"/><Relationship Id="rId118" Type="http://schemas.openxmlformats.org/officeDocument/2006/relationships/customXml" Target="../ink/ink392.xml"/><Relationship Id="rId117" Type="http://schemas.openxmlformats.org/officeDocument/2006/relationships/image" Target="../media/image388.png"/><Relationship Id="rId116" Type="http://schemas.openxmlformats.org/officeDocument/2006/relationships/customXml" Target="../ink/ink391.xml"/><Relationship Id="rId115" Type="http://schemas.openxmlformats.org/officeDocument/2006/relationships/image" Target="../media/image387.png"/><Relationship Id="rId114" Type="http://schemas.openxmlformats.org/officeDocument/2006/relationships/customXml" Target="../ink/ink390.xml"/><Relationship Id="rId113" Type="http://schemas.openxmlformats.org/officeDocument/2006/relationships/image" Target="../media/image386.png"/><Relationship Id="rId112" Type="http://schemas.openxmlformats.org/officeDocument/2006/relationships/customXml" Target="../ink/ink389.xml"/><Relationship Id="rId111" Type="http://schemas.openxmlformats.org/officeDocument/2006/relationships/image" Target="../media/image385.png"/><Relationship Id="rId110" Type="http://schemas.openxmlformats.org/officeDocument/2006/relationships/customXml" Target="../ink/ink388.xml"/><Relationship Id="rId11" Type="http://schemas.openxmlformats.org/officeDocument/2006/relationships/tags" Target="../tags/tag158.xml"/><Relationship Id="rId109" Type="http://schemas.openxmlformats.org/officeDocument/2006/relationships/image" Target="../media/image384.png"/><Relationship Id="rId108" Type="http://schemas.openxmlformats.org/officeDocument/2006/relationships/customXml" Target="../ink/ink387.xml"/><Relationship Id="rId107" Type="http://schemas.openxmlformats.org/officeDocument/2006/relationships/image" Target="../media/image383.png"/><Relationship Id="rId106" Type="http://schemas.openxmlformats.org/officeDocument/2006/relationships/customXml" Target="../ink/ink386.xml"/><Relationship Id="rId105" Type="http://schemas.openxmlformats.org/officeDocument/2006/relationships/image" Target="../media/image382.png"/><Relationship Id="rId104" Type="http://schemas.openxmlformats.org/officeDocument/2006/relationships/customXml" Target="../ink/ink385.xml"/><Relationship Id="rId103" Type="http://schemas.openxmlformats.org/officeDocument/2006/relationships/image" Target="../media/image381.png"/><Relationship Id="rId102" Type="http://schemas.openxmlformats.org/officeDocument/2006/relationships/customXml" Target="../ink/ink384.xml"/><Relationship Id="rId101" Type="http://schemas.openxmlformats.org/officeDocument/2006/relationships/image" Target="../media/image380.png"/><Relationship Id="rId100" Type="http://schemas.openxmlformats.org/officeDocument/2006/relationships/customXml" Target="../ink/ink383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3.png"/><Relationship Id="rId7" Type="http://schemas.openxmlformats.org/officeDocument/2006/relationships/customXml" Target="../ink/ink6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0.xml"/><Relationship Id="rId14" Type="http://schemas.openxmlformats.org/officeDocument/2006/relationships/image" Target="../media/image6.png"/><Relationship Id="rId13" Type="http://schemas.openxmlformats.org/officeDocument/2006/relationships/customXml" Target="../ink/ink9.xml"/><Relationship Id="rId12" Type="http://schemas.openxmlformats.org/officeDocument/2006/relationships/image" Target="../media/image5.png"/><Relationship Id="rId11" Type="http://schemas.openxmlformats.org/officeDocument/2006/relationships/customXml" Target="../ink/ink8.xml"/><Relationship Id="rId10" Type="http://schemas.openxmlformats.org/officeDocument/2006/relationships/image" Target="../media/image4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4" Type="http://schemas.openxmlformats.org/officeDocument/2006/relationships/slideLayout" Target="../slideLayouts/slideLayout2.xml"/><Relationship Id="rId93" Type="http://schemas.openxmlformats.org/officeDocument/2006/relationships/tags" Target="../tags/tag72.xml"/><Relationship Id="rId92" Type="http://schemas.openxmlformats.org/officeDocument/2006/relationships/image" Target="../media/image51.png"/><Relationship Id="rId91" Type="http://schemas.openxmlformats.org/officeDocument/2006/relationships/customXml" Target="../ink/ink54.xml"/><Relationship Id="rId90" Type="http://schemas.openxmlformats.org/officeDocument/2006/relationships/image" Target="../media/image50.png"/><Relationship Id="rId9" Type="http://schemas.openxmlformats.org/officeDocument/2006/relationships/customXml" Target="../ink/ink13.xml"/><Relationship Id="rId89" Type="http://schemas.openxmlformats.org/officeDocument/2006/relationships/customXml" Target="../ink/ink53.xml"/><Relationship Id="rId88" Type="http://schemas.openxmlformats.org/officeDocument/2006/relationships/image" Target="../media/image49.png"/><Relationship Id="rId87" Type="http://schemas.openxmlformats.org/officeDocument/2006/relationships/customXml" Target="../ink/ink52.xml"/><Relationship Id="rId86" Type="http://schemas.openxmlformats.org/officeDocument/2006/relationships/image" Target="../media/image48.png"/><Relationship Id="rId85" Type="http://schemas.openxmlformats.org/officeDocument/2006/relationships/customXml" Target="../ink/ink51.xml"/><Relationship Id="rId84" Type="http://schemas.openxmlformats.org/officeDocument/2006/relationships/image" Target="../media/image47.png"/><Relationship Id="rId83" Type="http://schemas.openxmlformats.org/officeDocument/2006/relationships/customXml" Target="../ink/ink50.xml"/><Relationship Id="rId82" Type="http://schemas.openxmlformats.org/officeDocument/2006/relationships/image" Target="../media/image46.png"/><Relationship Id="rId81" Type="http://schemas.openxmlformats.org/officeDocument/2006/relationships/customXml" Target="../ink/ink49.xml"/><Relationship Id="rId80" Type="http://schemas.openxmlformats.org/officeDocument/2006/relationships/image" Target="../media/image45.png"/><Relationship Id="rId8" Type="http://schemas.openxmlformats.org/officeDocument/2006/relationships/image" Target="../media/image9.png"/><Relationship Id="rId79" Type="http://schemas.openxmlformats.org/officeDocument/2006/relationships/customXml" Target="../ink/ink48.xml"/><Relationship Id="rId78" Type="http://schemas.openxmlformats.org/officeDocument/2006/relationships/image" Target="../media/image44.png"/><Relationship Id="rId77" Type="http://schemas.openxmlformats.org/officeDocument/2006/relationships/customXml" Target="../ink/ink47.xml"/><Relationship Id="rId76" Type="http://schemas.openxmlformats.org/officeDocument/2006/relationships/image" Target="../media/image43.png"/><Relationship Id="rId75" Type="http://schemas.openxmlformats.org/officeDocument/2006/relationships/customXml" Target="../ink/ink46.xml"/><Relationship Id="rId74" Type="http://schemas.openxmlformats.org/officeDocument/2006/relationships/image" Target="../media/image42.png"/><Relationship Id="rId73" Type="http://schemas.openxmlformats.org/officeDocument/2006/relationships/customXml" Target="../ink/ink45.xml"/><Relationship Id="rId72" Type="http://schemas.openxmlformats.org/officeDocument/2006/relationships/image" Target="../media/image41.png"/><Relationship Id="rId71" Type="http://schemas.openxmlformats.org/officeDocument/2006/relationships/customXml" Target="../ink/ink44.xml"/><Relationship Id="rId70" Type="http://schemas.openxmlformats.org/officeDocument/2006/relationships/image" Target="../media/image40.png"/><Relationship Id="rId7" Type="http://schemas.openxmlformats.org/officeDocument/2006/relationships/customXml" Target="../ink/ink12.xml"/><Relationship Id="rId69" Type="http://schemas.openxmlformats.org/officeDocument/2006/relationships/customXml" Target="../ink/ink43.xml"/><Relationship Id="rId68" Type="http://schemas.openxmlformats.org/officeDocument/2006/relationships/image" Target="../media/image39.png"/><Relationship Id="rId67" Type="http://schemas.openxmlformats.org/officeDocument/2006/relationships/customXml" Target="../ink/ink42.xml"/><Relationship Id="rId66" Type="http://schemas.openxmlformats.org/officeDocument/2006/relationships/image" Target="../media/image38.png"/><Relationship Id="rId65" Type="http://schemas.openxmlformats.org/officeDocument/2006/relationships/customXml" Target="../ink/ink41.xml"/><Relationship Id="rId64" Type="http://schemas.openxmlformats.org/officeDocument/2006/relationships/image" Target="../media/image37.png"/><Relationship Id="rId63" Type="http://schemas.openxmlformats.org/officeDocument/2006/relationships/customXml" Target="../ink/ink40.xml"/><Relationship Id="rId62" Type="http://schemas.openxmlformats.org/officeDocument/2006/relationships/image" Target="../media/image36.png"/><Relationship Id="rId61" Type="http://schemas.openxmlformats.org/officeDocument/2006/relationships/customXml" Target="../ink/ink39.xml"/><Relationship Id="rId60" Type="http://schemas.openxmlformats.org/officeDocument/2006/relationships/image" Target="../media/image35.png"/><Relationship Id="rId6" Type="http://schemas.openxmlformats.org/officeDocument/2006/relationships/image" Target="../media/image8.png"/><Relationship Id="rId59" Type="http://schemas.openxmlformats.org/officeDocument/2006/relationships/customXml" Target="../ink/ink38.xml"/><Relationship Id="rId58" Type="http://schemas.openxmlformats.org/officeDocument/2006/relationships/image" Target="../media/image34.png"/><Relationship Id="rId57" Type="http://schemas.openxmlformats.org/officeDocument/2006/relationships/customXml" Target="../ink/ink37.xml"/><Relationship Id="rId56" Type="http://schemas.openxmlformats.org/officeDocument/2006/relationships/image" Target="../media/image33.png"/><Relationship Id="rId55" Type="http://schemas.openxmlformats.org/officeDocument/2006/relationships/customXml" Target="../ink/ink36.xml"/><Relationship Id="rId54" Type="http://schemas.openxmlformats.org/officeDocument/2006/relationships/image" Target="../media/image32.png"/><Relationship Id="rId53" Type="http://schemas.openxmlformats.org/officeDocument/2006/relationships/customXml" Target="../ink/ink35.xml"/><Relationship Id="rId52" Type="http://schemas.openxmlformats.org/officeDocument/2006/relationships/image" Target="../media/image31.png"/><Relationship Id="rId51" Type="http://schemas.openxmlformats.org/officeDocument/2006/relationships/customXml" Target="../ink/ink34.xml"/><Relationship Id="rId50" Type="http://schemas.openxmlformats.org/officeDocument/2006/relationships/image" Target="../media/image30.png"/><Relationship Id="rId5" Type="http://schemas.openxmlformats.org/officeDocument/2006/relationships/customXml" Target="../ink/ink11.xml"/><Relationship Id="rId49" Type="http://schemas.openxmlformats.org/officeDocument/2006/relationships/customXml" Target="../ink/ink33.xml"/><Relationship Id="rId48" Type="http://schemas.openxmlformats.org/officeDocument/2006/relationships/image" Target="../media/image29.png"/><Relationship Id="rId47" Type="http://schemas.openxmlformats.org/officeDocument/2006/relationships/customXml" Target="../ink/ink32.xml"/><Relationship Id="rId46" Type="http://schemas.openxmlformats.org/officeDocument/2006/relationships/image" Target="../media/image28.png"/><Relationship Id="rId45" Type="http://schemas.openxmlformats.org/officeDocument/2006/relationships/customXml" Target="../ink/ink31.xml"/><Relationship Id="rId44" Type="http://schemas.openxmlformats.org/officeDocument/2006/relationships/image" Target="../media/image27.png"/><Relationship Id="rId43" Type="http://schemas.openxmlformats.org/officeDocument/2006/relationships/customXml" Target="../ink/ink30.xml"/><Relationship Id="rId42" Type="http://schemas.openxmlformats.org/officeDocument/2006/relationships/image" Target="../media/image26.png"/><Relationship Id="rId41" Type="http://schemas.openxmlformats.org/officeDocument/2006/relationships/customXml" Target="../ink/ink29.xml"/><Relationship Id="rId40" Type="http://schemas.openxmlformats.org/officeDocument/2006/relationships/image" Target="../media/image25.png"/><Relationship Id="rId4" Type="http://schemas.openxmlformats.org/officeDocument/2006/relationships/image" Target="../media/image2.png"/><Relationship Id="rId39" Type="http://schemas.openxmlformats.org/officeDocument/2006/relationships/customXml" Target="../ink/ink28.xml"/><Relationship Id="rId38" Type="http://schemas.openxmlformats.org/officeDocument/2006/relationships/image" Target="../media/image24.png"/><Relationship Id="rId37" Type="http://schemas.openxmlformats.org/officeDocument/2006/relationships/customXml" Target="../ink/ink27.xml"/><Relationship Id="rId36" Type="http://schemas.openxmlformats.org/officeDocument/2006/relationships/image" Target="../media/image23.png"/><Relationship Id="rId35" Type="http://schemas.openxmlformats.org/officeDocument/2006/relationships/customXml" Target="../ink/ink26.xml"/><Relationship Id="rId34" Type="http://schemas.openxmlformats.org/officeDocument/2006/relationships/image" Target="../media/image22.png"/><Relationship Id="rId33" Type="http://schemas.openxmlformats.org/officeDocument/2006/relationships/customXml" Target="../ink/ink25.xml"/><Relationship Id="rId32" Type="http://schemas.openxmlformats.org/officeDocument/2006/relationships/image" Target="../media/image21.png"/><Relationship Id="rId31" Type="http://schemas.openxmlformats.org/officeDocument/2006/relationships/customXml" Target="../ink/ink24.xml"/><Relationship Id="rId30" Type="http://schemas.openxmlformats.org/officeDocument/2006/relationships/image" Target="../media/image20.png"/><Relationship Id="rId3" Type="http://schemas.openxmlformats.org/officeDocument/2006/relationships/customXml" Target="../ink/ink10.xml"/><Relationship Id="rId29" Type="http://schemas.openxmlformats.org/officeDocument/2006/relationships/customXml" Target="../ink/ink23.xml"/><Relationship Id="rId28" Type="http://schemas.openxmlformats.org/officeDocument/2006/relationships/image" Target="../media/image19.png"/><Relationship Id="rId27" Type="http://schemas.openxmlformats.org/officeDocument/2006/relationships/customXml" Target="../ink/ink22.xml"/><Relationship Id="rId26" Type="http://schemas.openxmlformats.org/officeDocument/2006/relationships/image" Target="../media/image18.png"/><Relationship Id="rId25" Type="http://schemas.openxmlformats.org/officeDocument/2006/relationships/customXml" Target="../ink/ink21.xml"/><Relationship Id="rId24" Type="http://schemas.openxmlformats.org/officeDocument/2006/relationships/image" Target="../media/image17.png"/><Relationship Id="rId23" Type="http://schemas.openxmlformats.org/officeDocument/2006/relationships/customXml" Target="../ink/ink20.xml"/><Relationship Id="rId22" Type="http://schemas.openxmlformats.org/officeDocument/2006/relationships/image" Target="../media/image16.png"/><Relationship Id="rId21" Type="http://schemas.openxmlformats.org/officeDocument/2006/relationships/customXml" Target="../ink/ink19.xml"/><Relationship Id="rId20" Type="http://schemas.openxmlformats.org/officeDocument/2006/relationships/image" Target="../media/image15.png"/><Relationship Id="rId2" Type="http://schemas.openxmlformats.org/officeDocument/2006/relationships/image" Target="../media/image7.png"/><Relationship Id="rId19" Type="http://schemas.openxmlformats.org/officeDocument/2006/relationships/customXml" Target="../ink/ink18.xml"/><Relationship Id="rId18" Type="http://schemas.openxmlformats.org/officeDocument/2006/relationships/image" Target="../media/image14.png"/><Relationship Id="rId17" Type="http://schemas.openxmlformats.org/officeDocument/2006/relationships/customXml" Target="../ink/ink17.xml"/><Relationship Id="rId16" Type="http://schemas.openxmlformats.org/officeDocument/2006/relationships/image" Target="../media/image13.png"/><Relationship Id="rId15" Type="http://schemas.openxmlformats.org/officeDocument/2006/relationships/customXml" Target="../ink/ink16.xml"/><Relationship Id="rId14" Type="http://schemas.openxmlformats.org/officeDocument/2006/relationships/image" Target="../media/image12.png"/><Relationship Id="rId13" Type="http://schemas.openxmlformats.org/officeDocument/2006/relationships/customXml" Target="../ink/ink15.xml"/><Relationship Id="rId12" Type="http://schemas.openxmlformats.org/officeDocument/2006/relationships/image" Target="../media/image11.png"/><Relationship Id="rId11" Type="http://schemas.openxmlformats.org/officeDocument/2006/relationships/customXml" Target="../ink/ink14.xml"/><Relationship Id="rId10" Type="http://schemas.openxmlformats.org/officeDocument/2006/relationships/image" Target="../media/image10.png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8.xml"/><Relationship Id="rId8" Type="http://schemas.openxmlformats.org/officeDocument/2006/relationships/image" Target="../media/image55.png"/><Relationship Id="rId7" Type="http://schemas.openxmlformats.org/officeDocument/2006/relationships/customXml" Target="../ink/ink57.xml"/><Relationship Id="rId68" Type="http://schemas.openxmlformats.org/officeDocument/2006/relationships/slideLayout" Target="../slideLayouts/slideLayout2.xml"/><Relationship Id="rId67" Type="http://schemas.openxmlformats.org/officeDocument/2006/relationships/tags" Target="../tags/tag74.xml"/><Relationship Id="rId66" Type="http://schemas.openxmlformats.org/officeDocument/2006/relationships/image" Target="../media/image84.png"/><Relationship Id="rId65" Type="http://schemas.openxmlformats.org/officeDocument/2006/relationships/customXml" Target="../ink/ink86.xml"/><Relationship Id="rId64" Type="http://schemas.openxmlformats.org/officeDocument/2006/relationships/image" Target="../media/image83.png"/><Relationship Id="rId63" Type="http://schemas.openxmlformats.org/officeDocument/2006/relationships/customXml" Target="../ink/ink85.xml"/><Relationship Id="rId62" Type="http://schemas.openxmlformats.org/officeDocument/2006/relationships/image" Target="../media/image82.png"/><Relationship Id="rId61" Type="http://schemas.openxmlformats.org/officeDocument/2006/relationships/customXml" Target="../ink/ink84.xml"/><Relationship Id="rId60" Type="http://schemas.openxmlformats.org/officeDocument/2006/relationships/image" Target="../media/image81.png"/><Relationship Id="rId6" Type="http://schemas.openxmlformats.org/officeDocument/2006/relationships/image" Target="../media/image54.png"/><Relationship Id="rId59" Type="http://schemas.openxmlformats.org/officeDocument/2006/relationships/customXml" Target="../ink/ink83.xml"/><Relationship Id="rId58" Type="http://schemas.openxmlformats.org/officeDocument/2006/relationships/image" Target="../media/image80.png"/><Relationship Id="rId57" Type="http://schemas.openxmlformats.org/officeDocument/2006/relationships/customXml" Target="../ink/ink82.xml"/><Relationship Id="rId56" Type="http://schemas.openxmlformats.org/officeDocument/2006/relationships/image" Target="../media/image79.png"/><Relationship Id="rId55" Type="http://schemas.openxmlformats.org/officeDocument/2006/relationships/customXml" Target="../ink/ink81.xml"/><Relationship Id="rId54" Type="http://schemas.openxmlformats.org/officeDocument/2006/relationships/image" Target="../media/image78.png"/><Relationship Id="rId53" Type="http://schemas.openxmlformats.org/officeDocument/2006/relationships/customXml" Target="../ink/ink80.xml"/><Relationship Id="rId52" Type="http://schemas.openxmlformats.org/officeDocument/2006/relationships/image" Target="../media/image77.png"/><Relationship Id="rId51" Type="http://schemas.openxmlformats.org/officeDocument/2006/relationships/customXml" Target="../ink/ink79.xml"/><Relationship Id="rId50" Type="http://schemas.openxmlformats.org/officeDocument/2006/relationships/image" Target="../media/image76.png"/><Relationship Id="rId5" Type="http://schemas.openxmlformats.org/officeDocument/2006/relationships/customXml" Target="../ink/ink56.xml"/><Relationship Id="rId49" Type="http://schemas.openxmlformats.org/officeDocument/2006/relationships/customXml" Target="../ink/ink78.xml"/><Relationship Id="rId48" Type="http://schemas.openxmlformats.org/officeDocument/2006/relationships/image" Target="../media/image75.png"/><Relationship Id="rId47" Type="http://schemas.openxmlformats.org/officeDocument/2006/relationships/customXml" Target="../ink/ink77.xml"/><Relationship Id="rId46" Type="http://schemas.openxmlformats.org/officeDocument/2006/relationships/image" Target="../media/image74.png"/><Relationship Id="rId45" Type="http://schemas.openxmlformats.org/officeDocument/2006/relationships/customXml" Target="../ink/ink76.xml"/><Relationship Id="rId44" Type="http://schemas.openxmlformats.org/officeDocument/2006/relationships/image" Target="../media/image73.png"/><Relationship Id="rId43" Type="http://schemas.openxmlformats.org/officeDocument/2006/relationships/customXml" Target="../ink/ink75.xml"/><Relationship Id="rId42" Type="http://schemas.openxmlformats.org/officeDocument/2006/relationships/image" Target="../media/image72.png"/><Relationship Id="rId41" Type="http://schemas.openxmlformats.org/officeDocument/2006/relationships/customXml" Target="../ink/ink74.xml"/><Relationship Id="rId40" Type="http://schemas.openxmlformats.org/officeDocument/2006/relationships/image" Target="../media/image71.png"/><Relationship Id="rId4" Type="http://schemas.openxmlformats.org/officeDocument/2006/relationships/image" Target="../media/image53.png"/><Relationship Id="rId39" Type="http://schemas.openxmlformats.org/officeDocument/2006/relationships/customXml" Target="../ink/ink73.xml"/><Relationship Id="rId38" Type="http://schemas.openxmlformats.org/officeDocument/2006/relationships/image" Target="../media/image70.png"/><Relationship Id="rId37" Type="http://schemas.openxmlformats.org/officeDocument/2006/relationships/customXml" Target="../ink/ink72.xml"/><Relationship Id="rId36" Type="http://schemas.openxmlformats.org/officeDocument/2006/relationships/image" Target="../media/image69.png"/><Relationship Id="rId35" Type="http://schemas.openxmlformats.org/officeDocument/2006/relationships/customXml" Target="../ink/ink71.xml"/><Relationship Id="rId34" Type="http://schemas.openxmlformats.org/officeDocument/2006/relationships/image" Target="../media/image68.png"/><Relationship Id="rId33" Type="http://schemas.openxmlformats.org/officeDocument/2006/relationships/customXml" Target="../ink/ink70.xml"/><Relationship Id="rId32" Type="http://schemas.openxmlformats.org/officeDocument/2006/relationships/image" Target="../media/image67.png"/><Relationship Id="rId31" Type="http://schemas.openxmlformats.org/officeDocument/2006/relationships/customXml" Target="../ink/ink69.xml"/><Relationship Id="rId30" Type="http://schemas.openxmlformats.org/officeDocument/2006/relationships/image" Target="../media/image66.png"/><Relationship Id="rId3" Type="http://schemas.openxmlformats.org/officeDocument/2006/relationships/customXml" Target="../ink/ink55.xml"/><Relationship Id="rId29" Type="http://schemas.openxmlformats.org/officeDocument/2006/relationships/customXml" Target="../ink/ink68.xml"/><Relationship Id="rId28" Type="http://schemas.openxmlformats.org/officeDocument/2006/relationships/image" Target="../media/image65.png"/><Relationship Id="rId27" Type="http://schemas.openxmlformats.org/officeDocument/2006/relationships/customXml" Target="../ink/ink67.xml"/><Relationship Id="rId26" Type="http://schemas.openxmlformats.org/officeDocument/2006/relationships/image" Target="../media/image64.png"/><Relationship Id="rId25" Type="http://schemas.openxmlformats.org/officeDocument/2006/relationships/customXml" Target="../ink/ink66.xml"/><Relationship Id="rId24" Type="http://schemas.openxmlformats.org/officeDocument/2006/relationships/image" Target="../media/image63.png"/><Relationship Id="rId23" Type="http://schemas.openxmlformats.org/officeDocument/2006/relationships/customXml" Target="../ink/ink65.xml"/><Relationship Id="rId22" Type="http://schemas.openxmlformats.org/officeDocument/2006/relationships/image" Target="../media/image62.png"/><Relationship Id="rId21" Type="http://schemas.openxmlformats.org/officeDocument/2006/relationships/customXml" Target="../ink/ink64.xml"/><Relationship Id="rId20" Type="http://schemas.openxmlformats.org/officeDocument/2006/relationships/image" Target="../media/image61.png"/><Relationship Id="rId2" Type="http://schemas.openxmlformats.org/officeDocument/2006/relationships/image" Target="../media/image52.png"/><Relationship Id="rId19" Type="http://schemas.openxmlformats.org/officeDocument/2006/relationships/customXml" Target="../ink/ink63.xml"/><Relationship Id="rId18" Type="http://schemas.openxmlformats.org/officeDocument/2006/relationships/image" Target="../media/image60.png"/><Relationship Id="rId17" Type="http://schemas.openxmlformats.org/officeDocument/2006/relationships/customXml" Target="../ink/ink62.xml"/><Relationship Id="rId16" Type="http://schemas.openxmlformats.org/officeDocument/2006/relationships/image" Target="../media/image59.png"/><Relationship Id="rId15" Type="http://schemas.openxmlformats.org/officeDocument/2006/relationships/customXml" Target="../ink/ink61.xml"/><Relationship Id="rId14" Type="http://schemas.openxmlformats.org/officeDocument/2006/relationships/image" Target="../media/image58.png"/><Relationship Id="rId13" Type="http://schemas.openxmlformats.org/officeDocument/2006/relationships/customXml" Target="../ink/ink60.xml"/><Relationship Id="rId12" Type="http://schemas.openxmlformats.org/officeDocument/2006/relationships/image" Target="../media/image57.png"/><Relationship Id="rId11" Type="http://schemas.openxmlformats.org/officeDocument/2006/relationships/customXml" Target="../ink/ink59.xml"/><Relationship Id="rId10" Type="http://schemas.openxmlformats.org/officeDocument/2006/relationships/image" Target="../media/image56.png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5.xml"/><Relationship Id="rId98" Type="http://schemas.openxmlformats.org/officeDocument/2006/relationships/image" Target="../media/image133.png"/><Relationship Id="rId97" Type="http://schemas.openxmlformats.org/officeDocument/2006/relationships/customXml" Target="../ink/ink134.xml"/><Relationship Id="rId96" Type="http://schemas.openxmlformats.org/officeDocument/2006/relationships/image" Target="../media/image132.png"/><Relationship Id="rId95" Type="http://schemas.openxmlformats.org/officeDocument/2006/relationships/customXml" Target="../ink/ink133.xml"/><Relationship Id="rId94" Type="http://schemas.openxmlformats.org/officeDocument/2006/relationships/image" Target="../media/image131.png"/><Relationship Id="rId93" Type="http://schemas.openxmlformats.org/officeDocument/2006/relationships/customXml" Target="../ink/ink132.xml"/><Relationship Id="rId92" Type="http://schemas.openxmlformats.org/officeDocument/2006/relationships/image" Target="../media/image130.png"/><Relationship Id="rId91" Type="http://schemas.openxmlformats.org/officeDocument/2006/relationships/customXml" Target="../ink/ink131.xml"/><Relationship Id="rId90" Type="http://schemas.openxmlformats.org/officeDocument/2006/relationships/image" Target="../media/image129.png"/><Relationship Id="rId9" Type="http://schemas.openxmlformats.org/officeDocument/2006/relationships/customXml" Target="../ink/ink90.xml"/><Relationship Id="rId89" Type="http://schemas.openxmlformats.org/officeDocument/2006/relationships/customXml" Target="../ink/ink130.xml"/><Relationship Id="rId88" Type="http://schemas.openxmlformats.org/officeDocument/2006/relationships/image" Target="../media/image128.png"/><Relationship Id="rId87" Type="http://schemas.openxmlformats.org/officeDocument/2006/relationships/customXml" Target="../ink/ink129.xml"/><Relationship Id="rId86" Type="http://schemas.openxmlformats.org/officeDocument/2006/relationships/image" Target="../media/image127.png"/><Relationship Id="rId85" Type="http://schemas.openxmlformats.org/officeDocument/2006/relationships/customXml" Target="../ink/ink128.xml"/><Relationship Id="rId84" Type="http://schemas.openxmlformats.org/officeDocument/2006/relationships/image" Target="../media/image126.png"/><Relationship Id="rId83" Type="http://schemas.openxmlformats.org/officeDocument/2006/relationships/customXml" Target="../ink/ink127.xml"/><Relationship Id="rId82" Type="http://schemas.openxmlformats.org/officeDocument/2006/relationships/image" Target="../media/image125.png"/><Relationship Id="rId81" Type="http://schemas.openxmlformats.org/officeDocument/2006/relationships/customXml" Target="../ink/ink126.xml"/><Relationship Id="rId80" Type="http://schemas.openxmlformats.org/officeDocument/2006/relationships/image" Target="../media/image124.png"/><Relationship Id="rId8" Type="http://schemas.openxmlformats.org/officeDocument/2006/relationships/image" Target="../media/image88.png"/><Relationship Id="rId79" Type="http://schemas.openxmlformats.org/officeDocument/2006/relationships/customXml" Target="../ink/ink125.xml"/><Relationship Id="rId78" Type="http://schemas.openxmlformats.org/officeDocument/2006/relationships/image" Target="../media/image123.png"/><Relationship Id="rId77" Type="http://schemas.openxmlformats.org/officeDocument/2006/relationships/customXml" Target="../ink/ink124.xml"/><Relationship Id="rId76" Type="http://schemas.openxmlformats.org/officeDocument/2006/relationships/image" Target="../media/image122.png"/><Relationship Id="rId75" Type="http://schemas.openxmlformats.org/officeDocument/2006/relationships/customXml" Target="../ink/ink123.xml"/><Relationship Id="rId74" Type="http://schemas.openxmlformats.org/officeDocument/2006/relationships/image" Target="../media/image121.png"/><Relationship Id="rId73" Type="http://schemas.openxmlformats.org/officeDocument/2006/relationships/customXml" Target="../ink/ink122.xml"/><Relationship Id="rId72" Type="http://schemas.openxmlformats.org/officeDocument/2006/relationships/image" Target="../media/image120.png"/><Relationship Id="rId71" Type="http://schemas.openxmlformats.org/officeDocument/2006/relationships/customXml" Target="../ink/ink121.xml"/><Relationship Id="rId70" Type="http://schemas.openxmlformats.org/officeDocument/2006/relationships/image" Target="../media/image119.png"/><Relationship Id="rId7" Type="http://schemas.openxmlformats.org/officeDocument/2006/relationships/customXml" Target="../ink/ink89.xml"/><Relationship Id="rId69" Type="http://schemas.openxmlformats.org/officeDocument/2006/relationships/customXml" Target="../ink/ink120.xml"/><Relationship Id="rId68" Type="http://schemas.openxmlformats.org/officeDocument/2006/relationships/image" Target="../media/image118.png"/><Relationship Id="rId67" Type="http://schemas.openxmlformats.org/officeDocument/2006/relationships/customXml" Target="../ink/ink119.xml"/><Relationship Id="rId66" Type="http://schemas.openxmlformats.org/officeDocument/2006/relationships/image" Target="../media/image117.png"/><Relationship Id="rId65" Type="http://schemas.openxmlformats.org/officeDocument/2006/relationships/customXml" Target="../ink/ink118.xml"/><Relationship Id="rId64" Type="http://schemas.openxmlformats.org/officeDocument/2006/relationships/image" Target="../media/image116.png"/><Relationship Id="rId63" Type="http://schemas.openxmlformats.org/officeDocument/2006/relationships/customXml" Target="../ink/ink117.xml"/><Relationship Id="rId62" Type="http://schemas.openxmlformats.org/officeDocument/2006/relationships/image" Target="../media/image115.png"/><Relationship Id="rId61" Type="http://schemas.openxmlformats.org/officeDocument/2006/relationships/customXml" Target="../ink/ink116.xml"/><Relationship Id="rId60" Type="http://schemas.openxmlformats.org/officeDocument/2006/relationships/image" Target="../media/image114.png"/><Relationship Id="rId6" Type="http://schemas.openxmlformats.org/officeDocument/2006/relationships/image" Target="../media/image87.png"/><Relationship Id="rId59" Type="http://schemas.openxmlformats.org/officeDocument/2006/relationships/customXml" Target="../ink/ink115.xml"/><Relationship Id="rId58" Type="http://schemas.openxmlformats.org/officeDocument/2006/relationships/image" Target="../media/image113.png"/><Relationship Id="rId57" Type="http://schemas.openxmlformats.org/officeDocument/2006/relationships/customXml" Target="../ink/ink114.xml"/><Relationship Id="rId56" Type="http://schemas.openxmlformats.org/officeDocument/2006/relationships/image" Target="../media/image112.png"/><Relationship Id="rId55" Type="http://schemas.openxmlformats.org/officeDocument/2006/relationships/customXml" Target="../ink/ink113.xml"/><Relationship Id="rId54" Type="http://schemas.openxmlformats.org/officeDocument/2006/relationships/image" Target="../media/image111.png"/><Relationship Id="rId53" Type="http://schemas.openxmlformats.org/officeDocument/2006/relationships/customXml" Target="../ink/ink112.xml"/><Relationship Id="rId52" Type="http://schemas.openxmlformats.org/officeDocument/2006/relationships/image" Target="../media/image110.png"/><Relationship Id="rId51" Type="http://schemas.openxmlformats.org/officeDocument/2006/relationships/customXml" Target="../ink/ink111.xml"/><Relationship Id="rId50" Type="http://schemas.openxmlformats.org/officeDocument/2006/relationships/image" Target="../media/image109.png"/><Relationship Id="rId5" Type="http://schemas.openxmlformats.org/officeDocument/2006/relationships/customXml" Target="../ink/ink88.xml"/><Relationship Id="rId49" Type="http://schemas.openxmlformats.org/officeDocument/2006/relationships/customXml" Target="../ink/ink110.xml"/><Relationship Id="rId48" Type="http://schemas.openxmlformats.org/officeDocument/2006/relationships/image" Target="../media/image108.png"/><Relationship Id="rId47" Type="http://schemas.openxmlformats.org/officeDocument/2006/relationships/customXml" Target="../ink/ink109.xml"/><Relationship Id="rId46" Type="http://schemas.openxmlformats.org/officeDocument/2006/relationships/image" Target="../media/image107.png"/><Relationship Id="rId45" Type="http://schemas.openxmlformats.org/officeDocument/2006/relationships/customXml" Target="../ink/ink108.xml"/><Relationship Id="rId44" Type="http://schemas.openxmlformats.org/officeDocument/2006/relationships/image" Target="../media/image106.png"/><Relationship Id="rId43" Type="http://schemas.openxmlformats.org/officeDocument/2006/relationships/customXml" Target="../ink/ink107.xml"/><Relationship Id="rId42" Type="http://schemas.openxmlformats.org/officeDocument/2006/relationships/image" Target="../media/image105.png"/><Relationship Id="rId41" Type="http://schemas.openxmlformats.org/officeDocument/2006/relationships/customXml" Target="../ink/ink106.xml"/><Relationship Id="rId40" Type="http://schemas.openxmlformats.org/officeDocument/2006/relationships/image" Target="../media/image104.png"/><Relationship Id="rId4" Type="http://schemas.openxmlformats.org/officeDocument/2006/relationships/image" Target="../media/image86.png"/><Relationship Id="rId39" Type="http://schemas.openxmlformats.org/officeDocument/2006/relationships/customXml" Target="../ink/ink105.xml"/><Relationship Id="rId38" Type="http://schemas.openxmlformats.org/officeDocument/2006/relationships/image" Target="../media/image103.png"/><Relationship Id="rId37" Type="http://schemas.openxmlformats.org/officeDocument/2006/relationships/customXml" Target="../ink/ink104.xml"/><Relationship Id="rId36" Type="http://schemas.openxmlformats.org/officeDocument/2006/relationships/image" Target="../media/image102.png"/><Relationship Id="rId35" Type="http://schemas.openxmlformats.org/officeDocument/2006/relationships/customXml" Target="../ink/ink103.xml"/><Relationship Id="rId34" Type="http://schemas.openxmlformats.org/officeDocument/2006/relationships/image" Target="../media/image101.png"/><Relationship Id="rId33" Type="http://schemas.openxmlformats.org/officeDocument/2006/relationships/customXml" Target="../ink/ink102.xml"/><Relationship Id="rId32" Type="http://schemas.openxmlformats.org/officeDocument/2006/relationships/image" Target="../media/image100.png"/><Relationship Id="rId31" Type="http://schemas.openxmlformats.org/officeDocument/2006/relationships/customXml" Target="../ink/ink101.xml"/><Relationship Id="rId30" Type="http://schemas.openxmlformats.org/officeDocument/2006/relationships/image" Target="../media/image99.png"/><Relationship Id="rId3" Type="http://schemas.openxmlformats.org/officeDocument/2006/relationships/customXml" Target="../ink/ink87.xml"/><Relationship Id="rId29" Type="http://schemas.openxmlformats.org/officeDocument/2006/relationships/customXml" Target="../ink/ink100.xml"/><Relationship Id="rId28" Type="http://schemas.openxmlformats.org/officeDocument/2006/relationships/image" Target="../media/image98.png"/><Relationship Id="rId27" Type="http://schemas.openxmlformats.org/officeDocument/2006/relationships/customXml" Target="../ink/ink99.xml"/><Relationship Id="rId26" Type="http://schemas.openxmlformats.org/officeDocument/2006/relationships/image" Target="../media/image97.png"/><Relationship Id="rId25" Type="http://schemas.openxmlformats.org/officeDocument/2006/relationships/customXml" Target="../ink/ink98.xml"/><Relationship Id="rId24" Type="http://schemas.openxmlformats.org/officeDocument/2006/relationships/image" Target="../media/image96.png"/><Relationship Id="rId23" Type="http://schemas.openxmlformats.org/officeDocument/2006/relationships/customXml" Target="../ink/ink97.xml"/><Relationship Id="rId22" Type="http://schemas.openxmlformats.org/officeDocument/2006/relationships/image" Target="../media/image95.png"/><Relationship Id="rId21" Type="http://schemas.openxmlformats.org/officeDocument/2006/relationships/customXml" Target="../ink/ink96.xml"/><Relationship Id="rId20" Type="http://schemas.openxmlformats.org/officeDocument/2006/relationships/image" Target="../media/image94.png"/><Relationship Id="rId2" Type="http://schemas.openxmlformats.org/officeDocument/2006/relationships/image" Target="../media/image85.png"/><Relationship Id="rId19" Type="http://schemas.openxmlformats.org/officeDocument/2006/relationships/customXml" Target="../ink/ink95.xml"/><Relationship Id="rId18" Type="http://schemas.openxmlformats.org/officeDocument/2006/relationships/image" Target="../media/image93.png"/><Relationship Id="rId17" Type="http://schemas.openxmlformats.org/officeDocument/2006/relationships/customXml" Target="../ink/ink94.xml"/><Relationship Id="rId16" Type="http://schemas.openxmlformats.org/officeDocument/2006/relationships/image" Target="../media/image92.png"/><Relationship Id="rId15" Type="http://schemas.openxmlformats.org/officeDocument/2006/relationships/customXml" Target="../ink/ink93.xml"/><Relationship Id="rId14" Type="http://schemas.openxmlformats.org/officeDocument/2006/relationships/image" Target="../media/image91.png"/><Relationship Id="rId13" Type="http://schemas.openxmlformats.org/officeDocument/2006/relationships/customXml" Target="../ink/ink92.xml"/><Relationship Id="rId12" Type="http://schemas.openxmlformats.org/officeDocument/2006/relationships/image" Target="../media/image90.png"/><Relationship Id="rId110" Type="http://schemas.openxmlformats.org/officeDocument/2006/relationships/slideLayout" Target="../slideLayouts/slideLayout2.xml"/><Relationship Id="rId11" Type="http://schemas.openxmlformats.org/officeDocument/2006/relationships/customXml" Target="../ink/ink91.xml"/><Relationship Id="rId109" Type="http://schemas.openxmlformats.org/officeDocument/2006/relationships/tags" Target="../tags/tag76.xml"/><Relationship Id="rId108" Type="http://schemas.openxmlformats.org/officeDocument/2006/relationships/image" Target="../media/image138.png"/><Relationship Id="rId107" Type="http://schemas.openxmlformats.org/officeDocument/2006/relationships/customXml" Target="../ink/ink139.xml"/><Relationship Id="rId106" Type="http://schemas.openxmlformats.org/officeDocument/2006/relationships/image" Target="../media/image137.png"/><Relationship Id="rId105" Type="http://schemas.openxmlformats.org/officeDocument/2006/relationships/customXml" Target="../ink/ink138.xml"/><Relationship Id="rId104" Type="http://schemas.openxmlformats.org/officeDocument/2006/relationships/image" Target="../media/image136.png"/><Relationship Id="rId103" Type="http://schemas.openxmlformats.org/officeDocument/2006/relationships/customXml" Target="../ink/ink137.xml"/><Relationship Id="rId102" Type="http://schemas.openxmlformats.org/officeDocument/2006/relationships/image" Target="../media/image135.png"/><Relationship Id="rId101" Type="http://schemas.openxmlformats.org/officeDocument/2006/relationships/customXml" Target="../ink/ink136.xml"/><Relationship Id="rId100" Type="http://schemas.openxmlformats.org/officeDocument/2006/relationships/image" Target="../media/image134.png"/><Relationship Id="rId10" Type="http://schemas.openxmlformats.org/officeDocument/2006/relationships/image" Target="../media/image89.png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88.xml"/><Relationship Id="rId98" Type="http://schemas.openxmlformats.org/officeDocument/2006/relationships/image" Target="../media/image186.png"/><Relationship Id="rId97" Type="http://schemas.openxmlformats.org/officeDocument/2006/relationships/customXml" Target="../ink/ink187.xml"/><Relationship Id="rId96" Type="http://schemas.openxmlformats.org/officeDocument/2006/relationships/image" Target="../media/image185.png"/><Relationship Id="rId95" Type="http://schemas.openxmlformats.org/officeDocument/2006/relationships/customXml" Target="../ink/ink186.xml"/><Relationship Id="rId94" Type="http://schemas.openxmlformats.org/officeDocument/2006/relationships/image" Target="../media/image184.png"/><Relationship Id="rId93" Type="http://schemas.openxmlformats.org/officeDocument/2006/relationships/customXml" Target="../ink/ink185.xml"/><Relationship Id="rId92" Type="http://schemas.openxmlformats.org/officeDocument/2006/relationships/image" Target="../media/image183.png"/><Relationship Id="rId91" Type="http://schemas.openxmlformats.org/officeDocument/2006/relationships/customXml" Target="../ink/ink184.xml"/><Relationship Id="rId90" Type="http://schemas.openxmlformats.org/officeDocument/2006/relationships/image" Target="../media/image182.png"/><Relationship Id="rId9" Type="http://schemas.openxmlformats.org/officeDocument/2006/relationships/customXml" Target="../ink/ink143.xml"/><Relationship Id="rId89" Type="http://schemas.openxmlformats.org/officeDocument/2006/relationships/customXml" Target="../ink/ink183.xml"/><Relationship Id="rId88" Type="http://schemas.openxmlformats.org/officeDocument/2006/relationships/image" Target="../media/image181.png"/><Relationship Id="rId87" Type="http://schemas.openxmlformats.org/officeDocument/2006/relationships/customXml" Target="../ink/ink182.xml"/><Relationship Id="rId86" Type="http://schemas.openxmlformats.org/officeDocument/2006/relationships/image" Target="../media/image180.png"/><Relationship Id="rId85" Type="http://schemas.openxmlformats.org/officeDocument/2006/relationships/customXml" Target="../ink/ink181.xml"/><Relationship Id="rId84" Type="http://schemas.openxmlformats.org/officeDocument/2006/relationships/image" Target="../media/image179.png"/><Relationship Id="rId83" Type="http://schemas.openxmlformats.org/officeDocument/2006/relationships/customXml" Target="../ink/ink180.xml"/><Relationship Id="rId82" Type="http://schemas.openxmlformats.org/officeDocument/2006/relationships/image" Target="../media/image178.png"/><Relationship Id="rId81" Type="http://schemas.openxmlformats.org/officeDocument/2006/relationships/customXml" Target="../ink/ink179.xml"/><Relationship Id="rId80" Type="http://schemas.openxmlformats.org/officeDocument/2006/relationships/image" Target="../media/image177.png"/><Relationship Id="rId8" Type="http://schemas.openxmlformats.org/officeDocument/2006/relationships/image" Target="../media/image141.png"/><Relationship Id="rId79" Type="http://schemas.openxmlformats.org/officeDocument/2006/relationships/customXml" Target="../ink/ink178.xml"/><Relationship Id="rId78" Type="http://schemas.openxmlformats.org/officeDocument/2006/relationships/image" Target="../media/image176.png"/><Relationship Id="rId77" Type="http://schemas.openxmlformats.org/officeDocument/2006/relationships/customXml" Target="../ink/ink177.xml"/><Relationship Id="rId76" Type="http://schemas.openxmlformats.org/officeDocument/2006/relationships/image" Target="../media/image175.png"/><Relationship Id="rId75" Type="http://schemas.openxmlformats.org/officeDocument/2006/relationships/customXml" Target="../ink/ink176.xml"/><Relationship Id="rId74" Type="http://schemas.openxmlformats.org/officeDocument/2006/relationships/image" Target="../media/image174.png"/><Relationship Id="rId73" Type="http://schemas.openxmlformats.org/officeDocument/2006/relationships/customXml" Target="../ink/ink175.xml"/><Relationship Id="rId72" Type="http://schemas.openxmlformats.org/officeDocument/2006/relationships/image" Target="../media/image173.png"/><Relationship Id="rId71" Type="http://schemas.openxmlformats.org/officeDocument/2006/relationships/customXml" Target="../ink/ink174.xml"/><Relationship Id="rId70" Type="http://schemas.openxmlformats.org/officeDocument/2006/relationships/image" Target="../media/image172.png"/><Relationship Id="rId7" Type="http://schemas.openxmlformats.org/officeDocument/2006/relationships/customXml" Target="../ink/ink142.xml"/><Relationship Id="rId69" Type="http://schemas.openxmlformats.org/officeDocument/2006/relationships/customXml" Target="../ink/ink173.xml"/><Relationship Id="rId68" Type="http://schemas.openxmlformats.org/officeDocument/2006/relationships/image" Target="../media/image171.png"/><Relationship Id="rId67" Type="http://schemas.openxmlformats.org/officeDocument/2006/relationships/customXml" Target="../ink/ink172.xml"/><Relationship Id="rId66" Type="http://schemas.openxmlformats.org/officeDocument/2006/relationships/image" Target="../media/image170.png"/><Relationship Id="rId65" Type="http://schemas.openxmlformats.org/officeDocument/2006/relationships/customXml" Target="../ink/ink171.xml"/><Relationship Id="rId64" Type="http://schemas.openxmlformats.org/officeDocument/2006/relationships/image" Target="../media/image169.png"/><Relationship Id="rId63" Type="http://schemas.openxmlformats.org/officeDocument/2006/relationships/customXml" Target="../ink/ink170.xml"/><Relationship Id="rId62" Type="http://schemas.openxmlformats.org/officeDocument/2006/relationships/image" Target="../media/image168.png"/><Relationship Id="rId61" Type="http://schemas.openxmlformats.org/officeDocument/2006/relationships/customXml" Target="../ink/ink169.xml"/><Relationship Id="rId60" Type="http://schemas.openxmlformats.org/officeDocument/2006/relationships/image" Target="../media/image167.png"/><Relationship Id="rId6" Type="http://schemas.openxmlformats.org/officeDocument/2006/relationships/image" Target="../media/image140.png"/><Relationship Id="rId59" Type="http://schemas.openxmlformats.org/officeDocument/2006/relationships/customXml" Target="../ink/ink168.xml"/><Relationship Id="rId58" Type="http://schemas.openxmlformats.org/officeDocument/2006/relationships/image" Target="../media/image166.png"/><Relationship Id="rId57" Type="http://schemas.openxmlformats.org/officeDocument/2006/relationships/customXml" Target="../ink/ink167.xml"/><Relationship Id="rId56" Type="http://schemas.openxmlformats.org/officeDocument/2006/relationships/image" Target="../media/image165.png"/><Relationship Id="rId55" Type="http://schemas.openxmlformats.org/officeDocument/2006/relationships/customXml" Target="../ink/ink166.xml"/><Relationship Id="rId54" Type="http://schemas.openxmlformats.org/officeDocument/2006/relationships/image" Target="../media/image164.png"/><Relationship Id="rId53" Type="http://schemas.openxmlformats.org/officeDocument/2006/relationships/customXml" Target="../ink/ink165.xml"/><Relationship Id="rId52" Type="http://schemas.openxmlformats.org/officeDocument/2006/relationships/image" Target="../media/image163.png"/><Relationship Id="rId51" Type="http://schemas.openxmlformats.org/officeDocument/2006/relationships/customXml" Target="../ink/ink164.xml"/><Relationship Id="rId50" Type="http://schemas.openxmlformats.org/officeDocument/2006/relationships/image" Target="../media/image162.png"/><Relationship Id="rId5" Type="http://schemas.openxmlformats.org/officeDocument/2006/relationships/customXml" Target="../ink/ink141.xml"/><Relationship Id="rId49" Type="http://schemas.openxmlformats.org/officeDocument/2006/relationships/customXml" Target="../ink/ink163.xml"/><Relationship Id="rId48" Type="http://schemas.openxmlformats.org/officeDocument/2006/relationships/image" Target="../media/image161.png"/><Relationship Id="rId47" Type="http://schemas.openxmlformats.org/officeDocument/2006/relationships/customXml" Target="../ink/ink162.xml"/><Relationship Id="rId46" Type="http://schemas.openxmlformats.org/officeDocument/2006/relationships/image" Target="../media/image160.png"/><Relationship Id="rId45" Type="http://schemas.openxmlformats.org/officeDocument/2006/relationships/customXml" Target="../ink/ink161.xml"/><Relationship Id="rId44" Type="http://schemas.openxmlformats.org/officeDocument/2006/relationships/image" Target="../media/image159.png"/><Relationship Id="rId43" Type="http://schemas.openxmlformats.org/officeDocument/2006/relationships/customXml" Target="../ink/ink160.xml"/><Relationship Id="rId42" Type="http://schemas.openxmlformats.org/officeDocument/2006/relationships/image" Target="../media/image158.png"/><Relationship Id="rId41" Type="http://schemas.openxmlformats.org/officeDocument/2006/relationships/customXml" Target="../ink/ink159.xml"/><Relationship Id="rId40" Type="http://schemas.openxmlformats.org/officeDocument/2006/relationships/image" Target="../media/image157.png"/><Relationship Id="rId4" Type="http://schemas.openxmlformats.org/officeDocument/2006/relationships/image" Target="../media/image2.png"/><Relationship Id="rId39" Type="http://schemas.openxmlformats.org/officeDocument/2006/relationships/customXml" Target="../ink/ink158.xml"/><Relationship Id="rId38" Type="http://schemas.openxmlformats.org/officeDocument/2006/relationships/image" Target="../media/image156.png"/><Relationship Id="rId37" Type="http://schemas.openxmlformats.org/officeDocument/2006/relationships/customXml" Target="../ink/ink157.xml"/><Relationship Id="rId36" Type="http://schemas.openxmlformats.org/officeDocument/2006/relationships/image" Target="../media/image155.png"/><Relationship Id="rId35" Type="http://schemas.openxmlformats.org/officeDocument/2006/relationships/customXml" Target="../ink/ink156.xml"/><Relationship Id="rId34" Type="http://schemas.openxmlformats.org/officeDocument/2006/relationships/image" Target="../media/image154.png"/><Relationship Id="rId33" Type="http://schemas.openxmlformats.org/officeDocument/2006/relationships/customXml" Target="../ink/ink155.xml"/><Relationship Id="rId32" Type="http://schemas.openxmlformats.org/officeDocument/2006/relationships/image" Target="../media/image153.png"/><Relationship Id="rId31" Type="http://schemas.openxmlformats.org/officeDocument/2006/relationships/customXml" Target="../ink/ink154.xml"/><Relationship Id="rId30" Type="http://schemas.openxmlformats.org/officeDocument/2006/relationships/image" Target="../media/image152.png"/><Relationship Id="rId3" Type="http://schemas.openxmlformats.org/officeDocument/2006/relationships/customXml" Target="../ink/ink140.xml"/><Relationship Id="rId29" Type="http://schemas.openxmlformats.org/officeDocument/2006/relationships/customXml" Target="../ink/ink153.xml"/><Relationship Id="rId28" Type="http://schemas.openxmlformats.org/officeDocument/2006/relationships/image" Target="../media/image151.png"/><Relationship Id="rId27" Type="http://schemas.openxmlformats.org/officeDocument/2006/relationships/customXml" Target="../ink/ink152.xml"/><Relationship Id="rId26" Type="http://schemas.openxmlformats.org/officeDocument/2006/relationships/image" Target="../media/image150.png"/><Relationship Id="rId25" Type="http://schemas.openxmlformats.org/officeDocument/2006/relationships/customXml" Target="../ink/ink151.xml"/><Relationship Id="rId24" Type="http://schemas.openxmlformats.org/officeDocument/2006/relationships/image" Target="../media/image149.png"/><Relationship Id="rId23" Type="http://schemas.openxmlformats.org/officeDocument/2006/relationships/customXml" Target="../ink/ink150.xml"/><Relationship Id="rId22" Type="http://schemas.openxmlformats.org/officeDocument/2006/relationships/image" Target="../media/image148.png"/><Relationship Id="rId21" Type="http://schemas.openxmlformats.org/officeDocument/2006/relationships/customXml" Target="../ink/ink149.xml"/><Relationship Id="rId20" Type="http://schemas.openxmlformats.org/officeDocument/2006/relationships/image" Target="../media/image147.png"/><Relationship Id="rId2" Type="http://schemas.openxmlformats.org/officeDocument/2006/relationships/image" Target="../media/image139.png"/><Relationship Id="rId19" Type="http://schemas.openxmlformats.org/officeDocument/2006/relationships/customXml" Target="../ink/ink148.xml"/><Relationship Id="rId18" Type="http://schemas.openxmlformats.org/officeDocument/2006/relationships/image" Target="../media/image146.png"/><Relationship Id="rId17" Type="http://schemas.openxmlformats.org/officeDocument/2006/relationships/customXml" Target="../ink/ink147.xml"/><Relationship Id="rId16" Type="http://schemas.openxmlformats.org/officeDocument/2006/relationships/image" Target="../media/image145.png"/><Relationship Id="rId15" Type="http://schemas.openxmlformats.org/officeDocument/2006/relationships/customXml" Target="../ink/ink146.xml"/><Relationship Id="rId147" Type="http://schemas.openxmlformats.org/officeDocument/2006/relationships/slideLayout" Target="../slideLayouts/slideLayout2.xml"/><Relationship Id="rId146" Type="http://schemas.openxmlformats.org/officeDocument/2006/relationships/tags" Target="../tags/tag78.xml"/><Relationship Id="rId145" Type="http://schemas.openxmlformats.org/officeDocument/2006/relationships/image" Target="../media/image209.png"/><Relationship Id="rId144" Type="http://schemas.openxmlformats.org/officeDocument/2006/relationships/customXml" Target="../ink/ink211.xml"/><Relationship Id="rId143" Type="http://schemas.openxmlformats.org/officeDocument/2006/relationships/image" Target="../media/image208.png"/><Relationship Id="rId142" Type="http://schemas.openxmlformats.org/officeDocument/2006/relationships/customXml" Target="../ink/ink210.xml"/><Relationship Id="rId141" Type="http://schemas.openxmlformats.org/officeDocument/2006/relationships/image" Target="../media/image207.png"/><Relationship Id="rId140" Type="http://schemas.openxmlformats.org/officeDocument/2006/relationships/customXml" Target="../ink/ink209.xml"/><Relationship Id="rId14" Type="http://schemas.openxmlformats.org/officeDocument/2006/relationships/image" Target="../media/image144.png"/><Relationship Id="rId139" Type="http://schemas.openxmlformats.org/officeDocument/2006/relationships/image" Target="../media/image206.png"/><Relationship Id="rId138" Type="http://schemas.openxmlformats.org/officeDocument/2006/relationships/customXml" Target="../ink/ink208.xml"/><Relationship Id="rId137" Type="http://schemas.openxmlformats.org/officeDocument/2006/relationships/image" Target="../media/image205.png"/><Relationship Id="rId136" Type="http://schemas.openxmlformats.org/officeDocument/2006/relationships/customXml" Target="../ink/ink207.xml"/><Relationship Id="rId135" Type="http://schemas.openxmlformats.org/officeDocument/2006/relationships/image" Target="../media/image204.png"/><Relationship Id="rId134" Type="http://schemas.openxmlformats.org/officeDocument/2006/relationships/customXml" Target="../ink/ink206.xml"/><Relationship Id="rId133" Type="http://schemas.openxmlformats.org/officeDocument/2006/relationships/image" Target="../media/image203.png"/><Relationship Id="rId132" Type="http://schemas.openxmlformats.org/officeDocument/2006/relationships/customXml" Target="../ink/ink205.xml"/><Relationship Id="rId131" Type="http://schemas.openxmlformats.org/officeDocument/2006/relationships/image" Target="../media/image202.png"/><Relationship Id="rId130" Type="http://schemas.openxmlformats.org/officeDocument/2006/relationships/customXml" Target="../ink/ink204.xml"/><Relationship Id="rId13" Type="http://schemas.openxmlformats.org/officeDocument/2006/relationships/customXml" Target="../ink/ink145.xml"/><Relationship Id="rId129" Type="http://schemas.openxmlformats.org/officeDocument/2006/relationships/image" Target="../media/image201.png"/><Relationship Id="rId128" Type="http://schemas.openxmlformats.org/officeDocument/2006/relationships/customXml" Target="../ink/ink203.xml"/><Relationship Id="rId127" Type="http://schemas.openxmlformats.org/officeDocument/2006/relationships/image" Target="../media/image200.png"/><Relationship Id="rId126" Type="http://schemas.openxmlformats.org/officeDocument/2006/relationships/customXml" Target="../ink/ink202.xml"/><Relationship Id="rId125" Type="http://schemas.openxmlformats.org/officeDocument/2006/relationships/image" Target="../media/image199.png"/><Relationship Id="rId124" Type="http://schemas.openxmlformats.org/officeDocument/2006/relationships/customXml" Target="../ink/ink201.xml"/><Relationship Id="rId123" Type="http://schemas.openxmlformats.org/officeDocument/2006/relationships/image" Target="../media/image198.png"/><Relationship Id="rId122" Type="http://schemas.openxmlformats.org/officeDocument/2006/relationships/customXml" Target="../ink/ink200.xml"/><Relationship Id="rId121" Type="http://schemas.openxmlformats.org/officeDocument/2006/relationships/customXml" Target="../ink/ink199.xml"/><Relationship Id="rId120" Type="http://schemas.openxmlformats.org/officeDocument/2006/relationships/image" Target="../media/image197.png"/><Relationship Id="rId12" Type="http://schemas.openxmlformats.org/officeDocument/2006/relationships/image" Target="../media/image143.png"/><Relationship Id="rId119" Type="http://schemas.openxmlformats.org/officeDocument/2006/relationships/customXml" Target="../ink/ink198.xml"/><Relationship Id="rId118" Type="http://schemas.openxmlformats.org/officeDocument/2006/relationships/image" Target="../media/image196.png"/><Relationship Id="rId117" Type="http://schemas.openxmlformats.org/officeDocument/2006/relationships/customXml" Target="../ink/ink197.xml"/><Relationship Id="rId116" Type="http://schemas.openxmlformats.org/officeDocument/2006/relationships/image" Target="../media/image195.png"/><Relationship Id="rId115" Type="http://schemas.openxmlformats.org/officeDocument/2006/relationships/customXml" Target="../ink/ink196.xml"/><Relationship Id="rId114" Type="http://schemas.openxmlformats.org/officeDocument/2006/relationships/image" Target="../media/image194.png"/><Relationship Id="rId113" Type="http://schemas.openxmlformats.org/officeDocument/2006/relationships/customXml" Target="../ink/ink195.xml"/><Relationship Id="rId112" Type="http://schemas.openxmlformats.org/officeDocument/2006/relationships/image" Target="../media/image193.png"/><Relationship Id="rId111" Type="http://schemas.openxmlformats.org/officeDocument/2006/relationships/customXml" Target="../ink/ink194.xml"/><Relationship Id="rId110" Type="http://schemas.openxmlformats.org/officeDocument/2006/relationships/image" Target="../media/image192.png"/><Relationship Id="rId11" Type="http://schemas.openxmlformats.org/officeDocument/2006/relationships/customXml" Target="../ink/ink144.xml"/><Relationship Id="rId109" Type="http://schemas.openxmlformats.org/officeDocument/2006/relationships/customXml" Target="../ink/ink193.xml"/><Relationship Id="rId108" Type="http://schemas.openxmlformats.org/officeDocument/2006/relationships/image" Target="../media/image191.png"/><Relationship Id="rId107" Type="http://schemas.openxmlformats.org/officeDocument/2006/relationships/customXml" Target="../ink/ink192.xml"/><Relationship Id="rId106" Type="http://schemas.openxmlformats.org/officeDocument/2006/relationships/image" Target="../media/image190.png"/><Relationship Id="rId105" Type="http://schemas.openxmlformats.org/officeDocument/2006/relationships/customXml" Target="../ink/ink191.xml"/><Relationship Id="rId104" Type="http://schemas.openxmlformats.org/officeDocument/2006/relationships/image" Target="../media/image189.png"/><Relationship Id="rId103" Type="http://schemas.openxmlformats.org/officeDocument/2006/relationships/customXml" Target="../ink/ink190.xml"/><Relationship Id="rId102" Type="http://schemas.openxmlformats.org/officeDocument/2006/relationships/image" Target="../media/image188.png"/><Relationship Id="rId101" Type="http://schemas.openxmlformats.org/officeDocument/2006/relationships/customXml" Target="../ink/ink189.xml"/><Relationship Id="rId100" Type="http://schemas.openxmlformats.org/officeDocument/2006/relationships/image" Target="../media/image187.png"/><Relationship Id="rId10" Type="http://schemas.openxmlformats.org/officeDocument/2006/relationships/image" Target="../media/image142.png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63.xml"/><Relationship Id="rId98" Type="http://schemas.openxmlformats.org/officeDocument/2006/relationships/image" Target="../media/image255.png"/><Relationship Id="rId97" Type="http://schemas.openxmlformats.org/officeDocument/2006/relationships/customXml" Target="../ink/ink262.xml"/><Relationship Id="rId96" Type="http://schemas.openxmlformats.org/officeDocument/2006/relationships/image" Target="../media/image254.png"/><Relationship Id="rId95" Type="http://schemas.openxmlformats.org/officeDocument/2006/relationships/customXml" Target="../ink/ink261.xml"/><Relationship Id="rId94" Type="http://schemas.openxmlformats.org/officeDocument/2006/relationships/image" Target="../media/image253.png"/><Relationship Id="rId93" Type="http://schemas.openxmlformats.org/officeDocument/2006/relationships/customXml" Target="../ink/ink260.xml"/><Relationship Id="rId92" Type="http://schemas.openxmlformats.org/officeDocument/2006/relationships/image" Target="../media/image252.png"/><Relationship Id="rId91" Type="http://schemas.openxmlformats.org/officeDocument/2006/relationships/customXml" Target="../ink/ink259.xml"/><Relationship Id="rId90" Type="http://schemas.openxmlformats.org/officeDocument/2006/relationships/image" Target="../media/image251.png"/><Relationship Id="rId9" Type="http://schemas.openxmlformats.org/officeDocument/2006/relationships/customXml" Target="../ink/ink218.xml"/><Relationship Id="rId89" Type="http://schemas.openxmlformats.org/officeDocument/2006/relationships/customXml" Target="../ink/ink258.xml"/><Relationship Id="rId88" Type="http://schemas.openxmlformats.org/officeDocument/2006/relationships/image" Target="../media/image250.png"/><Relationship Id="rId87" Type="http://schemas.openxmlformats.org/officeDocument/2006/relationships/customXml" Target="../ink/ink257.xml"/><Relationship Id="rId86" Type="http://schemas.openxmlformats.org/officeDocument/2006/relationships/image" Target="../media/image249.png"/><Relationship Id="rId85" Type="http://schemas.openxmlformats.org/officeDocument/2006/relationships/customXml" Target="../ink/ink256.xml"/><Relationship Id="rId84" Type="http://schemas.openxmlformats.org/officeDocument/2006/relationships/image" Target="../media/image248.png"/><Relationship Id="rId83" Type="http://schemas.openxmlformats.org/officeDocument/2006/relationships/customXml" Target="../ink/ink255.xml"/><Relationship Id="rId82" Type="http://schemas.openxmlformats.org/officeDocument/2006/relationships/image" Target="../media/image247.png"/><Relationship Id="rId81" Type="http://schemas.openxmlformats.org/officeDocument/2006/relationships/customXml" Target="../ink/ink254.xml"/><Relationship Id="rId80" Type="http://schemas.openxmlformats.org/officeDocument/2006/relationships/image" Target="../media/image246.png"/><Relationship Id="rId8" Type="http://schemas.openxmlformats.org/officeDocument/2006/relationships/customXml" Target="../ink/ink217.xml"/><Relationship Id="rId79" Type="http://schemas.openxmlformats.org/officeDocument/2006/relationships/customXml" Target="../ink/ink253.xml"/><Relationship Id="rId78" Type="http://schemas.openxmlformats.org/officeDocument/2006/relationships/image" Target="../media/image245.png"/><Relationship Id="rId77" Type="http://schemas.openxmlformats.org/officeDocument/2006/relationships/customXml" Target="../ink/ink252.xml"/><Relationship Id="rId76" Type="http://schemas.openxmlformats.org/officeDocument/2006/relationships/image" Target="../media/image244.png"/><Relationship Id="rId75" Type="http://schemas.openxmlformats.org/officeDocument/2006/relationships/customXml" Target="../ink/ink251.xml"/><Relationship Id="rId74" Type="http://schemas.openxmlformats.org/officeDocument/2006/relationships/image" Target="../media/image243.png"/><Relationship Id="rId73" Type="http://schemas.openxmlformats.org/officeDocument/2006/relationships/customXml" Target="../ink/ink250.xml"/><Relationship Id="rId72" Type="http://schemas.openxmlformats.org/officeDocument/2006/relationships/image" Target="../media/image242.png"/><Relationship Id="rId71" Type="http://schemas.openxmlformats.org/officeDocument/2006/relationships/customXml" Target="../ink/ink249.xml"/><Relationship Id="rId70" Type="http://schemas.openxmlformats.org/officeDocument/2006/relationships/image" Target="../media/image241.png"/><Relationship Id="rId7" Type="http://schemas.openxmlformats.org/officeDocument/2006/relationships/customXml" Target="../ink/ink216.xml"/><Relationship Id="rId69" Type="http://schemas.openxmlformats.org/officeDocument/2006/relationships/customXml" Target="../ink/ink248.xml"/><Relationship Id="rId68" Type="http://schemas.openxmlformats.org/officeDocument/2006/relationships/image" Target="../media/image240.png"/><Relationship Id="rId67" Type="http://schemas.openxmlformats.org/officeDocument/2006/relationships/customXml" Target="../ink/ink247.xml"/><Relationship Id="rId66" Type="http://schemas.openxmlformats.org/officeDocument/2006/relationships/image" Target="../media/image239.png"/><Relationship Id="rId65" Type="http://schemas.openxmlformats.org/officeDocument/2006/relationships/customXml" Target="../ink/ink246.xml"/><Relationship Id="rId64" Type="http://schemas.openxmlformats.org/officeDocument/2006/relationships/image" Target="../media/image238.png"/><Relationship Id="rId63" Type="http://schemas.openxmlformats.org/officeDocument/2006/relationships/customXml" Target="../ink/ink245.xml"/><Relationship Id="rId62" Type="http://schemas.openxmlformats.org/officeDocument/2006/relationships/image" Target="../media/image237.png"/><Relationship Id="rId61" Type="http://schemas.openxmlformats.org/officeDocument/2006/relationships/customXml" Target="../ink/ink244.xml"/><Relationship Id="rId60" Type="http://schemas.openxmlformats.org/officeDocument/2006/relationships/image" Target="../media/image236.png"/><Relationship Id="rId6" Type="http://schemas.openxmlformats.org/officeDocument/2006/relationships/customXml" Target="../ink/ink215.xml"/><Relationship Id="rId59" Type="http://schemas.openxmlformats.org/officeDocument/2006/relationships/customXml" Target="../ink/ink243.xml"/><Relationship Id="rId58" Type="http://schemas.openxmlformats.org/officeDocument/2006/relationships/image" Target="../media/image235.png"/><Relationship Id="rId57" Type="http://schemas.openxmlformats.org/officeDocument/2006/relationships/customXml" Target="../ink/ink242.xml"/><Relationship Id="rId56" Type="http://schemas.openxmlformats.org/officeDocument/2006/relationships/image" Target="../media/image234.png"/><Relationship Id="rId55" Type="http://schemas.openxmlformats.org/officeDocument/2006/relationships/customXml" Target="../ink/ink241.xml"/><Relationship Id="rId54" Type="http://schemas.openxmlformats.org/officeDocument/2006/relationships/image" Target="../media/image233.png"/><Relationship Id="rId53" Type="http://schemas.openxmlformats.org/officeDocument/2006/relationships/customXml" Target="../ink/ink240.xml"/><Relationship Id="rId52" Type="http://schemas.openxmlformats.org/officeDocument/2006/relationships/image" Target="../media/image232.png"/><Relationship Id="rId51" Type="http://schemas.openxmlformats.org/officeDocument/2006/relationships/customXml" Target="../ink/ink239.xml"/><Relationship Id="rId50" Type="http://schemas.openxmlformats.org/officeDocument/2006/relationships/image" Target="../media/image231.png"/><Relationship Id="rId5" Type="http://schemas.openxmlformats.org/officeDocument/2006/relationships/customXml" Target="../ink/ink214.xml"/><Relationship Id="rId49" Type="http://schemas.openxmlformats.org/officeDocument/2006/relationships/customXml" Target="../ink/ink238.xml"/><Relationship Id="rId48" Type="http://schemas.openxmlformats.org/officeDocument/2006/relationships/image" Target="../media/image230.png"/><Relationship Id="rId47" Type="http://schemas.openxmlformats.org/officeDocument/2006/relationships/customXml" Target="../ink/ink237.xml"/><Relationship Id="rId46" Type="http://schemas.openxmlformats.org/officeDocument/2006/relationships/image" Target="../media/image229.png"/><Relationship Id="rId45" Type="http://schemas.openxmlformats.org/officeDocument/2006/relationships/customXml" Target="../ink/ink236.xml"/><Relationship Id="rId44" Type="http://schemas.openxmlformats.org/officeDocument/2006/relationships/image" Target="../media/image228.png"/><Relationship Id="rId43" Type="http://schemas.openxmlformats.org/officeDocument/2006/relationships/customXml" Target="../ink/ink235.xml"/><Relationship Id="rId42" Type="http://schemas.openxmlformats.org/officeDocument/2006/relationships/image" Target="../media/image227.png"/><Relationship Id="rId41" Type="http://schemas.openxmlformats.org/officeDocument/2006/relationships/customXml" Target="../ink/ink234.xml"/><Relationship Id="rId40" Type="http://schemas.openxmlformats.org/officeDocument/2006/relationships/image" Target="../media/image226.png"/><Relationship Id="rId4" Type="http://schemas.openxmlformats.org/officeDocument/2006/relationships/customXml" Target="../ink/ink213.xml"/><Relationship Id="rId39" Type="http://schemas.openxmlformats.org/officeDocument/2006/relationships/customXml" Target="../ink/ink233.xml"/><Relationship Id="rId38" Type="http://schemas.openxmlformats.org/officeDocument/2006/relationships/image" Target="../media/image225.png"/><Relationship Id="rId37" Type="http://schemas.openxmlformats.org/officeDocument/2006/relationships/customXml" Target="../ink/ink232.xml"/><Relationship Id="rId36" Type="http://schemas.openxmlformats.org/officeDocument/2006/relationships/image" Target="../media/image224.png"/><Relationship Id="rId35" Type="http://schemas.openxmlformats.org/officeDocument/2006/relationships/customXml" Target="../ink/ink231.xml"/><Relationship Id="rId34" Type="http://schemas.openxmlformats.org/officeDocument/2006/relationships/image" Target="../media/image223.png"/><Relationship Id="rId33" Type="http://schemas.openxmlformats.org/officeDocument/2006/relationships/customXml" Target="../ink/ink230.xml"/><Relationship Id="rId32" Type="http://schemas.openxmlformats.org/officeDocument/2006/relationships/image" Target="../media/image222.png"/><Relationship Id="rId31" Type="http://schemas.openxmlformats.org/officeDocument/2006/relationships/customXml" Target="../ink/ink229.xml"/><Relationship Id="rId30" Type="http://schemas.openxmlformats.org/officeDocument/2006/relationships/image" Target="../media/image221.png"/><Relationship Id="rId3" Type="http://schemas.openxmlformats.org/officeDocument/2006/relationships/image" Target="../media/image2.png"/><Relationship Id="rId29" Type="http://schemas.openxmlformats.org/officeDocument/2006/relationships/customXml" Target="../ink/ink228.xml"/><Relationship Id="rId28" Type="http://schemas.openxmlformats.org/officeDocument/2006/relationships/image" Target="../media/image220.png"/><Relationship Id="rId27" Type="http://schemas.openxmlformats.org/officeDocument/2006/relationships/customXml" Target="../ink/ink227.xml"/><Relationship Id="rId26" Type="http://schemas.openxmlformats.org/officeDocument/2006/relationships/image" Target="../media/image219.png"/><Relationship Id="rId258" Type="http://schemas.openxmlformats.org/officeDocument/2006/relationships/slideLayout" Target="../slideLayouts/slideLayout2.xml"/><Relationship Id="rId257" Type="http://schemas.openxmlformats.org/officeDocument/2006/relationships/tags" Target="../tags/tag79.xml"/><Relationship Id="rId256" Type="http://schemas.openxmlformats.org/officeDocument/2006/relationships/image" Target="../media/image334.png"/><Relationship Id="rId255" Type="http://schemas.openxmlformats.org/officeDocument/2006/relationships/customXml" Target="../ink/ink341.xml"/><Relationship Id="rId254" Type="http://schemas.openxmlformats.org/officeDocument/2006/relationships/image" Target="../media/image333.png"/><Relationship Id="rId253" Type="http://schemas.openxmlformats.org/officeDocument/2006/relationships/customXml" Target="../ink/ink340.xml"/><Relationship Id="rId252" Type="http://schemas.openxmlformats.org/officeDocument/2006/relationships/image" Target="../media/image332.png"/><Relationship Id="rId251" Type="http://schemas.openxmlformats.org/officeDocument/2006/relationships/customXml" Target="../ink/ink339.xml"/><Relationship Id="rId250" Type="http://schemas.openxmlformats.org/officeDocument/2006/relationships/image" Target="../media/image331.png"/><Relationship Id="rId25" Type="http://schemas.openxmlformats.org/officeDocument/2006/relationships/customXml" Target="../ink/ink226.xml"/><Relationship Id="rId249" Type="http://schemas.openxmlformats.org/officeDocument/2006/relationships/customXml" Target="../ink/ink338.xml"/><Relationship Id="rId248" Type="http://schemas.openxmlformats.org/officeDocument/2006/relationships/image" Target="../media/image330.png"/><Relationship Id="rId247" Type="http://schemas.openxmlformats.org/officeDocument/2006/relationships/customXml" Target="../ink/ink337.xml"/><Relationship Id="rId246" Type="http://schemas.openxmlformats.org/officeDocument/2006/relationships/image" Target="../media/image329.png"/><Relationship Id="rId245" Type="http://schemas.openxmlformats.org/officeDocument/2006/relationships/customXml" Target="../ink/ink336.xml"/><Relationship Id="rId244" Type="http://schemas.openxmlformats.org/officeDocument/2006/relationships/image" Target="../media/image328.png"/><Relationship Id="rId243" Type="http://schemas.openxmlformats.org/officeDocument/2006/relationships/customXml" Target="../ink/ink335.xml"/><Relationship Id="rId242" Type="http://schemas.openxmlformats.org/officeDocument/2006/relationships/image" Target="../media/image327.png"/><Relationship Id="rId241" Type="http://schemas.openxmlformats.org/officeDocument/2006/relationships/customXml" Target="../ink/ink334.xml"/><Relationship Id="rId240" Type="http://schemas.openxmlformats.org/officeDocument/2006/relationships/image" Target="../media/image326.png"/><Relationship Id="rId24" Type="http://schemas.openxmlformats.org/officeDocument/2006/relationships/image" Target="../media/image218.png"/><Relationship Id="rId239" Type="http://schemas.openxmlformats.org/officeDocument/2006/relationships/customXml" Target="../ink/ink333.xml"/><Relationship Id="rId238" Type="http://schemas.openxmlformats.org/officeDocument/2006/relationships/image" Target="../media/image325.png"/><Relationship Id="rId237" Type="http://schemas.openxmlformats.org/officeDocument/2006/relationships/customXml" Target="../ink/ink332.xml"/><Relationship Id="rId236" Type="http://schemas.openxmlformats.org/officeDocument/2006/relationships/image" Target="../media/image324.png"/><Relationship Id="rId235" Type="http://schemas.openxmlformats.org/officeDocument/2006/relationships/customXml" Target="../ink/ink331.xml"/><Relationship Id="rId234" Type="http://schemas.openxmlformats.org/officeDocument/2006/relationships/image" Target="../media/image323.png"/><Relationship Id="rId233" Type="http://schemas.openxmlformats.org/officeDocument/2006/relationships/customXml" Target="../ink/ink330.xml"/><Relationship Id="rId232" Type="http://schemas.openxmlformats.org/officeDocument/2006/relationships/image" Target="../media/image322.png"/><Relationship Id="rId231" Type="http://schemas.openxmlformats.org/officeDocument/2006/relationships/customXml" Target="../ink/ink329.xml"/><Relationship Id="rId230" Type="http://schemas.openxmlformats.org/officeDocument/2006/relationships/image" Target="../media/image321.png"/><Relationship Id="rId23" Type="http://schemas.openxmlformats.org/officeDocument/2006/relationships/customXml" Target="../ink/ink225.xml"/><Relationship Id="rId229" Type="http://schemas.openxmlformats.org/officeDocument/2006/relationships/customXml" Target="../ink/ink328.xml"/><Relationship Id="rId228" Type="http://schemas.openxmlformats.org/officeDocument/2006/relationships/image" Target="../media/image320.png"/><Relationship Id="rId227" Type="http://schemas.openxmlformats.org/officeDocument/2006/relationships/customXml" Target="../ink/ink327.xml"/><Relationship Id="rId226" Type="http://schemas.openxmlformats.org/officeDocument/2006/relationships/image" Target="../media/image319.png"/><Relationship Id="rId225" Type="http://schemas.openxmlformats.org/officeDocument/2006/relationships/customXml" Target="../ink/ink326.xml"/><Relationship Id="rId224" Type="http://schemas.openxmlformats.org/officeDocument/2006/relationships/image" Target="../media/image318.png"/><Relationship Id="rId223" Type="http://schemas.openxmlformats.org/officeDocument/2006/relationships/customXml" Target="../ink/ink325.xml"/><Relationship Id="rId222" Type="http://schemas.openxmlformats.org/officeDocument/2006/relationships/image" Target="../media/image317.png"/><Relationship Id="rId221" Type="http://schemas.openxmlformats.org/officeDocument/2006/relationships/customXml" Target="../ink/ink324.xml"/><Relationship Id="rId220" Type="http://schemas.openxmlformats.org/officeDocument/2006/relationships/image" Target="../media/image316.png"/><Relationship Id="rId22" Type="http://schemas.openxmlformats.org/officeDocument/2006/relationships/image" Target="../media/image217.png"/><Relationship Id="rId219" Type="http://schemas.openxmlformats.org/officeDocument/2006/relationships/customXml" Target="../ink/ink323.xml"/><Relationship Id="rId218" Type="http://schemas.openxmlformats.org/officeDocument/2006/relationships/image" Target="../media/image315.png"/><Relationship Id="rId217" Type="http://schemas.openxmlformats.org/officeDocument/2006/relationships/customXml" Target="../ink/ink322.xml"/><Relationship Id="rId216" Type="http://schemas.openxmlformats.org/officeDocument/2006/relationships/image" Target="../media/image314.png"/><Relationship Id="rId215" Type="http://schemas.openxmlformats.org/officeDocument/2006/relationships/customXml" Target="../ink/ink321.xml"/><Relationship Id="rId214" Type="http://schemas.openxmlformats.org/officeDocument/2006/relationships/image" Target="../media/image313.png"/><Relationship Id="rId213" Type="http://schemas.openxmlformats.org/officeDocument/2006/relationships/customXml" Target="../ink/ink320.xml"/><Relationship Id="rId212" Type="http://schemas.openxmlformats.org/officeDocument/2006/relationships/image" Target="../media/image312.png"/><Relationship Id="rId211" Type="http://schemas.openxmlformats.org/officeDocument/2006/relationships/customXml" Target="../ink/ink319.xml"/><Relationship Id="rId210" Type="http://schemas.openxmlformats.org/officeDocument/2006/relationships/image" Target="../media/image311.png"/><Relationship Id="rId21" Type="http://schemas.openxmlformats.org/officeDocument/2006/relationships/customXml" Target="../ink/ink224.xml"/><Relationship Id="rId209" Type="http://schemas.openxmlformats.org/officeDocument/2006/relationships/customXml" Target="../ink/ink318.xml"/><Relationship Id="rId208" Type="http://schemas.openxmlformats.org/officeDocument/2006/relationships/image" Target="../media/image310.png"/><Relationship Id="rId207" Type="http://schemas.openxmlformats.org/officeDocument/2006/relationships/customXml" Target="../ink/ink317.xml"/><Relationship Id="rId206" Type="http://schemas.openxmlformats.org/officeDocument/2006/relationships/image" Target="../media/image309.png"/><Relationship Id="rId205" Type="http://schemas.openxmlformats.org/officeDocument/2006/relationships/customXml" Target="../ink/ink316.xml"/><Relationship Id="rId204" Type="http://schemas.openxmlformats.org/officeDocument/2006/relationships/image" Target="../media/image308.png"/><Relationship Id="rId203" Type="http://schemas.openxmlformats.org/officeDocument/2006/relationships/customXml" Target="../ink/ink315.xml"/><Relationship Id="rId202" Type="http://schemas.openxmlformats.org/officeDocument/2006/relationships/image" Target="../media/image307.png"/><Relationship Id="rId201" Type="http://schemas.openxmlformats.org/officeDocument/2006/relationships/customXml" Target="../ink/ink314.xml"/><Relationship Id="rId200" Type="http://schemas.openxmlformats.org/officeDocument/2006/relationships/image" Target="../media/image306.png"/><Relationship Id="rId20" Type="http://schemas.openxmlformats.org/officeDocument/2006/relationships/image" Target="../media/image216.png"/><Relationship Id="rId2" Type="http://schemas.openxmlformats.org/officeDocument/2006/relationships/customXml" Target="../ink/ink212.xml"/><Relationship Id="rId199" Type="http://schemas.openxmlformats.org/officeDocument/2006/relationships/customXml" Target="../ink/ink313.xml"/><Relationship Id="rId198" Type="http://schemas.openxmlformats.org/officeDocument/2006/relationships/image" Target="../media/image305.png"/><Relationship Id="rId197" Type="http://schemas.openxmlformats.org/officeDocument/2006/relationships/customXml" Target="../ink/ink312.xml"/><Relationship Id="rId196" Type="http://schemas.openxmlformats.org/officeDocument/2006/relationships/image" Target="../media/image304.png"/><Relationship Id="rId195" Type="http://schemas.openxmlformats.org/officeDocument/2006/relationships/customXml" Target="../ink/ink311.xml"/><Relationship Id="rId194" Type="http://schemas.openxmlformats.org/officeDocument/2006/relationships/image" Target="../media/image303.png"/><Relationship Id="rId193" Type="http://schemas.openxmlformats.org/officeDocument/2006/relationships/customXml" Target="../ink/ink310.xml"/><Relationship Id="rId192" Type="http://schemas.openxmlformats.org/officeDocument/2006/relationships/image" Target="../media/image302.png"/><Relationship Id="rId191" Type="http://schemas.openxmlformats.org/officeDocument/2006/relationships/customXml" Target="../ink/ink309.xml"/><Relationship Id="rId190" Type="http://schemas.openxmlformats.org/officeDocument/2006/relationships/image" Target="../media/image301.png"/><Relationship Id="rId19" Type="http://schemas.openxmlformats.org/officeDocument/2006/relationships/customXml" Target="../ink/ink223.xml"/><Relationship Id="rId189" Type="http://schemas.openxmlformats.org/officeDocument/2006/relationships/customXml" Target="../ink/ink308.xml"/><Relationship Id="rId188" Type="http://schemas.openxmlformats.org/officeDocument/2006/relationships/image" Target="../media/image300.png"/><Relationship Id="rId187" Type="http://schemas.openxmlformats.org/officeDocument/2006/relationships/customXml" Target="../ink/ink307.xml"/><Relationship Id="rId186" Type="http://schemas.openxmlformats.org/officeDocument/2006/relationships/image" Target="../media/image299.png"/><Relationship Id="rId185" Type="http://schemas.openxmlformats.org/officeDocument/2006/relationships/customXml" Target="../ink/ink306.xml"/><Relationship Id="rId184" Type="http://schemas.openxmlformats.org/officeDocument/2006/relationships/image" Target="../media/image298.png"/><Relationship Id="rId183" Type="http://schemas.openxmlformats.org/officeDocument/2006/relationships/customXml" Target="../ink/ink305.xml"/><Relationship Id="rId182" Type="http://schemas.openxmlformats.org/officeDocument/2006/relationships/image" Target="../media/image297.png"/><Relationship Id="rId181" Type="http://schemas.openxmlformats.org/officeDocument/2006/relationships/customXml" Target="../ink/ink304.xml"/><Relationship Id="rId180" Type="http://schemas.openxmlformats.org/officeDocument/2006/relationships/image" Target="../media/image296.png"/><Relationship Id="rId18" Type="http://schemas.openxmlformats.org/officeDocument/2006/relationships/image" Target="../media/image215.png"/><Relationship Id="rId179" Type="http://schemas.openxmlformats.org/officeDocument/2006/relationships/customXml" Target="../ink/ink303.xml"/><Relationship Id="rId178" Type="http://schemas.openxmlformats.org/officeDocument/2006/relationships/image" Target="../media/image295.png"/><Relationship Id="rId177" Type="http://schemas.openxmlformats.org/officeDocument/2006/relationships/customXml" Target="../ink/ink302.xml"/><Relationship Id="rId176" Type="http://schemas.openxmlformats.org/officeDocument/2006/relationships/image" Target="../media/image294.png"/><Relationship Id="rId175" Type="http://schemas.openxmlformats.org/officeDocument/2006/relationships/customXml" Target="../ink/ink301.xml"/><Relationship Id="rId174" Type="http://schemas.openxmlformats.org/officeDocument/2006/relationships/image" Target="../media/image293.png"/><Relationship Id="rId173" Type="http://schemas.openxmlformats.org/officeDocument/2006/relationships/customXml" Target="../ink/ink300.xml"/><Relationship Id="rId172" Type="http://schemas.openxmlformats.org/officeDocument/2006/relationships/image" Target="../media/image292.png"/><Relationship Id="rId171" Type="http://schemas.openxmlformats.org/officeDocument/2006/relationships/customXml" Target="../ink/ink299.xml"/><Relationship Id="rId170" Type="http://schemas.openxmlformats.org/officeDocument/2006/relationships/image" Target="../media/image291.png"/><Relationship Id="rId17" Type="http://schemas.openxmlformats.org/officeDocument/2006/relationships/customXml" Target="../ink/ink222.xml"/><Relationship Id="rId169" Type="http://schemas.openxmlformats.org/officeDocument/2006/relationships/customXml" Target="../ink/ink298.xml"/><Relationship Id="rId168" Type="http://schemas.openxmlformats.org/officeDocument/2006/relationships/image" Target="../media/image290.png"/><Relationship Id="rId167" Type="http://schemas.openxmlformats.org/officeDocument/2006/relationships/customXml" Target="../ink/ink297.xml"/><Relationship Id="rId166" Type="http://schemas.openxmlformats.org/officeDocument/2006/relationships/image" Target="../media/image289.png"/><Relationship Id="rId165" Type="http://schemas.openxmlformats.org/officeDocument/2006/relationships/customXml" Target="../ink/ink296.xml"/><Relationship Id="rId164" Type="http://schemas.openxmlformats.org/officeDocument/2006/relationships/image" Target="../media/image288.png"/><Relationship Id="rId163" Type="http://schemas.openxmlformats.org/officeDocument/2006/relationships/customXml" Target="../ink/ink295.xml"/><Relationship Id="rId162" Type="http://schemas.openxmlformats.org/officeDocument/2006/relationships/image" Target="../media/image287.png"/><Relationship Id="rId161" Type="http://schemas.openxmlformats.org/officeDocument/2006/relationships/customXml" Target="../ink/ink294.xml"/><Relationship Id="rId160" Type="http://schemas.openxmlformats.org/officeDocument/2006/relationships/image" Target="../media/image286.png"/><Relationship Id="rId16" Type="http://schemas.openxmlformats.org/officeDocument/2006/relationships/image" Target="../media/image214.png"/><Relationship Id="rId159" Type="http://schemas.openxmlformats.org/officeDocument/2006/relationships/customXml" Target="../ink/ink293.xml"/><Relationship Id="rId158" Type="http://schemas.openxmlformats.org/officeDocument/2006/relationships/image" Target="../media/image285.png"/><Relationship Id="rId157" Type="http://schemas.openxmlformats.org/officeDocument/2006/relationships/customXml" Target="../ink/ink292.xml"/><Relationship Id="rId156" Type="http://schemas.openxmlformats.org/officeDocument/2006/relationships/image" Target="../media/image284.png"/><Relationship Id="rId155" Type="http://schemas.openxmlformats.org/officeDocument/2006/relationships/customXml" Target="../ink/ink291.xml"/><Relationship Id="rId154" Type="http://schemas.openxmlformats.org/officeDocument/2006/relationships/image" Target="../media/image283.png"/><Relationship Id="rId153" Type="http://schemas.openxmlformats.org/officeDocument/2006/relationships/customXml" Target="../ink/ink290.xml"/><Relationship Id="rId152" Type="http://schemas.openxmlformats.org/officeDocument/2006/relationships/image" Target="../media/image282.png"/><Relationship Id="rId151" Type="http://schemas.openxmlformats.org/officeDocument/2006/relationships/customXml" Target="../ink/ink289.xml"/><Relationship Id="rId150" Type="http://schemas.openxmlformats.org/officeDocument/2006/relationships/image" Target="../media/image281.png"/><Relationship Id="rId15" Type="http://schemas.openxmlformats.org/officeDocument/2006/relationships/customXml" Target="../ink/ink221.xml"/><Relationship Id="rId149" Type="http://schemas.openxmlformats.org/officeDocument/2006/relationships/customXml" Target="../ink/ink288.xml"/><Relationship Id="rId148" Type="http://schemas.openxmlformats.org/officeDocument/2006/relationships/image" Target="../media/image280.png"/><Relationship Id="rId147" Type="http://schemas.openxmlformats.org/officeDocument/2006/relationships/customXml" Target="../ink/ink287.xml"/><Relationship Id="rId146" Type="http://schemas.openxmlformats.org/officeDocument/2006/relationships/image" Target="../media/image279.png"/><Relationship Id="rId145" Type="http://schemas.openxmlformats.org/officeDocument/2006/relationships/customXml" Target="../ink/ink286.xml"/><Relationship Id="rId144" Type="http://schemas.openxmlformats.org/officeDocument/2006/relationships/image" Target="../media/image278.png"/><Relationship Id="rId143" Type="http://schemas.openxmlformats.org/officeDocument/2006/relationships/customXml" Target="../ink/ink285.xml"/><Relationship Id="rId142" Type="http://schemas.openxmlformats.org/officeDocument/2006/relationships/image" Target="../media/image277.png"/><Relationship Id="rId141" Type="http://schemas.openxmlformats.org/officeDocument/2006/relationships/customXml" Target="../ink/ink284.xml"/><Relationship Id="rId140" Type="http://schemas.openxmlformats.org/officeDocument/2006/relationships/image" Target="../media/image276.png"/><Relationship Id="rId14" Type="http://schemas.openxmlformats.org/officeDocument/2006/relationships/image" Target="../media/image213.png"/><Relationship Id="rId139" Type="http://schemas.openxmlformats.org/officeDocument/2006/relationships/customXml" Target="../ink/ink283.xml"/><Relationship Id="rId138" Type="http://schemas.openxmlformats.org/officeDocument/2006/relationships/image" Target="../media/image275.png"/><Relationship Id="rId137" Type="http://schemas.openxmlformats.org/officeDocument/2006/relationships/customXml" Target="../ink/ink282.xml"/><Relationship Id="rId136" Type="http://schemas.openxmlformats.org/officeDocument/2006/relationships/image" Target="../media/image274.png"/><Relationship Id="rId135" Type="http://schemas.openxmlformats.org/officeDocument/2006/relationships/customXml" Target="../ink/ink281.xml"/><Relationship Id="rId134" Type="http://schemas.openxmlformats.org/officeDocument/2006/relationships/image" Target="../media/image273.png"/><Relationship Id="rId133" Type="http://schemas.openxmlformats.org/officeDocument/2006/relationships/customXml" Target="../ink/ink280.xml"/><Relationship Id="rId132" Type="http://schemas.openxmlformats.org/officeDocument/2006/relationships/image" Target="../media/image272.png"/><Relationship Id="rId131" Type="http://schemas.openxmlformats.org/officeDocument/2006/relationships/customXml" Target="../ink/ink279.xml"/><Relationship Id="rId130" Type="http://schemas.openxmlformats.org/officeDocument/2006/relationships/image" Target="../media/image271.png"/><Relationship Id="rId13" Type="http://schemas.openxmlformats.org/officeDocument/2006/relationships/customXml" Target="../ink/ink220.xml"/><Relationship Id="rId129" Type="http://schemas.openxmlformats.org/officeDocument/2006/relationships/customXml" Target="../ink/ink278.xml"/><Relationship Id="rId128" Type="http://schemas.openxmlformats.org/officeDocument/2006/relationships/image" Target="../media/image270.png"/><Relationship Id="rId127" Type="http://schemas.openxmlformats.org/officeDocument/2006/relationships/customXml" Target="../ink/ink277.xml"/><Relationship Id="rId126" Type="http://schemas.openxmlformats.org/officeDocument/2006/relationships/image" Target="../media/image269.png"/><Relationship Id="rId125" Type="http://schemas.openxmlformats.org/officeDocument/2006/relationships/customXml" Target="../ink/ink276.xml"/><Relationship Id="rId124" Type="http://schemas.openxmlformats.org/officeDocument/2006/relationships/image" Target="../media/image268.png"/><Relationship Id="rId123" Type="http://schemas.openxmlformats.org/officeDocument/2006/relationships/customXml" Target="../ink/ink275.xml"/><Relationship Id="rId122" Type="http://schemas.openxmlformats.org/officeDocument/2006/relationships/image" Target="../media/image267.png"/><Relationship Id="rId121" Type="http://schemas.openxmlformats.org/officeDocument/2006/relationships/customXml" Target="../ink/ink274.xml"/><Relationship Id="rId120" Type="http://schemas.openxmlformats.org/officeDocument/2006/relationships/image" Target="../media/image266.png"/><Relationship Id="rId12" Type="http://schemas.openxmlformats.org/officeDocument/2006/relationships/image" Target="../media/image212.png"/><Relationship Id="rId119" Type="http://schemas.openxmlformats.org/officeDocument/2006/relationships/customXml" Target="../ink/ink273.xml"/><Relationship Id="rId118" Type="http://schemas.openxmlformats.org/officeDocument/2006/relationships/image" Target="../media/image265.png"/><Relationship Id="rId117" Type="http://schemas.openxmlformats.org/officeDocument/2006/relationships/customXml" Target="../ink/ink272.xml"/><Relationship Id="rId116" Type="http://schemas.openxmlformats.org/officeDocument/2006/relationships/image" Target="../media/image264.png"/><Relationship Id="rId115" Type="http://schemas.openxmlformats.org/officeDocument/2006/relationships/customXml" Target="../ink/ink271.xml"/><Relationship Id="rId114" Type="http://schemas.openxmlformats.org/officeDocument/2006/relationships/image" Target="../media/image263.png"/><Relationship Id="rId113" Type="http://schemas.openxmlformats.org/officeDocument/2006/relationships/customXml" Target="../ink/ink270.xml"/><Relationship Id="rId112" Type="http://schemas.openxmlformats.org/officeDocument/2006/relationships/image" Target="../media/image262.png"/><Relationship Id="rId111" Type="http://schemas.openxmlformats.org/officeDocument/2006/relationships/customXml" Target="../ink/ink269.xml"/><Relationship Id="rId110" Type="http://schemas.openxmlformats.org/officeDocument/2006/relationships/image" Target="../media/image261.png"/><Relationship Id="rId11" Type="http://schemas.openxmlformats.org/officeDocument/2006/relationships/customXml" Target="../ink/ink219.xml"/><Relationship Id="rId109" Type="http://schemas.openxmlformats.org/officeDocument/2006/relationships/customXml" Target="../ink/ink268.xml"/><Relationship Id="rId108" Type="http://schemas.openxmlformats.org/officeDocument/2006/relationships/image" Target="../media/image260.png"/><Relationship Id="rId107" Type="http://schemas.openxmlformats.org/officeDocument/2006/relationships/customXml" Target="../ink/ink267.xml"/><Relationship Id="rId106" Type="http://schemas.openxmlformats.org/officeDocument/2006/relationships/image" Target="../media/image259.png"/><Relationship Id="rId105" Type="http://schemas.openxmlformats.org/officeDocument/2006/relationships/customXml" Target="../ink/ink266.xml"/><Relationship Id="rId104" Type="http://schemas.openxmlformats.org/officeDocument/2006/relationships/image" Target="../media/image258.png"/><Relationship Id="rId103" Type="http://schemas.openxmlformats.org/officeDocument/2006/relationships/customXml" Target="../ink/ink265.xml"/><Relationship Id="rId102" Type="http://schemas.openxmlformats.org/officeDocument/2006/relationships/image" Target="../media/image257.png"/><Relationship Id="rId101" Type="http://schemas.openxmlformats.org/officeDocument/2006/relationships/customXml" Target="../ink/ink264.xml"/><Relationship Id="rId100" Type="http://schemas.openxmlformats.org/officeDocument/2006/relationships/image" Target="../media/image256.png"/><Relationship Id="rId10" Type="http://schemas.openxmlformats.org/officeDocument/2006/relationships/image" Target="../media/image211.png"/><Relationship Id="rId1" Type="http://schemas.openxmlformats.org/officeDocument/2006/relationships/image" Target="../media/image210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../media/image337.png"/><Relationship Id="rId6" Type="http://schemas.openxmlformats.org/officeDocument/2006/relationships/tags" Target="../tags/tag83.xml"/><Relationship Id="rId5" Type="http://schemas.openxmlformats.org/officeDocument/2006/relationships/image" Target="../media/image336.png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94.xml"/><Relationship Id="rId41" Type="http://schemas.openxmlformats.org/officeDocument/2006/relationships/image" Target="../media/image350.png"/><Relationship Id="rId40" Type="http://schemas.openxmlformats.org/officeDocument/2006/relationships/customXml" Target="../ink/ink352.xml"/><Relationship Id="rId4" Type="http://schemas.openxmlformats.org/officeDocument/2006/relationships/tags" Target="../tags/tag82.xml"/><Relationship Id="rId39" Type="http://schemas.openxmlformats.org/officeDocument/2006/relationships/image" Target="../media/image349.png"/><Relationship Id="rId38" Type="http://schemas.openxmlformats.org/officeDocument/2006/relationships/customXml" Target="../ink/ink351.xml"/><Relationship Id="rId37" Type="http://schemas.openxmlformats.org/officeDocument/2006/relationships/image" Target="../media/image348.png"/><Relationship Id="rId36" Type="http://schemas.openxmlformats.org/officeDocument/2006/relationships/customXml" Target="../ink/ink350.xml"/><Relationship Id="rId35" Type="http://schemas.openxmlformats.org/officeDocument/2006/relationships/image" Target="../media/image347.png"/><Relationship Id="rId34" Type="http://schemas.openxmlformats.org/officeDocument/2006/relationships/customXml" Target="../ink/ink349.xml"/><Relationship Id="rId33" Type="http://schemas.openxmlformats.org/officeDocument/2006/relationships/image" Target="../media/image346.png"/><Relationship Id="rId32" Type="http://schemas.openxmlformats.org/officeDocument/2006/relationships/customXml" Target="../ink/ink348.xml"/><Relationship Id="rId31" Type="http://schemas.openxmlformats.org/officeDocument/2006/relationships/image" Target="../media/image345.png"/><Relationship Id="rId30" Type="http://schemas.openxmlformats.org/officeDocument/2006/relationships/customXml" Target="../ink/ink347.xml"/><Relationship Id="rId3" Type="http://schemas.openxmlformats.org/officeDocument/2006/relationships/image" Target="../media/image335.png"/><Relationship Id="rId29" Type="http://schemas.openxmlformats.org/officeDocument/2006/relationships/image" Target="../media/image344.png"/><Relationship Id="rId28" Type="http://schemas.openxmlformats.org/officeDocument/2006/relationships/customXml" Target="../ink/ink346.xml"/><Relationship Id="rId27" Type="http://schemas.openxmlformats.org/officeDocument/2006/relationships/image" Target="../media/image343.png"/><Relationship Id="rId26" Type="http://schemas.openxmlformats.org/officeDocument/2006/relationships/customXml" Target="../ink/ink345.xml"/><Relationship Id="rId25" Type="http://schemas.openxmlformats.org/officeDocument/2006/relationships/image" Target="../media/image342.png"/><Relationship Id="rId24" Type="http://schemas.openxmlformats.org/officeDocument/2006/relationships/customXml" Target="../ink/ink344.xml"/><Relationship Id="rId23" Type="http://schemas.openxmlformats.org/officeDocument/2006/relationships/image" Target="../media/image341.png"/><Relationship Id="rId22" Type="http://schemas.openxmlformats.org/officeDocument/2006/relationships/customXml" Target="../ink/ink343.xml"/><Relationship Id="rId21" Type="http://schemas.openxmlformats.org/officeDocument/2006/relationships/image" Target="../media/image340.png"/><Relationship Id="rId20" Type="http://schemas.openxmlformats.org/officeDocument/2006/relationships/customXml" Target="../ink/ink342.xml"/><Relationship Id="rId2" Type="http://schemas.openxmlformats.org/officeDocument/2006/relationships/tags" Target="../tags/tag81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image" Target="../media/image339.png"/><Relationship Id="rId12" Type="http://schemas.openxmlformats.org/officeDocument/2006/relationships/tags" Target="../tags/tag87.xml"/><Relationship Id="rId11" Type="http://schemas.openxmlformats.org/officeDocument/2006/relationships/image" Target="../media/image338.png"/><Relationship Id="rId10" Type="http://schemas.openxmlformats.org/officeDocument/2006/relationships/tags" Target="../tags/tag86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2.xml"/><Relationship Id="rId9" Type="http://schemas.openxmlformats.org/officeDocument/2006/relationships/tags" Target="../tags/tag103.xml"/><Relationship Id="rId89" Type="http://schemas.openxmlformats.org/officeDocument/2006/relationships/tags" Target="../tags/tag147.xml"/><Relationship Id="rId88" Type="http://schemas.openxmlformats.org/officeDocument/2006/relationships/image" Target="../media/image368.png"/><Relationship Id="rId87" Type="http://schemas.openxmlformats.org/officeDocument/2006/relationships/customXml" Target="../ink/ink370.xml"/><Relationship Id="rId86" Type="http://schemas.openxmlformats.org/officeDocument/2006/relationships/image" Target="../media/image367.png"/><Relationship Id="rId85" Type="http://schemas.openxmlformats.org/officeDocument/2006/relationships/customXml" Target="../ink/ink369.xml"/><Relationship Id="rId84" Type="http://schemas.openxmlformats.org/officeDocument/2006/relationships/image" Target="../media/image366.png"/><Relationship Id="rId83" Type="http://schemas.openxmlformats.org/officeDocument/2006/relationships/customXml" Target="../ink/ink368.xml"/><Relationship Id="rId82" Type="http://schemas.openxmlformats.org/officeDocument/2006/relationships/image" Target="../media/image365.png"/><Relationship Id="rId81" Type="http://schemas.openxmlformats.org/officeDocument/2006/relationships/customXml" Target="../ink/ink367.xml"/><Relationship Id="rId80" Type="http://schemas.openxmlformats.org/officeDocument/2006/relationships/image" Target="../media/image364.png"/><Relationship Id="rId8" Type="http://schemas.openxmlformats.org/officeDocument/2006/relationships/tags" Target="../tags/tag102.xml"/><Relationship Id="rId79" Type="http://schemas.openxmlformats.org/officeDocument/2006/relationships/customXml" Target="../ink/ink366.xml"/><Relationship Id="rId78" Type="http://schemas.openxmlformats.org/officeDocument/2006/relationships/image" Target="../media/image363.png"/><Relationship Id="rId77" Type="http://schemas.openxmlformats.org/officeDocument/2006/relationships/customXml" Target="../ink/ink365.xml"/><Relationship Id="rId76" Type="http://schemas.openxmlformats.org/officeDocument/2006/relationships/image" Target="../media/image362.png"/><Relationship Id="rId75" Type="http://schemas.openxmlformats.org/officeDocument/2006/relationships/customXml" Target="../ink/ink364.xml"/><Relationship Id="rId74" Type="http://schemas.openxmlformats.org/officeDocument/2006/relationships/image" Target="../media/image361.png"/><Relationship Id="rId73" Type="http://schemas.openxmlformats.org/officeDocument/2006/relationships/customXml" Target="../ink/ink363.xml"/><Relationship Id="rId72" Type="http://schemas.openxmlformats.org/officeDocument/2006/relationships/image" Target="../media/image360.png"/><Relationship Id="rId71" Type="http://schemas.openxmlformats.org/officeDocument/2006/relationships/customXml" Target="../ink/ink362.xml"/><Relationship Id="rId70" Type="http://schemas.openxmlformats.org/officeDocument/2006/relationships/image" Target="../media/image359.png"/><Relationship Id="rId7" Type="http://schemas.openxmlformats.org/officeDocument/2006/relationships/tags" Target="../tags/tag101.xml"/><Relationship Id="rId69" Type="http://schemas.openxmlformats.org/officeDocument/2006/relationships/customXml" Target="../ink/ink361.xml"/><Relationship Id="rId68" Type="http://schemas.openxmlformats.org/officeDocument/2006/relationships/image" Target="../media/image358.png"/><Relationship Id="rId67" Type="http://schemas.openxmlformats.org/officeDocument/2006/relationships/customXml" Target="../ink/ink360.xml"/><Relationship Id="rId66" Type="http://schemas.openxmlformats.org/officeDocument/2006/relationships/image" Target="../media/image357.png"/><Relationship Id="rId65" Type="http://schemas.openxmlformats.org/officeDocument/2006/relationships/customXml" Target="../ink/ink359.xml"/><Relationship Id="rId64" Type="http://schemas.openxmlformats.org/officeDocument/2006/relationships/image" Target="../media/image356.png"/><Relationship Id="rId63" Type="http://schemas.openxmlformats.org/officeDocument/2006/relationships/customXml" Target="../ink/ink358.xml"/><Relationship Id="rId62" Type="http://schemas.openxmlformats.org/officeDocument/2006/relationships/image" Target="../media/image355.png"/><Relationship Id="rId61" Type="http://schemas.openxmlformats.org/officeDocument/2006/relationships/customXml" Target="../ink/ink357.xml"/><Relationship Id="rId60" Type="http://schemas.openxmlformats.org/officeDocument/2006/relationships/image" Target="../media/image354.png"/><Relationship Id="rId6" Type="http://schemas.openxmlformats.org/officeDocument/2006/relationships/tags" Target="../tags/tag100.xml"/><Relationship Id="rId59" Type="http://schemas.openxmlformats.org/officeDocument/2006/relationships/customXml" Target="../ink/ink356.xml"/><Relationship Id="rId58" Type="http://schemas.openxmlformats.org/officeDocument/2006/relationships/image" Target="../media/image353.png"/><Relationship Id="rId57" Type="http://schemas.openxmlformats.org/officeDocument/2006/relationships/customXml" Target="../ink/ink355.xml"/><Relationship Id="rId56" Type="http://schemas.openxmlformats.org/officeDocument/2006/relationships/image" Target="../media/image352.png"/><Relationship Id="rId55" Type="http://schemas.openxmlformats.org/officeDocument/2006/relationships/customXml" Target="../ink/ink354.xml"/><Relationship Id="rId54" Type="http://schemas.openxmlformats.org/officeDocument/2006/relationships/image" Target="../media/image351.png"/><Relationship Id="rId53" Type="http://schemas.openxmlformats.org/officeDocument/2006/relationships/customXml" Target="../ink/ink353.xml"/><Relationship Id="rId52" Type="http://schemas.openxmlformats.org/officeDocument/2006/relationships/tags" Target="../tags/tag146.xml"/><Relationship Id="rId51" Type="http://schemas.openxmlformats.org/officeDocument/2006/relationships/tags" Target="../tags/tag145.xml"/><Relationship Id="rId50" Type="http://schemas.openxmlformats.org/officeDocument/2006/relationships/tags" Target="../tags/tag144.xml"/><Relationship Id="rId5" Type="http://schemas.openxmlformats.org/officeDocument/2006/relationships/tags" Target="../tags/tag99.xml"/><Relationship Id="rId49" Type="http://schemas.openxmlformats.org/officeDocument/2006/relationships/tags" Target="../tags/tag143.xml"/><Relationship Id="rId48" Type="http://schemas.openxmlformats.org/officeDocument/2006/relationships/tags" Target="../tags/tag142.xml"/><Relationship Id="rId47" Type="http://schemas.openxmlformats.org/officeDocument/2006/relationships/tags" Target="../tags/tag141.xml"/><Relationship Id="rId46" Type="http://schemas.openxmlformats.org/officeDocument/2006/relationships/tags" Target="../tags/tag140.xml"/><Relationship Id="rId45" Type="http://schemas.openxmlformats.org/officeDocument/2006/relationships/tags" Target="../tags/tag139.xml"/><Relationship Id="rId44" Type="http://schemas.openxmlformats.org/officeDocument/2006/relationships/tags" Target="../tags/tag138.xml"/><Relationship Id="rId43" Type="http://schemas.openxmlformats.org/officeDocument/2006/relationships/tags" Target="../tags/tag137.xml"/><Relationship Id="rId42" Type="http://schemas.openxmlformats.org/officeDocument/2006/relationships/tags" Target="../tags/tag136.xml"/><Relationship Id="rId41" Type="http://schemas.openxmlformats.org/officeDocument/2006/relationships/tags" Target="../tags/tag135.xml"/><Relationship Id="rId40" Type="http://schemas.openxmlformats.org/officeDocument/2006/relationships/tags" Target="../tags/tag134.xml"/><Relationship Id="rId4" Type="http://schemas.openxmlformats.org/officeDocument/2006/relationships/tags" Target="../tags/tag98.xml"/><Relationship Id="rId39" Type="http://schemas.openxmlformats.org/officeDocument/2006/relationships/tags" Target="../tags/tag133.xml"/><Relationship Id="rId38" Type="http://schemas.openxmlformats.org/officeDocument/2006/relationships/tags" Target="../tags/tag132.xml"/><Relationship Id="rId37" Type="http://schemas.openxmlformats.org/officeDocument/2006/relationships/tags" Target="../tags/tag131.xml"/><Relationship Id="rId36" Type="http://schemas.openxmlformats.org/officeDocument/2006/relationships/tags" Target="../tags/tag130.xml"/><Relationship Id="rId35" Type="http://schemas.openxmlformats.org/officeDocument/2006/relationships/tags" Target="../tags/tag129.xml"/><Relationship Id="rId34" Type="http://schemas.openxmlformats.org/officeDocument/2006/relationships/tags" Target="../tags/tag128.xml"/><Relationship Id="rId33" Type="http://schemas.openxmlformats.org/officeDocument/2006/relationships/tags" Target="../tags/tag127.xml"/><Relationship Id="rId32" Type="http://schemas.openxmlformats.org/officeDocument/2006/relationships/tags" Target="../tags/tag126.xml"/><Relationship Id="rId31" Type="http://schemas.openxmlformats.org/officeDocument/2006/relationships/tags" Target="../tags/tag125.xml"/><Relationship Id="rId30" Type="http://schemas.openxmlformats.org/officeDocument/2006/relationships/tags" Target="../tags/tag124.xml"/><Relationship Id="rId3" Type="http://schemas.openxmlformats.org/officeDocument/2006/relationships/tags" Target="../tags/tag97.xml"/><Relationship Id="rId29" Type="http://schemas.openxmlformats.org/officeDocument/2006/relationships/tags" Target="../tags/tag123.xml"/><Relationship Id="rId28" Type="http://schemas.openxmlformats.org/officeDocument/2006/relationships/tags" Target="../tags/tag122.xml"/><Relationship Id="rId27" Type="http://schemas.openxmlformats.org/officeDocument/2006/relationships/tags" Target="../tags/tag121.xml"/><Relationship Id="rId26" Type="http://schemas.openxmlformats.org/officeDocument/2006/relationships/tags" Target="../tags/tag120.xml"/><Relationship Id="rId25" Type="http://schemas.openxmlformats.org/officeDocument/2006/relationships/tags" Target="../tags/tag119.xml"/><Relationship Id="rId24" Type="http://schemas.openxmlformats.org/officeDocument/2006/relationships/tags" Target="../tags/tag118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877185" y="1635760"/>
              <a:ext cx="635" cy="6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2877185" y="16357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287770" y="2365375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6287770" y="23653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739130" y="3178175"/>
              <a:ext cx="635" cy="6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5739130" y="31781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728970" y="3519170"/>
              <a:ext cx="635" cy="6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5728970" y="35191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765165" y="3467735"/>
              <a:ext cx="63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5765165" y="3467735"/>
                <a:ext cx="635" cy="635"/>
              </a:xfrm>
              <a:prstGeom prst="rect"/>
            </p:spPr>
          </p:pic>
        </mc:Fallback>
      </mc:AlternateContent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113665" y="2372360"/>
            <a:ext cx="1049718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91755" y="165735"/>
            <a:ext cx="1542415" cy="382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315845" y="165735"/>
            <a:ext cx="2068195" cy="382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ServiceManager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8450580" y="548640"/>
            <a:ext cx="12700" cy="182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589645" y="658495"/>
            <a:ext cx="1438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发起获取服务请求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8826500" y="967105"/>
            <a:ext cx="965200" cy="1242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1"/>
            <a:endCxn id="10" idx="3"/>
          </p:cNvCxnSpPr>
          <p:nvPr/>
        </p:nvCxnSpPr>
        <p:spPr>
          <a:xfrm>
            <a:off x="8826500" y="1588135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8826500" y="1299210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8826500" y="1899285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98585" y="1018540"/>
            <a:ext cx="675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Handle</a:t>
            </a:r>
            <a:endParaRPr lang="en-US" altLang="zh-CN" sz="120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998585" y="1321435"/>
            <a:ext cx="675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Code</a:t>
            </a:r>
            <a:endParaRPr lang="en-US" altLang="zh-CN" sz="1200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8925560" y="1610360"/>
            <a:ext cx="820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函数参数</a:t>
            </a:r>
            <a:endParaRPr lang="zh-CN" altLang="en-US" sz="1200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8851265" y="190817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 </a:t>
            </a:r>
            <a:r>
              <a:rPr lang="zh-CN" altLang="en-US" sz="1200"/>
              <a:t>协议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>
            <a:off x="9673590" y="1156335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7"/>
            </p:custDataLst>
          </p:nvPr>
        </p:nvCxnSpPr>
        <p:spPr>
          <a:xfrm>
            <a:off x="9673590" y="1452880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8"/>
            </p:custDataLst>
          </p:nvPr>
        </p:nvCxnSpPr>
        <p:spPr>
          <a:xfrm>
            <a:off x="9673590" y="1741805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9"/>
            </p:custDataLst>
          </p:nvPr>
        </p:nvCxnSpPr>
        <p:spPr>
          <a:xfrm>
            <a:off x="9673590" y="2053590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416540" y="1023620"/>
            <a:ext cx="375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0416540" y="1610360"/>
            <a:ext cx="128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服务名称</a:t>
            </a:r>
            <a:r>
              <a:rPr lang="en-US" altLang="zh-CN" sz="1200"/>
              <a:t> “Hello”</a:t>
            </a:r>
            <a:endParaRPr lang="en-US" altLang="zh-CN" sz="120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416540" y="1316990"/>
            <a:ext cx="128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GET_SERVICE</a:t>
            </a:r>
            <a:endParaRPr lang="en-US" altLang="zh-CN" sz="1200"/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10416540" y="1920875"/>
            <a:ext cx="1698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BC_TRANSACTION</a:t>
            </a:r>
            <a:endParaRPr lang="en-US" altLang="zh-CN" sz="1200"/>
          </a:p>
        </p:txBody>
      </p:sp>
      <p:sp>
        <p:nvSpPr>
          <p:cNvPr id="65" name="文本框 64"/>
          <p:cNvSpPr txBox="1"/>
          <p:nvPr/>
        </p:nvSpPr>
        <p:spPr>
          <a:xfrm>
            <a:off x="37465" y="41275"/>
            <a:ext cx="127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66" name="文本框 65"/>
          <p:cNvSpPr txBox="1"/>
          <p:nvPr>
            <p:custDataLst>
              <p:tags r:id="rId13"/>
            </p:custDataLst>
          </p:nvPr>
        </p:nvSpPr>
        <p:spPr>
          <a:xfrm>
            <a:off x="70485" y="2451735"/>
            <a:ext cx="127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内核空间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304290" y="80454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1304290" y="12744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14"/>
            </p:custDataLst>
          </p:nvPr>
        </p:nvCxnSpPr>
        <p:spPr>
          <a:xfrm>
            <a:off x="1304290" y="10458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2870" y="80454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82" name="文本框 81"/>
          <p:cNvSpPr txBox="1"/>
          <p:nvPr>
            <p:custDataLst>
              <p:tags r:id="rId15"/>
            </p:custDataLst>
          </p:nvPr>
        </p:nvSpPr>
        <p:spPr>
          <a:xfrm>
            <a:off x="1372870" y="104584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85" name="文本框 84"/>
          <p:cNvSpPr txBox="1"/>
          <p:nvPr>
            <p:custDataLst>
              <p:tags r:id="rId16"/>
            </p:custDataLst>
          </p:nvPr>
        </p:nvSpPr>
        <p:spPr>
          <a:xfrm>
            <a:off x="1574165" y="137414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86" name="矩形 85"/>
          <p:cNvSpPr/>
          <p:nvPr>
            <p:custDataLst>
              <p:tags r:id="rId17"/>
            </p:custDataLst>
          </p:nvPr>
        </p:nvSpPr>
        <p:spPr>
          <a:xfrm>
            <a:off x="2510155" y="80962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>
            <p:custDataLst>
              <p:tags r:id="rId18"/>
            </p:custDataLst>
          </p:nvPr>
        </p:nvCxnSpPr>
        <p:spPr>
          <a:xfrm>
            <a:off x="2510155" y="127952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>
            <p:custDataLst>
              <p:tags r:id="rId19"/>
            </p:custDataLst>
          </p:nvPr>
        </p:nvCxnSpPr>
        <p:spPr>
          <a:xfrm>
            <a:off x="2510155" y="105092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>
            <p:custDataLst>
              <p:tags r:id="rId20"/>
            </p:custDataLst>
          </p:nvPr>
        </p:nvSpPr>
        <p:spPr>
          <a:xfrm>
            <a:off x="2578735" y="80962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2578735" y="105092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91" name="文本框 90"/>
          <p:cNvSpPr txBox="1"/>
          <p:nvPr>
            <p:custDataLst>
              <p:tags r:id="rId22"/>
            </p:custDataLst>
          </p:nvPr>
        </p:nvSpPr>
        <p:spPr>
          <a:xfrm>
            <a:off x="2780030" y="137922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92" name="矩形 91"/>
          <p:cNvSpPr/>
          <p:nvPr>
            <p:custDataLst>
              <p:tags r:id="rId23"/>
            </p:custDataLst>
          </p:nvPr>
        </p:nvSpPr>
        <p:spPr>
          <a:xfrm>
            <a:off x="3726180" y="80454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>
            <p:custDataLst>
              <p:tags r:id="rId24"/>
            </p:custDataLst>
          </p:nvPr>
        </p:nvCxnSpPr>
        <p:spPr>
          <a:xfrm>
            <a:off x="3726180" y="12744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>
            <p:custDataLst>
              <p:tags r:id="rId25"/>
            </p:custDataLst>
          </p:nvPr>
        </p:nvCxnSpPr>
        <p:spPr>
          <a:xfrm>
            <a:off x="3726180" y="10458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>
            <p:custDataLst>
              <p:tags r:id="rId26"/>
            </p:custDataLst>
          </p:nvPr>
        </p:nvSpPr>
        <p:spPr>
          <a:xfrm>
            <a:off x="3794760" y="80454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96" name="文本框 95"/>
          <p:cNvSpPr txBox="1"/>
          <p:nvPr>
            <p:custDataLst>
              <p:tags r:id="rId27"/>
            </p:custDataLst>
          </p:nvPr>
        </p:nvSpPr>
        <p:spPr>
          <a:xfrm>
            <a:off x="3794760" y="104584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97" name="文本框 96"/>
          <p:cNvSpPr txBox="1"/>
          <p:nvPr>
            <p:custDataLst>
              <p:tags r:id="rId28"/>
            </p:custDataLst>
          </p:nvPr>
        </p:nvSpPr>
        <p:spPr>
          <a:xfrm>
            <a:off x="3996055" y="137414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98" name="文本框 97"/>
          <p:cNvSpPr txBox="1"/>
          <p:nvPr/>
        </p:nvSpPr>
        <p:spPr>
          <a:xfrm>
            <a:off x="4457065" y="967105"/>
            <a:ext cx="102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99" name="直接箭头连接符 98"/>
          <p:cNvCxnSpPr>
            <a:stCxn id="82" idx="3"/>
          </p:cNvCxnSpPr>
          <p:nvPr/>
        </p:nvCxnSpPr>
        <p:spPr>
          <a:xfrm flipV="1">
            <a:off x="1907540" y="1151890"/>
            <a:ext cx="5918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29"/>
            </p:custDataLst>
          </p:nvPr>
        </p:nvCxnSpPr>
        <p:spPr>
          <a:xfrm flipV="1">
            <a:off x="3113405" y="1156335"/>
            <a:ext cx="5918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450580" y="2403475"/>
            <a:ext cx="635" cy="357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849880" y="5978525"/>
            <a:ext cx="5613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863215" y="2397125"/>
            <a:ext cx="0" cy="362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2863215" y="1787525"/>
            <a:ext cx="6350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66615" y="6124575"/>
            <a:ext cx="2058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 </a:t>
            </a:r>
            <a:r>
              <a:rPr lang="zh-CN" altLang="en-US" sz="1200"/>
              <a:t>寻址到</a:t>
            </a:r>
            <a:r>
              <a:rPr lang="en-US" altLang="zh-CN" sz="1200"/>
              <a:t> ServiceManager</a:t>
            </a:r>
            <a:endParaRPr lang="zh-CN" altLang="en-US" sz="1200"/>
          </a:p>
          <a:p>
            <a:r>
              <a:rPr lang="en-US" altLang="zh-CN" sz="1200"/>
              <a:t>2. </a:t>
            </a:r>
            <a:r>
              <a:rPr lang="zh-CN" altLang="en-US" sz="1200"/>
              <a:t>分配映射内存</a:t>
            </a:r>
            <a:endParaRPr lang="zh-CN" altLang="en-US" sz="1200"/>
          </a:p>
          <a:p>
            <a:r>
              <a:rPr lang="en-US" altLang="zh-CN" sz="1200"/>
              <a:t>3. </a:t>
            </a:r>
            <a:r>
              <a:rPr lang="zh-CN" altLang="en-US" sz="1200"/>
              <a:t>拷贝数据</a:t>
            </a:r>
            <a:endParaRPr lang="zh-CN" altLang="en-US" sz="1200"/>
          </a:p>
        </p:txBody>
      </p:sp>
      <p:sp>
        <p:nvSpPr>
          <p:cNvPr id="101" name="文本框 100"/>
          <p:cNvSpPr txBox="1"/>
          <p:nvPr>
            <p:custDataLst>
              <p:tags r:id="rId30"/>
            </p:custDataLst>
          </p:nvPr>
        </p:nvSpPr>
        <p:spPr>
          <a:xfrm>
            <a:off x="1447800" y="2012950"/>
            <a:ext cx="128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服务名称</a:t>
            </a:r>
            <a:r>
              <a:rPr lang="en-US" altLang="zh-CN" sz="1200"/>
              <a:t> “Hello”</a:t>
            </a:r>
            <a:endParaRPr lang="en-US" altLang="zh-CN" sz="1200"/>
          </a:p>
        </p:txBody>
      </p:sp>
      <p:sp>
        <p:nvSpPr>
          <p:cNvPr id="102" name="文本框 101"/>
          <p:cNvSpPr txBox="1"/>
          <p:nvPr>
            <p:custDataLst>
              <p:tags r:id="rId31"/>
            </p:custDataLst>
          </p:nvPr>
        </p:nvSpPr>
        <p:spPr>
          <a:xfrm>
            <a:off x="3932555" y="2012950"/>
            <a:ext cx="678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handle</a:t>
            </a:r>
            <a:endParaRPr lang="en-US" altLang="zh-CN" sz="120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3853815" y="1831975"/>
            <a:ext cx="0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4425315" y="1259840"/>
            <a:ext cx="1479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通过服务的名字</a:t>
            </a:r>
            <a:r>
              <a:rPr lang="en-US" altLang="zh-CN" sz="1200"/>
              <a:t> “Hello” </a:t>
            </a:r>
            <a:r>
              <a:rPr lang="zh-CN" altLang="en-US" sz="1200"/>
              <a:t>在链表中查找到对应的</a:t>
            </a:r>
            <a:r>
              <a:rPr lang="en-US" altLang="zh-CN" sz="1200"/>
              <a:t> handle</a:t>
            </a:r>
            <a:r>
              <a:rPr lang="zh-CN" altLang="en-US" sz="1200"/>
              <a:t>，并回传给</a:t>
            </a:r>
            <a:r>
              <a:rPr lang="en-US" altLang="zh-CN" sz="1200"/>
              <a:t> Client</a:t>
            </a:r>
            <a:endParaRPr lang="en-US" altLang="zh-CN" sz="1200"/>
          </a:p>
        </p:txBody>
      </p:sp>
      <p:sp>
        <p:nvSpPr>
          <p:cNvPr id="105" name="矩形 104"/>
          <p:cNvSpPr/>
          <p:nvPr>
            <p:custDataLst>
              <p:tags r:id="rId32"/>
            </p:custDataLst>
          </p:nvPr>
        </p:nvSpPr>
        <p:spPr>
          <a:xfrm>
            <a:off x="3158490" y="2740660"/>
            <a:ext cx="636270" cy="1084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>
            <p:custDataLst>
              <p:tags r:id="rId33"/>
            </p:custDataLst>
          </p:nvPr>
        </p:nvSpPr>
        <p:spPr>
          <a:xfrm>
            <a:off x="2908935" y="3884295"/>
            <a:ext cx="1148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ServiceManager</a:t>
            </a:r>
            <a:endParaRPr lang="en-US" altLang="zh-CN" sz="1000"/>
          </a:p>
          <a:p>
            <a:r>
              <a:rPr lang="zh-CN" altLang="en-US" sz="1000"/>
              <a:t>端</a:t>
            </a:r>
            <a:r>
              <a:rPr lang="en-US" altLang="zh-CN" sz="1000"/>
              <a:t> binder_proc</a:t>
            </a:r>
            <a:endParaRPr lang="en-US" altLang="zh-CN" sz="1000"/>
          </a:p>
        </p:txBody>
      </p:sp>
      <p:cxnSp>
        <p:nvCxnSpPr>
          <p:cNvPr id="107" name="直接连接符 106"/>
          <p:cNvCxnSpPr>
            <a:stCxn id="105" idx="1"/>
            <a:endCxn id="105" idx="3"/>
          </p:cNvCxnSpPr>
          <p:nvPr>
            <p:custDataLst>
              <p:tags r:id="rId34"/>
            </p:custDataLst>
          </p:nvPr>
        </p:nvCxnSpPr>
        <p:spPr>
          <a:xfrm>
            <a:off x="3158490" y="3282950"/>
            <a:ext cx="63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>
            <p:custDataLst>
              <p:tags r:id="rId35"/>
            </p:custDataLst>
          </p:nvPr>
        </p:nvCxnSpPr>
        <p:spPr>
          <a:xfrm flipV="1">
            <a:off x="3158490" y="3051810"/>
            <a:ext cx="63246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>
            <p:custDataLst>
              <p:tags r:id="rId36"/>
            </p:custDataLst>
          </p:nvPr>
        </p:nvSpPr>
        <p:spPr>
          <a:xfrm>
            <a:off x="3370580" y="277939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10" name="文本框 109"/>
          <p:cNvSpPr txBox="1"/>
          <p:nvPr>
            <p:custDataLst>
              <p:tags r:id="rId37"/>
            </p:custDataLst>
          </p:nvPr>
        </p:nvSpPr>
        <p:spPr>
          <a:xfrm>
            <a:off x="3370580" y="332232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11" name="文本框 110"/>
          <p:cNvSpPr txBox="1"/>
          <p:nvPr>
            <p:custDataLst>
              <p:tags r:id="rId38"/>
            </p:custDataLst>
          </p:nvPr>
        </p:nvSpPr>
        <p:spPr>
          <a:xfrm>
            <a:off x="3079115" y="3053715"/>
            <a:ext cx="791210" cy="23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>
                <a:sym typeface="+mn-ea"/>
              </a:rPr>
              <a:t>refs_by_desc</a:t>
            </a:r>
            <a:endParaRPr lang="zh-CN" altLang="en-US" sz="800"/>
          </a:p>
          <a:p>
            <a:endParaRPr lang="en-US" altLang="zh-CN" sz="800"/>
          </a:p>
        </p:txBody>
      </p:sp>
      <p:sp>
        <p:nvSpPr>
          <p:cNvPr id="112" name="椭圆 111"/>
          <p:cNvSpPr/>
          <p:nvPr>
            <p:custDataLst>
              <p:tags r:id="rId39"/>
            </p:custDataLst>
          </p:nvPr>
        </p:nvSpPr>
        <p:spPr>
          <a:xfrm>
            <a:off x="4318635" y="309689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>
            <p:custDataLst>
              <p:tags r:id="rId40"/>
            </p:custDataLst>
          </p:nvPr>
        </p:nvSpPr>
        <p:spPr>
          <a:xfrm>
            <a:off x="4169410" y="325183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>
            <p:custDataLst>
              <p:tags r:id="rId41"/>
            </p:custDataLst>
          </p:nvPr>
        </p:nvSpPr>
        <p:spPr>
          <a:xfrm>
            <a:off x="4443095" y="325183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5" name="直接连接符 114"/>
          <p:cNvCxnSpPr>
            <a:stCxn id="112" idx="3"/>
            <a:endCxn id="113" idx="7"/>
          </p:cNvCxnSpPr>
          <p:nvPr>
            <p:custDataLst>
              <p:tags r:id="rId42"/>
            </p:custDataLst>
          </p:nvPr>
        </p:nvCxnSpPr>
        <p:spPr>
          <a:xfrm flipH="1">
            <a:off x="4260215" y="3191510"/>
            <a:ext cx="7429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5"/>
            <a:endCxn id="114" idx="1"/>
          </p:cNvCxnSpPr>
          <p:nvPr>
            <p:custDataLst>
              <p:tags r:id="rId43"/>
            </p:custDataLst>
          </p:nvPr>
        </p:nvCxnSpPr>
        <p:spPr>
          <a:xfrm>
            <a:off x="4409440" y="3191510"/>
            <a:ext cx="49530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1" idx="3"/>
            <a:endCxn id="113" idx="1"/>
          </p:cNvCxnSpPr>
          <p:nvPr/>
        </p:nvCxnSpPr>
        <p:spPr>
          <a:xfrm>
            <a:off x="3870325" y="3169285"/>
            <a:ext cx="314960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endCxn id="112" idx="1"/>
          </p:cNvCxnSpPr>
          <p:nvPr/>
        </p:nvCxnSpPr>
        <p:spPr>
          <a:xfrm>
            <a:off x="3848735" y="2396490"/>
            <a:ext cx="48577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4057015" y="2403475"/>
            <a:ext cx="1937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通过</a:t>
            </a:r>
            <a:r>
              <a:rPr lang="en-US" altLang="zh-CN" sz="1000"/>
              <a:t> handle </a:t>
            </a:r>
            <a:r>
              <a:rPr lang="zh-CN" altLang="en-US" sz="1000"/>
              <a:t>值查找对应的</a:t>
            </a:r>
            <a:r>
              <a:rPr lang="en-US" altLang="zh-CN" sz="1000"/>
              <a:t> binder_ref </a:t>
            </a:r>
            <a:r>
              <a:rPr lang="zh-CN" altLang="en-US" sz="1000"/>
              <a:t>结构体</a:t>
            </a:r>
            <a:endParaRPr lang="zh-CN" altLang="en-US" sz="100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4549775" y="3356610"/>
            <a:ext cx="0" cy="52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4085590" y="3884295"/>
            <a:ext cx="1819275" cy="4908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通过</a:t>
            </a:r>
            <a:r>
              <a:rPr lang="en-US" altLang="zh-CN" sz="1000"/>
              <a:t> binder_ref </a:t>
            </a:r>
            <a:r>
              <a:rPr lang="zh-CN" altLang="en-US" sz="1000"/>
              <a:t>内部指针</a:t>
            </a:r>
            <a:r>
              <a:rPr lang="en-US" altLang="zh-CN" sz="1000"/>
              <a:t> node</a:t>
            </a:r>
            <a:r>
              <a:rPr lang="zh-CN" altLang="en-US" sz="1000"/>
              <a:t>，找到对应的</a:t>
            </a:r>
            <a:r>
              <a:rPr lang="en-US" altLang="zh-CN" sz="1000"/>
              <a:t> binder_node </a:t>
            </a:r>
            <a:r>
              <a:rPr lang="zh-CN" altLang="en-US" sz="1000"/>
              <a:t>结构体</a:t>
            </a:r>
            <a:endParaRPr lang="zh-CN" altLang="en-US" sz="1000"/>
          </a:p>
        </p:txBody>
      </p:sp>
      <p:sp>
        <p:nvSpPr>
          <p:cNvPr id="122" name="矩形 121"/>
          <p:cNvSpPr/>
          <p:nvPr>
            <p:custDataLst>
              <p:tags r:id="rId44"/>
            </p:custDataLst>
          </p:nvPr>
        </p:nvSpPr>
        <p:spPr>
          <a:xfrm>
            <a:off x="7750175" y="3994150"/>
            <a:ext cx="636270" cy="1084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>
            <p:custDataLst>
              <p:tags r:id="rId45"/>
            </p:custDataLst>
          </p:nvPr>
        </p:nvSpPr>
        <p:spPr>
          <a:xfrm>
            <a:off x="7581900" y="5114290"/>
            <a:ext cx="1416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Client</a:t>
            </a:r>
            <a:r>
              <a:rPr lang="zh-CN" altLang="en-US" sz="1000"/>
              <a:t>端</a:t>
            </a:r>
            <a:r>
              <a:rPr lang="en-US" altLang="zh-CN" sz="1000"/>
              <a:t> binder_proc</a:t>
            </a:r>
            <a:endParaRPr lang="en-US" altLang="zh-CN" sz="1000"/>
          </a:p>
        </p:txBody>
      </p:sp>
      <p:cxnSp>
        <p:nvCxnSpPr>
          <p:cNvPr id="124" name="直接连接符 123"/>
          <p:cNvCxnSpPr>
            <a:stCxn id="122" idx="1"/>
            <a:endCxn id="122" idx="3"/>
          </p:cNvCxnSpPr>
          <p:nvPr>
            <p:custDataLst>
              <p:tags r:id="rId46"/>
            </p:custDataLst>
          </p:nvPr>
        </p:nvCxnSpPr>
        <p:spPr>
          <a:xfrm>
            <a:off x="7750175" y="4536440"/>
            <a:ext cx="63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>
            <p:custDataLst>
              <p:tags r:id="rId47"/>
            </p:custDataLst>
          </p:nvPr>
        </p:nvCxnSpPr>
        <p:spPr>
          <a:xfrm flipV="1">
            <a:off x="7750175" y="4305300"/>
            <a:ext cx="63246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>
            <p:custDataLst>
              <p:tags r:id="rId48"/>
            </p:custDataLst>
          </p:nvPr>
        </p:nvSpPr>
        <p:spPr>
          <a:xfrm>
            <a:off x="7962265" y="403288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27" name="文本框 126"/>
          <p:cNvSpPr txBox="1"/>
          <p:nvPr>
            <p:custDataLst>
              <p:tags r:id="rId49"/>
            </p:custDataLst>
          </p:nvPr>
        </p:nvSpPr>
        <p:spPr>
          <a:xfrm>
            <a:off x="7962265" y="457581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28" name="文本框 127"/>
          <p:cNvSpPr txBox="1"/>
          <p:nvPr>
            <p:custDataLst>
              <p:tags r:id="rId50"/>
            </p:custDataLst>
          </p:nvPr>
        </p:nvSpPr>
        <p:spPr>
          <a:xfrm>
            <a:off x="7670800" y="4307205"/>
            <a:ext cx="791210" cy="23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>
                <a:sym typeface="+mn-ea"/>
              </a:rPr>
              <a:t>refs_by_desc</a:t>
            </a:r>
            <a:endParaRPr lang="zh-CN" altLang="en-US" sz="800"/>
          </a:p>
          <a:p>
            <a:endParaRPr lang="en-US" altLang="zh-CN" sz="800"/>
          </a:p>
        </p:txBody>
      </p:sp>
      <p:sp>
        <p:nvSpPr>
          <p:cNvPr id="130" name="椭圆 129"/>
          <p:cNvSpPr/>
          <p:nvPr>
            <p:custDataLst>
              <p:tags r:id="rId51"/>
            </p:custDataLst>
          </p:nvPr>
        </p:nvSpPr>
        <p:spPr>
          <a:xfrm>
            <a:off x="6806565" y="4260850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>
            <p:custDataLst>
              <p:tags r:id="rId52"/>
            </p:custDataLst>
          </p:nvPr>
        </p:nvSpPr>
        <p:spPr>
          <a:xfrm>
            <a:off x="6644005" y="445071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>
            <p:custDataLst>
              <p:tags r:id="rId53"/>
            </p:custDataLst>
          </p:nvPr>
        </p:nvSpPr>
        <p:spPr>
          <a:xfrm>
            <a:off x="6956425" y="445071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>
            <p:custDataLst>
              <p:tags r:id="rId54"/>
            </p:custDataLst>
          </p:nvPr>
        </p:nvCxnSpPr>
        <p:spPr>
          <a:xfrm flipV="1">
            <a:off x="6713220" y="4355465"/>
            <a:ext cx="93345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30" idx="5"/>
          </p:cNvCxnSpPr>
          <p:nvPr>
            <p:custDataLst>
              <p:tags r:id="rId55"/>
            </p:custDataLst>
          </p:nvPr>
        </p:nvCxnSpPr>
        <p:spPr>
          <a:xfrm>
            <a:off x="6897370" y="4355465"/>
            <a:ext cx="104775" cy="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>
            <p:custDataLst>
              <p:tags r:id="rId56"/>
            </p:custDataLst>
          </p:nvPr>
        </p:nvSpPr>
        <p:spPr>
          <a:xfrm>
            <a:off x="746760" y="4283075"/>
            <a:ext cx="514985" cy="960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>
            <p:custDataLst>
              <p:tags r:id="rId57"/>
            </p:custDataLst>
          </p:nvPr>
        </p:nvSpPr>
        <p:spPr>
          <a:xfrm>
            <a:off x="257810" y="5539105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Server</a:t>
            </a:r>
            <a:r>
              <a:rPr lang="zh-CN" altLang="en-US" sz="1200"/>
              <a:t>端</a:t>
            </a:r>
            <a:r>
              <a:rPr lang="en-US" altLang="zh-CN" sz="1200"/>
              <a:t> binder_proc</a:t>
            </a:r>
            <a:endParaRPr lang="en-US" altLang="zh-CN" sz="1200"/>
          </a:p>
        </p:txBody>
      </p:sp>
      <p:cxnSp>
        <p:nvCxnSpPr>
          <p:cNvPr id="137" name="直接连接符 136"/>
          <p:cNvCxnSpPr>
            <a:stCxn id="135" idx="1"/>
            <a:endCxn id="135" idx="3"/>
          </p:cNvCxnSpPr>
          <p:nvPr>
            <p:custDataLst>
              <p:tags r:id="rId58"/>
            </p:custDataLst>
          </p:nvPr>
        </p:nvCxnSpPr>
        <p:spPr>
          <a:xfrm>
            <a:off x="746760" y="4763770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>
            <p:custDataLst>
              <p:tags r:id="rId59"/>
            </p:custDataLst>
          </p:nvPr>
        </p:nvCxnSpPr>
        <p:spPr>
          <a:xfrm>
            <a:off x="746760" y="4596130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>
            <p:custDataLst>
              <p:tags r:id="rId60"/>
            </p:custDataLst>
          </p:nvPr>
        </p:nvSpPr>
        <p:spPr>
          <a:xfrm>
            <a:off x="958850" y="432181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40" name="文本框 139"/>
          <p:cNvSpPr txBox="1"/>
          <p:nvPr>
            <p:custDataLst>
              <p:tags r:id="rId61"/>
            </p:custDataLst>
          </p:nvPr>
        </p:nvSpPr>
        <p:spPr>
          <a:xfrm>
            <a:off x="958850" y="486473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41" name="文本框 140"/>
          <p:cNvSpPr txBox="1"/>
          <p:nvPr>
            <p:custDataLst>
              <p:tags r:id="rId62"/>
            </p:custDataLst>
          </p:nvPr>
        </p:nvSpPr>
        <p:spPr>
          <a:xfrm>
            <a:off x="763905" y="4558030"/>
            <a:ext cx="497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nodes</a:t>
            </a:r>
            <a:endParaRPr lang="en-US" altLang="zh-CN" sz="900"/>
          </a:p>
        </p:txBody>
      </p:sp>
      <p:sp>
        <p:nvSpPr>
          <p:cNvPr id="142" name="椭圆 141"/>
          <p:cNvSpPr/>
          <p:nvPr>
            <p:custDataLst>
              <p:tags r:id="rId63"/>
            </p:custDataLst>
          </p:nvPr>
        </p:nvSpPr>
        <p:spPr>
          <a:xfrm>
            <a:off x="1941195" y="510095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>
            <p:custDataLst>
              <p:tags r:id="rId64"/>
            </p:custDataLst>
          </p:nvPr>
        </p:nvSpPr>
        <p:spPr>
          <a:xfrm>
            <a:off x="1791970" y="525589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>
            <p:custDataLst>
              <p:tags r:id="rId65"/>
            </p:custDataLst>
          </p:nvPr>
        </p:nvSpPr>
        <p:spPr>
          <a:xfrm>
            <a:off x="2071370" y="525589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5" name="直接连接符 144"/>
          <p:cNvCxnSpPr>
            <a:stCxn id="142" idx="3"/>
            <a:endCxn id="143" idx="7"/>
          </p:cNvCxnSpPr>
          <p:nvPr>
            <p:custDataLst>
              <p:tags r:id="rId66"/>
            </p:custDataLst>
          </p:nvPr>
        </p:nvCxnSpPr>
        <p:spPr>
          <a:xfrm flipH="1">
            <a:off x="1882775" y="5195570"/>
            <a:ext cx="7429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42" idx="5"/>
            <a:endCxn id="144" idx="1"/>
          </p:cNvCxnSpPr>
          <p:nvPr>
            <p:custDataLst>
              <p:tags r:id="rId67"/>
            </p:custDataLst>
          </p:nvPr>
        </p:nvCxnSpPr>
        <p:spPr>
          <a:xfrm>
            <a:off x="2032000" y="5195570"/>
            <a:ext cx="5524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41" idx="3"/>
            <a:endCxn id="142" idx="1"/>
          </p:cNvCxnSpPr>
          <p:nvPr>
            <p:custDataLst>
              <p:tags r:id="rId68"/>
            </p:custDataLst>
          </p:nvPr>
        </p:nvCxnSpPr>
        <p:spPr>
          <a:xfrm>
            <a:off x="1261745" y="4672965"/>
            <a:ext cx="695325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2209800" y="4297680"/>
            <a:ext cx="2286000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>
            <p:custDataLst>
              <p:tags r:id="rId69"/>
            </p:custDataLst>
          </p:nvPr>
        </p:nvSpPr>
        <p:spPr>
          <a:xfrm>
            <a:off x="4826000" y="4940300"/>
            <a:ext cx="514985" cy="960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0" name="直接连接符 149"/>
          <p:cNvCxnSpPr>
            <a:stCxn id="149" idx="1"/>
            <a:endCxn id="149" idx="3"/>
          </p:cNvCxnSpPr>
          <p:nvPr>
            <p:custDataLst>
              <p:tags r:id="rId70"/>
            </p:custDataLst>
          </p:nvPr>
        </p:nvCxnSpPr>
        <p:spPr>
          <a:xfrm>
            <a:off x="4826000" y="5420995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>
            <p:custDataLst>
              <p:tags r:id="rId71"/>
            </p:custDataLst>
          </p:nvPr>
        </p:nvCxnSpPr>
        <p:spPr>
          <a:xfrm>
            <a:off x="4826000" y="5255895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>
            <p:custDataLst>
              <p:tags r:id="rId72"/>
            </p:custDataLst>
          </p:nvPr>
        </p:nvSpPr>
        <p:spPr>
          <a:xfrm>
            <a:off x="5075555" y="497903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3" name="文本框 152"/>
          <p:cNvSpPr txBox="1"/>
          <p:nvPr>
            <p:custDataLst>
              <p:tags r:id="rId73"/>
            </p:custDataLst>
          </p:nvPr>
        </p:nvSpPr>
        <p:spPr>
          <a:xfrm>
            <a:off x="5075555" y="552196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54" name="文本框 153"/>
          <p:cNvSpPr txBox="1"/>
          <p:nvPr>
            <p:custDataLst>
              <p:tags r:id="rId74"/>
            </p:custDataLst>
          </p:nvPr>
        </p:nvSpPr>
        <p:spPr>
          <a:xfrm>
            <a:off x="4855845" y="5227955"/>
            <a:ext cx="497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node</a:t>
            </a:r>
            <a:endParaRPr lang="en-US" altLang="zh-CN" sz="900"/>
          </a:p>
        </p:txBody>
      </p:sp>
      <p:cxnSp>
        <p:nvCxnSpPr>
          <p:cNvPr id="155" name="直接箭头连接符 154"/>
          <p:cNvCxnSpPr>
            <a:endCxn id="149" idx="0"/>
          </p:cNvCxnSpPr>
          <p:nvPr/>
        </p:nvCxnSpPr>
        <p:spPr>
          <a:xfrm flipH="1">
            <a:off x="5083810" y="4368800"/>
            <a:ext cx="127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085590" y="5592445"/>
            <a:ext cx="846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binder_ref </a:t>
            </a:r>
            <a:r>
              <a:rPr lang="zh-CN" altLang="en-US" sz="1000"/>
              <a:t>结构体</a:t>
            </a:r>
            <a:endParaRPr lang="zh-CN" altLang="en-US" sz="1000"/>
          </a:p>
        </p:txBody>
      </p:sp>
      <p:cxnSp>
        <p:nvCxnSpPr>
          <p:cNvPr id="157" name="直接箭头连接符 156"/>
          <p:cNvCxnSpPr>
            <a:endCxn id="130" idx="6"/>
          </p:cNvCxnSpPr>
          <p:nvPr/>
        </p:nvCxnSpPr>
        <p:spPr>
          <a:xfrm flipH="1" flipV="1">
            <a:off x="6913245" y="4316730"/>
            <a:ext cx="866140" cy="10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4260215" y="4465955"/>
            <a:ext cx="2223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构建新的</a:t>
            </a:r>
            <a:r>
              <a:rPr lang="en-US" altLang="zh-CN" sz="1000"/>
              <a:t> binder_ref</a:t>
            </a:r>
            <a:r>
              <a:rPr lang="zh-CN" altLang="en-US" sz="1000"/>
              <a:t>，内部</a:t>
            </a:r>
            <a:r>
              <a:rPr lang="en-US" altLang="zh-CN" sz="1000"/>
              <a:t> node </a:t>
            </a:r>
            <a:r>
              <a:rPr lang="zh-CN" altLang="en-US" sz="1000"/>
              <a:t>指针指向找到的</a:t>
            </a:r>
            <a:r>
              <a:rPr lang="en-US" altLang="zh-CN" sz="1000"/>
              <a:t> binder_node</a:t>
            </a:r>
            <a:endParaRPr lang="en-US" altLang="zh-CN" sz="1000"/>
          </a:p>
        </p:txBody>
      </p:sp>
      <p:cxnSp>
        <p:nvCxnSpPr>
          <p:cNvPr id="159" name="直接箭头连接符 158"/>
          <p:cNvCxnSpPr>
            <a:stCxn id="154" idx="1"/>
          </p:cNvCxnSpPr>
          <p:nvPr/>
        </p:nvCxnSpPr>
        <p:spPr>
          <a:xfrm flipH="1">
            <a:off x="2207260" y="5342890"/>
            <a:ext cx="264858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32" idx="3"/>
          </p:cNvCxnSpPr>
          <p:nvPr/>
        </p:nvCxnSpPr>
        <p:spPr>
          <a:xfrm flipV="1">
            <a:off x="5336540" y="4545330"/>
            <a:ext cx="1635760" cy="99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487670" y="4904740"/>
            <a:ext cx="20891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将 binder_ref 插入到 Client 端的 binder_proc-&gt;refs_by_desc</a:t>
            </a:r>
            <a:r>
              <a:rPr lang="en-US" altLang="zh-CN" sz="1000"/>
              <a:t> </a:t>
            </a:r>
            <a:r>
              <a:rPr lang="zh-CN" altLang="en-US" sz="1000"/>
              <a:t>红黑书，并计算出一个 desc 值</a:t>
            </a:r>
            <a:endParaRPr lang="zh-CN" altLang="en-US" sz="1000"/>
          </a:p>
        </p:txBody>
      </p:sp>
      <p:cxnSp>
        <p:nvCxnSpPr>
          <p:cNvPr id="163" name="直接箭头连接符 162"/>
          <p:cNvCxnSpPr>
            <a:stCxn id="122" idx="0"/>
          </p:cNvCxnSpPr>
          <p:nvPr/>
        </p:nvCxnSpPr>
        <p:spPr>
          <a:xfrm flipV="1">
            <a:off x="8068310" y="2402840"/>
            <a:ext cx="1270" cy="159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7158355" y="2698115"/>
            <a:ext cx="909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返回</a:t>
            </a:r>
            <a:r>
              <a:rPr lang="en-US" altLang="zh-CN" sz="1000"/>
              <a:t> </a:t>
            </a:r>
            <a:r>
              <a:rPr lang="zh-CN" altLang="en-US" sz="1000"/>
              <a:t>计算出的</a:t>
            </a:r>
            <a:r>
              <a:rPr lang="en-US" altLang="zh-CN" sz="1000"/>
              <a:t> desc </a:t>
            </a:r>
            <a:r>
              <a:rPr lang="zh-CN" altLang="en-US" sz="1000"/>
              <a:t>值</a:t>
            </a:r>
            <a:endParaRPr lang="zh-CN" altLang="en-US" sz="1000"/>
          </a:p>
        </p:txBody>
      </p:sp>
      <p:cxnSp>
        <p:nvCxnSpPr>
          <p:cNvPr id="165" name="直接箭头连接符 164"/>
          <p:cNvCxnSpPr/>
          <p:nvPr/>
        </p:nvCxnSpPr>
        <p:spPr>
          <a:xfrm flipV="1">
            <a:off x="8069580" y="1671320"/>
            <a:ext cx="5080" cy="71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>
            <p:custDataLst>
              <p:tags r:id="rId75"/>
            </p:custDataLst>
          </p:nvPr>
        </p:nvSpPr>
        <p:spPr>
          <a:xfrm>
            <a:off x="7472680" y="1118235"/>
            <a:ext cx="9099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应用层收到</a:t>
            </a:r>
            <a:r>
              <a:rPr lang="en-US" altLang="zh-CN" sz="1000"/>
              <a:t> desc </a:t>
            </a:r>
            <a:r>
              <a:rPr lang="zh-CN" altLang="en-US" sz="1000"/>
              <a:t>值，改名为</a:t>
            </a:r>
            <a:r>
              <a:rPr lang="en-US" altLang="zh-CN" sz="1000"/>
              <a:t> handle</a:t>
            </a:r>
            <a:endParaRPr lang="en-US" altLang="zh-CN" sz="1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2" name="墨迹 1"/>
              <p14:cNvContentPartPr/>
              <p14:nvPr/>
            </p14:nvContentPartPr>
            <p14:xfrm>
              <a:off x="10137140" y="650875"/>
              <a:ext cx="15240" cy="2476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7"/>
            </p:blipFill>
            <p:spPr>
              <a:xfrm>
                <a:off x="10137140" y="650875"/>
                <a:ext cx="1524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3" name="墨迹 2"/>
              <p14:cNvContentPartPr/>
              <p14:nvPr/>
            </p14:nvContentPartPr>
            <p14:xfrm>
              <a:off x="1534795" y="2251075"/>
              <a:ext cx="964565" cy="825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9"/>
            </p:blipFill>
            <p:spPr>
              <a:xfrm>
                <a:off x="1534795" y="2251075"/>
                <a:ext cx="96456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" name="墨迹 7"/>
              <p14:cNvContentPartPr/>
              <p14:nvPr/>
            </p14:nvContentPartPr>
            <p14:xfrm>
              <a:off x="4469765" y="2087245"/>
              <a:ext cx="53340" cy="584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1"/>
            </p:blipFill>
            <p:spPr>
              <a:xfrm>
                <a:off x="4469765" y="2087245"/>
                <a:ext cx="53340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26" name="墨迹 25"/>
              <p14:cNvContentPartPr/>
              <p14:nvPr/>
            </p14:nvContentPartPr>
            <p14:xfrm>
              <a:off x="4537075" y="2072640"/>
              <a:ext cx="635" cy="6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83"/>
            </p:blipFill>
            <p:spPr>
              <a:xfrm>
                <a:off x="4537075" y="20726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27" name="墨迹 26"/>
              <p14:cNvContentPartPr/>
              <p14:nvPr/>
            </p14:nvContentPartPr>
            <p14:xfrm>
              <a:off x="4142105" y="2727960"/>
              <a:ext cx="15240" cy="2476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85"/>
            </p:blipFill>
            <p:spPr>
              <a:xfrm>
                <a:off x="4142105" y="2727960"/>
                <a:ext cx="1524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28" name="墨迹 27"/>
              <p14:cNvContentPartPr/>
              <p14:nvPr/>
            </p14:nvContentPartPr>
            <p14:xfrm>
              <a:off x="4137025" y="2733040"/>
              <a:ext cx="993775" cy="9715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87"/>
            </p:blipFill>
            <p:spPr>
              <a:xfrm>
                <a:off x="4137025" y="2733040"/>
                <a:ext cx="99377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30" name="墨迹 29"/>
              <p14:cNvContentPartPr/>
              <p14:nvPr/>
            </p14:nvContentPartPr>
            <p14:xfrm>
              <a:off x="7616825" y="5330825"/>
              <a:ext cx="1253490" cy="869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89"/>
            </p:blipFill>
            <p:spPr>
              <a:xfrm>
                <a:off x="7616825" y="5330825"/>
                <a:ext cx="1253490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31" name="墨迹 30"/>
              <p14:cNvContentPartPr/>
              <p14:nvPr/>
            </p14:nvContentPartPr>
            <p14:xfrm>
              <a:off x="6647815" y="5412740"/>
              <a:ext cx="362585" cy="1968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91"/>
            </p:blipFill>
            <p:spPr>
              <a:xfrm>
                <a:off x="6647815" y="5412740"/>
                <a:ext cx="36258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32" name="墨迹 31"/>
              <p14:cNvContentPartPr/>
              <p14:nvPr/>
            </p14:nvContentPartPr>
            <p14:xfrm>
              <a:off x="6094095" y="5489575"/>
              <a:ext cx="24765" cy="1117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93"/>
            </p:blipFill>
            <p:spPr>
              <a:xfrm>
                <a:off x="6094095" y="5489575"/>
                <a:ext cx="24765" cy="1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33" name="墨迹 32"/>
              <p14:cNvContentPartPr/>
              <p14:nvPr/>
            </p14:nvContentPartPr>
            <p14:xfrm>
              <a:off x="6209665" y="5571490"/>
              <a:ext cx="62865" cy="2984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95"/>
            </p:blipFill>
            <p:spPr>
              <a:xfrm>
                <a:off x="6209665" y="5571490"/>
                <a:ext cx="62865" cy="29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35" name="墨迹 34"/>
              <p14:cNvContentPartPr/>
              <p14:nvPr/>
            </p14:nvContentPartPr>
            <p14:xfrm>
              <a:off x="6306185" y="5474970"/>
              <a:ext cx="159385" cy="16954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97"/>
            </p:blipFill>
            <p:spPr>
              <a:xfrm>
                <a:off x="6306185" y="5474970"/>
                <a:ext cx="1593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36" name="墨迹 35"/>
              <p14:cNvContentPartPr/>
              <p14:nvPr/>
            </p14:nvContentPartPr>
            <p14:xfrm>
              <a:off x="6522720" y="5614670"/>
              <a:ext cx="48895" cy="571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99"/>
            </p:blipFill>
            <p:spPr>
              <a:xfrm>
                <a:off x="6522720" y="5614670"/>
                <a:ext cx="48895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37" name="墨迹 36"/>
              <p14:cNvContentPartPr/>
              <p14:nvPr/>
            </p14:nvContentPartPr>
            <p14:xfrm>
              <a:off x="6614160" y="5446395"/>
              <a:ext cx="53975" cy="17907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101"/>
            </p:blipFill>
            <p:spPr>
              <a:xfrm>
                <a:off x="6614160" y="5446395"/>
                <a:ext cx="5397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38" name="墨迹 37"/>
              <p14:cNvContentPartPr/>
              <p14:nvPr/>
            </p14:nvContentPartPr>
            <p14:xfrm>
              <a:off x="6580505" y="5465445"/>
              <a:ext cx="164465" cy="2317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103"/>
            </p:blipFill>
            <p:spPr>
              <a:xfrm>
                <a:off x="6580505" y="5465445"/>
                <a:ext cx="1644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39" name="墨迹 38"/>
              <p14:cNvContentPartPr/>
              <p14:nvPr/>
            </p14:nvContentPartPr>
            <p14:xfrm>
              <a:off x="6845935" y="5556885"/>
              <a:ext cx="53340" cy="101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05"/>
            </p:blipFill>
            <p:spPr>
              <a:xfrm>
                <a:off x="6845935" y="5556885"/>
                <a:ext cx="5334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40" name="墨迹 39"/>
              <p14:cNvContentPartPr/>
              <p14:nvPr/>
            </p14:nvContentPartPr>
            <p14:xfrm>
              <a:off x="6995160" y="5552440"/>
              <a:ext cx="73025" cy="508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07"/>
            </p:blipFill>
            <p:spPr>
              <a:xfrm>
                <a:off x="6995160" y="5552440"/>
                <a:ext cx="73025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41" name="墨迹 40"/>
              <p14:cNvContentPartPr/>
              <p14:nvPr/>
            </p14:nvContentPartPr>
            <p14:xfrm>
              <a:off x="7163435" y="5547360"/>
              <a:ext cx="34925" cy="63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109"/>
            </p:blipFill>
            <p:spPr>
              <a:xfrm>
                <a:off x="7163435" y="5547360"/>
                <a:ext cx="3492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42" name="墨迹 41"/>
              <p14:cNvContentPartPr/>
              <p14:nvPr/>
            </p14:nvContentPartPr>
            <p14:xfrm>
              <a:off x="7274560" y="5552440"/>
              <a:ext cx="39370" cy="508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111"/>
            </p:blipFill>
            <p:spPr>
              <a:xfrm>
                <a:off x="7274560" y="5552440"/>
                <a:ext cx="3937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43" name="墨迹 42"/>
              <p14:cNvContentPartPr/>
              <p14:nvPr/>
            </p14:nvContentPartPr>
            <p14:xfrm>
              <a:off x="7332345" y="5547360"/>
              <a:ext cx="635" cy="101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113"/>
            </p:blipFill>
            <p:spPr>
              <a:xfrm>
                <a:off x="7332345" y="5547360"/>
                <a:ext cx="63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44" name="墨迹 43"/>
              <p14:cNvContentPartPr/>
              <p14:nvPr/>
            </p14:nvContentPartPr>
            <p14:xfrm>
              <a:off x="7361555" y="3070225"/>
              <a:ext cx="472440" cy="3429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115"/>
            </p:blipFill>
            <p:spPr>
              <a:xfrm>
                <a:off x="7361555" y="3070225"/>
                <a:ext cx="47244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45" name="墨迹 44"/>
              <p14:cNvContentPartPr/>
              <p14:nvPr/>
            </p14:nvContentPartPr>
            <p14:xfrm>
              <a:off x="7756525" y="1460500"/>
              <a:ext cx="607695" cy="28003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17"/>
            </p:blipFill>
            <p:spPr>
              <a:xfrm>
                <a:off x="7756525" y="1460500"/>
                <a:ext cx="607695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46" name="墨迹 45"/>
              <p14:cNvContentPartPr/>
              <p14:nvPr/>
            </p14:nvContentPartPr>
            <p14:xfrm>
              <a:off x="247650" y="3961765"/>
              <a:ext cx="1885315" cy="200088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19"/>
            </p:blipFill>
            <p:spPr>
              <a:xfrm>
                <a:off x="247650" y="3961765"/>
                <a:ext cx="1885315" cy="2000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47" name="墨迹 46"/>
              <p14:cNvContentPartPr/>
              <p14:nvPr/>
            </p14:nvContentPartPr>
            <p14:xfrm>
              <a:off x="8185150" y="1687195"/>
              <a:ext cx="502285" cy="128714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121"/>
            </p:blipFill>
            <p:spPr>
              <a:xfrm>
                <a:off x="8185150" y="1687195"/>
                <a:ext cx="502285" cy="128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49" name="墨迹 48"/>
              <p14:cNvContentPartPr/>
              <p14:nvPr/>
            </p14:nvContentPartPr>
            <p14:xfrm>
              <a:off x="8585200" y="2954655"/>
              <a:ext cx="246380" cy="11620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123"/>
            </p:blipFill>
            <p:spPr>
              <a:xfrm>
                <a:off x="8585200" y="2954655"/>
                <a:ext cx="2463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51" name="墨迹 50"/>
              <p14:cNvContentPartPr/>
              <p14:nvPr/>
            </p14:nvContentPartPr>
            <p14:xfrm>
              <a:off x="8599805" y="3224530"/>
              <a:ext cx="116205" cy="27051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25"/>
            </p:blipFill>
            <p:spPr>
              <a:xfrm>
                <a:off x="8599805" y="3224530"/>
                <a:ext cx="116205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52" name="墨迹 51"/>
              <p14:cNvContentPartPr/>
              <p14:nvPr/>
            </p14:nvContentPartPr>
            <p14:xfrm>
              <a:off x="8778240" y="3436620"/>
              <a:ext cx="19685" cy="3429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27"/>
            </p:blipFill>
            <p:spPr>
              <a:xfrm>
                <a:off x="8778240" y="3436620"/>
                <a:ext cx="1968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53" name="墨迹 52"/>
              <p14:cNvContentPartPr/>
              <p14:nvPr/>
            </p14:nvContentPartPr>
            <p14:xfrm>
              <a:off x="8821420" y="3301365"/>
              <a:ext cx="24765" cy="7810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29"/>
            </p:blipFill>
            <p:spPr>
              <a:xfrm>
                <a:off x="8821420" y="3301365"/>
                <a:ext cx="24765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54" name="墨迹 53"/>
              <p14:cNvContentPartPr/>
              <p14:nvPr/>
            </p14:nvContentPartPr>
            <p14:xfrm>
              <a:off x="8869680" y="3393440"/>
              <a:ext cx="102235" cy="1016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31"/>
            </p:blipFill>
            <p:spPr>
              <a:xfrm>
                <a:off x="8869680" y="3393440"/>
                <a:ext cx="10223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55" name="墨迹 54"/>
              <p14:cNvContentPartPr/>
              <p14:nvPr/>
            </p14:nvContentPartPr>
            <p14:xfrm>
              <a:off x="8956675" y="3224530"/>
              <a:ext cx="121285" cy="29908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33"/>
            </p:blipFill>
            <p:spPr>
              <a:xfrm>
                <a:off x="8956675" y="3224530"/>
                <a:ext cx="121285" cy="299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56" name="墨迹 55"/>
              <p14:cNvContentPartPr/>
              <p14:nvPr/>
            </p14:nvContentPartPr>
            <p14:xfrm>
              <a:off x="9077325" y="3388360"/>
              <a:ext cx="72390" cy="1016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35"/>
            </p:blipFill>
            <p:spPr>
              <a:xfrm>
                <a:off x="9077325" y="3388360"/>
                <a:ext cx="7239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57" name="墨迹 56"/>
              <p14:cNvContentPartPr/>
              <p14:nvPr/>
            </p14:nvContentPartPr>
            <p14:xfrm>
              <a:off x="9187815" y="3335020"/>
              <a:ext cx="87630" cy="17907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37"/>
            </p:blipFill>
            <p:spPr>
              <a:xfrm>
                <a:off x="9187815" y="3335020"/>
                <a:ext cx="8763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58" name="墨迹 57"/>
              <p14:cNvContentPartPr/>
              <p14:nvPr/>
            </p14:nvContentPartPr>
            <p14:xfrm>
              <a:off x="9337040" y="3484880"/>
              <a:ext cx="58420" cy="1524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39"/>
            </p:blipFill>
            <p:spPr>
              <a:xfrm>
                <a:off x="9337040" y="3484880"/>
                <a:ext cx="5842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59" name="墨迹 58"/>
              <p14:cNvContentPartPr/>
              <p14:nvPr/>
            </p14:nvContentPartPr>
            <p14:xfrm>
              <a:off x="9443085" y="3364230"/>
              <a:ext cx="73025" cy="15494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41"/>
            </p:blipFill>
            <p:spPr>
              <a:xfrm>
                <a:off x="9443085" y="3364230"/>
                <a:ext cx="7302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60" name="墨迹 59"/>
              <p14:cNvContentPartPr/>
              <p14:nvPr/>
            </p14:nvContentPartPr>
            <p14:xfrm>
              <a:off x="9505950" y="3416935"/>
              <a:ext cx="135890" cy="10223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43"/>
            </p:blipFill>
            <p:spPr>
              <a:xfrm>
                <a:off x="9505950" y="3416935"/>
                <a:ext cx="135890" cy="102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61" name="墨迹 60"/>
              <p14:cNvContentPartPr/>
              <p14:nvPr/>
            </p14:nvContentPartPr>
            <p14:xfrm>
              <a:off x="9617075" y="3229610"/>
              <a:ext cx="86995" cy="40513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45"/>
            </p:blipFill>
            <p:spPr>
              <a:xfrm>
                <a:off x="9617075" y="3229610"/>
                <a:ext cx="86995" cy="405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62" name="墨迹 61"/>
              <p14:cNvContentPartPr/>
              <p14:nvPr/>
            </p14:nvContentPartPr>
            <p14:xfrm>
              <a:off x="9602470" y="3335020"/>
              <a:ext cx="226695" cy="2476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47"/>
            </p:blipFill>
            <p:spPr>
              <a:xfrm>
                <a:off x="9602470" y="3335020"/>
                <a:ext cx="22669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63" name="墨迹 62"/>
              <p14:cNvContentPartPr/>
              <p14:nvPr/>
            </p14:nvContentPartPr>
            <p14:xfrm>
              <a:off x="9761220" y="3499485"/>
              <a:ext cx="454025" cy="56451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49"/>
            </p:blipFill>
            <p:spPr>
              <a:xfrm>
                <a:off x="9761220" y="3499485"/>
                <a:ext cx="454025" cy="564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64" name="墨迹 63"/>
              <p14:cNvContentPartPr/>
              <p14:nvPr/>
            </p14:nvContentPartPr>
            <p14:xfrm>
              <a:off x="10156825" y="3990975"/>
              <a:ext cx="125730" cy="12573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51"/>
            </p:blipFill>
            <p:spPr>
              <a:xfrm>
                <a:off x="10156825" y="3990975"/>
                <a:ext cx="125730" cy="125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67" name="墨迹 66"/>
              <p14:cNvContentPartPr/>
              <p14:nvPr/>
            </p14:nvContentPartPr>
            <p14:xfrm>
              <a:off x="9245600" y="4178935"/>
              <a:ext cx="116205" cy="32829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53"/>
            </p:blipFill>
            <p:spPr>
              <a:xfrm>
                <a:off x="9245600" y="4178935"/>
                <a:ext cx="11620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68" name="墨迹 67"/>
              <p14:cNvContentPartPr/>
              <p14:nvPr/>
            </p14:nvContentPartPr>
            <p14:xfrm>
              <a:off x="9472295" y="4415155"/>
              <a:ext cx="5080" cy="1016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55"/>
            </p:blipFill>
            <p:spPr>
              <a:xfrm>
                <a:off x="9472295" y="4415155"/>
                <a:ext cx="508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69" name="墨迹 68"/>
              <p14:cNvContentPartPr/>
              <p14:nvPr/>
            </p14:nvContentPartPr>
            <p14:xfrm>
              <a:off x="9505950" y="4313555"/>
              <a:ext cx="34290" cy="8763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57"/>
            </p:blipFill>
            <p:spPr>
              <a:xfrm>
                <a:off x="9505950" y="4313555"/>
                <a:ext cx="34290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70" name="墨迹 69"/>
              <p14:cNvContentPartPr/>
              <p14:nvPr/>
            </p14:nvContentPartPr>
            <p14:xfrm>
              <a:off x="9568815" y="4415155"/>
              <a:ext cx="106680" cy="13017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59"/>
            </p:blipFill>
            <p:spPr>
              <a:xfrm>
                <a:off x="9568815" y="4415155"/>
                <a:ext cx="10668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72" name="墨迹 71"/>
              <p14:cNvContentPartPr/>
              <p14:nvPr/>
            </p14:nvContentPartPr>
            <p14:xfrm>
              <a:off x="9703435" y="4197985"/>
              <a:ext cx="198120" cy="3429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61"/>
            </p:blipFill>
            <p:spPr>
              <a:xfrm>
                <a:off x="9703435" y="4197985"/>
                <a:ext cx="19812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73" name="墨迹 72"/>
              <p14:cNvContentPartPr/>
              <p14:nvPr/>
            </p14:nvContentPartPr>
            <p14:xfrm>
              <a:off x="9930130" y="4395470"/>
              <a:ext cx="111125" cy="15494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63"/>
            </p:blipFill>
            <p:spPr>
              <a:xfrm>
                <a:off x="9930130" y="4395470"/>
                <a:ext cx="11112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74" name="墨迹 73"/>
              <p14:cNvContentPartPr/>
              <p14:nvPr/>
            </p14:nvContentPartPr>
            <p14:xfrm>
              <a:off x="10069830" y="4361815"/>
              <a:ext cx="101600" cy="2032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65"/>
            </p:blipFill>
            <p:spPr>
              <a:xfrm>
                <a:off x="10069830" y="4361815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75" name="墨迹 74"/>
              <p14:cNvContentPartPr/>
              <p14:nvPr/>
            </p14:nvContentPartPr>
            <p14:xfrm>
              <a:off x="10194925" y="4521200"/>
              <a:ext cx="160020" cy="508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67"/>
            </p:blipFill>
            <p:spPr>
              <a:xfrm>
                <a:off x="10194925" y="4521200"/>
                <a:ext cx="16002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76" name="墨迹 75"/>
              <p14:cNvContentPartPr/>
              <p14:nvPr/>
            </p14:nvContentPartPr>
            <p14:xfrm>
              <a:off x="10455275" y="4404995"/>
              <a:ext cx="145415" cy="1936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69"/>
            </p:blipFill>
            <p:spPr>
              <a:xfrm>
                <a:off x="10455275" y="4404995"/>
                <a:ext cx="14541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0" name="墨迹 79"/>
              <p14:cNvContentPartPr/>
              <p14:nvPr/>
            </p14:nvContentPartPr>
            <p14:xfrm>
              <a:off x="10628630" y="4467860"/>
              <a:ext cx="102235" cy="1117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71"/>
            </p:blipFill>
            <p:spPr>
              <a:xfrm>
                <a:off x="10628630" y="4467860"/>
                <a:ext cx="102235" cy="1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3" name="墨迹 82"/>
              <p14:cNvContentPartPr/>
              <p14:nvPr/>
            </p14:nvContentPartPr>
            <p14:xfrm>
              <a:off x="10720705" y="4255770"/>
              <a:ext cx="270510" cy="35242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73"/>
            </p:blipFill>
            <p:spPr>
              <a:xfrm>
                <a:off x="10720705" y="4255770"/>
                <a:ext cx="27051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29" name="墨迹 128"/>
              <p14:cNvContentPartPr/>
              <p14:nvPr/>
            </p14:nvContentPartPr>
            <p14:xfrm>
              <a:off x="10951845" y="4400550"/>
              <a:ext cx="212725" cy="21717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175"/>
            </p:blipFill>
            <p:spPr>
              <a:xfrm>
                <a:off x="10951845" y="4400550"/>
                <a:ext cx="212725" cy="217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60" name="墨迹 159"/>
              <p14:cNvContentPartPr/>
              <p14:nvPr/>
            </p14:nvContentPartPr>
            <p14:xfrm>
              <a:off x="2372995" y="5224780"/>
              <a:ext cx="39370" cy="28956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177"/>
            </p:blipFill>
            <p:spPr>
              <a:xfrm>
                <a:off x="2372995" y="5224780"/>
                <a:ext cx="3937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67" name="墨迹 166"/>
              <p14:cNvContentPartPr/>
              <p14:nvPr/>
            </p14:nvContentPartPr>
            <p14:xfrm>
              <a:off x="10287000" y="4737735"/>
              <a:ext cx="111125" cy="53086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179"/>
            </p:blipFill>
            <p:spPr>
              <a:xfrm>
                <a:off x="10287000" y="4737735"/>
                <a:ext cx="111125" cy="530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68" name="墨迹 167"/>
              <p14:cNvContentPartPr/>
              <p14:nvPr/>
            </p14:nvContentPartPr>
            <p14:xfrm>
              <a:off x="10185400" y="5219700"/>
              <a:ext cx="260985" cy="17907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181"/>
            </p:blipFill>
            <p:spPr>
              <a:xfrm>
                <a:off x="10185400" y="5219700"/>
                <a:ext cx="2609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69" name="墨迹 168"/>
              <p14:cNvContentPartPr/>
              <p14:nvPr/>
            </p14:nvContentPartPr>
            <p14:xfrm>
              <a:off x="9342120" y="5422265"/>
              <a:ext cx="101600" cy="395605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183"/>
            </p:blipFill>
            <p:spPr>
              <a:xfrm>
                <a:off x="9342120" y="5422265"/>
                <a:ext cx="101600" cy="39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70" name="墨迹 169"/>
              <p14:cNvContentPartPr/>
              <p14:nvPr/>
            </p14:nvContentPartPr>
            <p14:xfrm>
              <a:off x="9525000" y="5764530"/>
              <a:ext cx="10795" cy="6794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185"/>
            </p:blipFill>
            <p:spPr>
              <a:xfrm>
                <a:off x="9525000" y="5764530"/>
                <a:ext cx="1079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71" name="墨迹 170"/>
              <p14:cNvContentPartPr/>
              <p14:nvPr/>
            </p14:nvContentPartPr>
            <p14:xfrm>
              <a:off x="9578340" y="5648325"/>
              <a:ext cx="24765" cy="4889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187"/>
            </p:blipFill>
            <p:spPr>
              <a:xfrm>
                <a:off x="9578340" y="5648325"/>
                <a:ext cx="24765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72" name="墨迹 171"/>
              <p14:cNvContentPartPr/>
              <p14:nvPr/>
            </p14:nvContentPartPr>
            <p14:xfrm>
              <a:off x="9636125" y="5725795"/>
              <a:ext cx="111125" cy="10668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189"/>
            </p:blipFill>
            <p:spPr>
              <a:xfrm>
                <a:off x="9636125" y="5725795"/>
                <a:ext cx="1111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73" name="墨迹 172"/>
              <p14:cNvContentPartPr/>
              <p14:nvPr/>
            </p14:nvContentPartPr>
            <p14:xfrm>
              <a:off x="9751695" y="5513705"/>
              <a:ext cx="227330" cy="35242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191"/>
            </p:blipFill>
            <p:spPr>
              <a:xfrm>
                <a:off x="9751695" y="5513705"/>
                <a:ext cx="22733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74" name="墨迹 173"/>
              <p14:cNvContentPartPr/>
              <p14:nvPr/>
            </p14:nvContentPartPr>
            <p14:xfrm>
              <a:off x="9982835" y="5749925"/>
              <a:ext cx="111760" cy="10668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193"/>
            </p:blipFill>
            <p:spPr>
              <a:xfrm>
                <a:off x="9982835" y="5749925"/>
                <a:ext cx="11176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75" name="墨迹 174"/>
              <p14:cNvContentPartPr/>
              <p14:nvPr/>
            </p14:nvContentPartPr>
            <p14:xfrm>
              <a:off x="10127615" y="5720715"/>
              <a:ext cx="106680" cy="145415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195"/>
            </p:blipFill>
            <p:spPr>
              <a:xfrm>
                <a:off x="10127615" y="5720715"/>
                <a:ext cx="106680" cy="145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76" name="墨迹 175"/>
              <p14:cNvContentPartPr/>
              <p14:nvPr/>
            </p14:nvContentPartPr>
            <p14:xfrm>
              <a:off x="10238740" y="5889625"/>
              <a:ext cx="241300" cy="571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197"/>
            </p:blipFill>
            <p:spPr>
              <a:xfrm>
                <a:off x="10238740" y="5889625"/>
                <a:ext cx="24130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77" name="墨迹 176"/>
              <p14:cNvContentPartPr/>
              <p14:nvPr/>
            </p14:nvContentPartPr>
            <p14:xfrm>
              <a:off x="10488930" y="5749925"/>
              <a:ext cx="92075" cy="45339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199"/>
            </p:blipFill>
            <p:spPr>
              <a:xfrm>
                <a:off x="10488930" y="5749925"/>
                <a:ext cx="92075" cy="45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78" name="墨迹 177"/>
              <p14:cNvContentPartPr/>
              <p14:nvPr/>
            </p14:nvContentPartPr>
            <p14:xfrm>
              <a:off x="10556875" y="5778500"/>
              <a:ext cx="92075" cy="16954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01"/>
            </p:blipFill>
            <p:spPr>
              <a:xfrm>
                <a:off x="10556875" y="5778500"/>
                <a:ext cx="920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79" name="墨迹 178"/>
              <p14:cNvContentPartPr/>
              <p14:nvPr/>
            </p14:nvContentPartPr>
            <p14:xfrm>
              <a:off x="10706100" y="5706745"/>
              <a:ext cx="86995" cy="22225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03"/>
            </p:blipFill>
            <p:spPr>
              <a:xfrm>
                <a:off x="10706100" y="5706745"/>
                <a:ext cx="8699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80" name="墨迹 179"/>
              <p14:cNvContentPartPr/>
              <p14:nvPr/>
            </p14:nvContentPartPr>
            <p14:xfrm>
              <a:off x="10816590" y="5831840"/>
              <a:ext cx="116840" cy="1016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05"/>
            </p:blipFill>
            <p:spPr>
              <a:xfrm>
                <a:off x="10816590" y="5831840"/>
                <a:ext cx="1168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81" name="墨迹 180"/>
              <p14:cNvContentPartPr/>
              <p14:nvPr/>
            </p14:nvContentPartPr>
            <p14:xfrm>
              <a:off x="11009630" y="5807710"/>
              <a:ext cx="173990" cy="18351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07"/>
            </p:blipFill>
            <p:spPr>
              <a:xfrm>
                <a:off x="11009630" y="5807710"/>
                <a:ext cx="173990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82" name="墨迹 181"/>
              <p14:cNvContentPartPr/>
              <p14:nvPr/>
            </p14:nvContentPartPr>
            <p14:xfrm>
              <a:off x="9053195" y="6174105"/>
              <a:ext cx="2472690" cy="22225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209"/>
            </p:blipFill>
            <p:spPr>
              <a:xfrm>
                <a:off x="9053195" y="6174105"/>
                <a:ext cx="2472690" cy="222250"/>
              </a:xfrm>
              <a:prstGeom prst="rect"/>
            </p:spPr>
          </p:pic>
        </mc:Fallback>
      </mc:AlternateContent>
    </p:spTree>
    <p:custDataLst>
      <p:tags r:id="rId2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66215" y="1157605"/>
            <a:ext cx="9260205" cy="2806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466215" y="3963670"/>
            <a:ext cx="9260840" cy="17926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89855" y="2875915"/>
            <a:ext cx="186626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ServiceManager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759710" y="4541520"/>
            <a:ext cx="672655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Binder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63675" y="396367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内核空间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466215" y="1157605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7620000" y="1534160"/>
            <a:ext cx="186626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759710" y="1532890"/>
            <a:ext cx="1866265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3692525" y="2170430"/>
            <a:ext cx="635" cy="23539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6123305" y="3513455"/>
            <a:ext cx="0" cy="1028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 flipH="1">
            <a:off x="8533130" y="2171700"/>
            <a:ext cx="20320" cy="2346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3"/>
          </p:cNvCxnSpPr>
          <p:nvPr/>
        </p:nvCxnSpPr>
        <p:spPr>
          <a:xfrm flipH="1">
            <a:off x="7056120" y="2174875"/>
            <a:ext cx="979805" cy="101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296410" y="2174875"/>
            <a:ext cx="893445" cy="1019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573010" y="2490470"/>
            <a:ext cx="812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注册服务</a:t>
            </a:r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3934460" y="2490470"/>
            <a:ext cx="8121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获取服务</a:t>
            </a:r>
            <a:endParaRPr lang="zh-CN" altLang="en-US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5339715" y="3291840"/>
              <a:ext cx="1634490" cy="584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5339715" y="3291840"/>
                <a:ext cx="1634490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" name="墨迹 2"/>
              <p14:cNvContentPartPr/>
              <p14:nvPr/>
            </p14:nvContentPartPr>
            <p14:xfrm>
              <a:off x="4004310" y="1614805"/>
              <a:ext cx="24765" cy="1968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0"/>
            </p:blipFill>
            <p:spPr>
              <a:xfrm>
                <a:off x="4004310" y="1614805"/>
                <a:ext cx="2476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墨迹 4"/>
              <p14:cNvContentPartPr/>
              <p14:nvPr/>
            </p14:nvContentPartPr>
            <p14:xfrm>
              <a:off x="3999865" y="492125"/>
              <a:ext cx="3696970" cy="114236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2"/>
            </p:blipFill>
            <p:spPr>
              <a:xfrm>
                <a:off x="3999865" y="492125"/>
                <a:ext cx="3696970" cy="1142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9" name="墨迹 18"/>
              <p14:cNvContentPartPr/>
              <p14:nvPr/>
            </p14:nvContentPartPr>
            <p14:xfrm>
              <a:off x="7469505" y="998220"/>
              <a:ext cx="429895" cy="46291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4"/>
            </p:blipFill>
            <p:spPr>
              <a:xfrm>
                <a:off x="7469505" y="998220"/>
                <a:ext cx="429895" cy="462915"/>
              </a:xfrm>
              <a:prstGeom prst="rect"/>
            </p:spPr>
          </p:pic>
        </mc:Fallback>
      </mc:AlternateContent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4825" y="823595"/>
            <a:ext cx="11182350" cy="542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1" name="墨迹 40"/>
              <p14:cNvContentPartPr/>
              <p14:nvPr/>
            </p14:nvContentPartPr>
            <p14:xfrm>
              <a:off x="2794635" y="1788160"/>
              <a:ext cx="635" cy="63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2794635" y="178816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7" name="墨迹 56"/>
              <p14:cNvContentPartPr/>
              <p14:nvPr/>
            </p14:nvContentPartPr>
            <p14:xfrm>
              <a:off x="1464945" y="337820"/>
              <a:ext cx="236855" cy="3429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6"/>
            </p:blipFill>
            <p:spPr>
              <a:xfrm>
                <a:off x="1464945" y="337820"/>
                <a:ext cx="23685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8" name="墨迹 57"/>
              <p14:cNvContentPartPr/>
              <p14:nvPr/>
            </p14:nvContentPartPr>
            <p14:xfrm>
              <a:off x="1768475" y="361950"/>
              <a:ext cx="77470" cy="41973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8"/>
            </p:blipFill>
            <p:spPr>
              <a:xfrm>
                <a:off x="1768475" y="361950"/>
                <a:ext cx="7747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9" name="墨迹 58"/>
              <p14:cNvContentPartPr/>
              <p14:nvPr/>
            </p14:nvContentPartPr>
            <p14:xfrm>
              <a:off x="1763395" y="299085"/>
              <a:ext cx="169545" cy="18351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"/>
            </p:blipFill>
            <p:spPr>
              <a:xfrm>
                <a:off x="1763395" y="299085"/>
                <a:ext cx="16954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0" name="墨迹 59"/>
              <p14:cNvContentPartPr/>
              <p14:nvPr/>
            </p14:nvContentPartPr>
            <p14:xfrm>
              <a:off x="2038350" y="250825"/>
              <a:ext cx="231775" cy="3333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2"/>
            </p:blipFill>
            <p:spPr>
              <a:xfrm>
                <a:off x="2038350" y="250825"/>
                <a:ext cx="23177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1" name="墨迹 60"/>
              <p14:cNvContentPartPr/>
              <p14:nvPr/>
            </p14:nvContentPartPr>
            <p14:xfrm>
              <a:off x="2433320" y="313690"/>
              <a:ext cx="29845" cy="10668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4"/>
            </p:blipFill>
            <p:spPr>
              <a:xfrm>
                <a:off x="2433320" y="313690"/>
                <a:ext cx="298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62" name="墨迹 61"/>
              <p14:cNvContentPartPr/>
              <p14:nvPr/>
            </p14:nvContentPartPr>
            <p14:xfrm>
              <a:off x="2496185" y="660400"/>
              <a:ext cx="29210" cy="1016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6"/>
            </p:blipFill>
            <p:spPr>
              <a:xfrm>
                <a:off x="2496185" y="660400"/>
                <a:ext cx="2921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63" name="墨迹 62"/>
              <p14:cNvContentPartPr/>
              <p14:nvPr/>
            </p14:nvContentPartPr>
            <p14:xfrm>
              <a:off x="2948940" y="198120"/>
              <a:ext cx="309245" cy="40068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8"/>
            </p:blipFill>
            <p:spPr>
              <a:xfrm>
                <a:off x="2948940" y="198120"/>
                <a:ext cx="309245" cy="400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64" name="墨迹 63"/>
              <p14:cNvContentPartPr/>
              <p14:nvPr/>
            </p14:nvContentPartPr>
            <p14:xfrm>
              <a:off x="3030855" y="414655"/>
              <a:ext cx="212725" cy="2476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0"/>
            </p:blipFill>
            <p:spPr>
              <a:xfrm>
                <a:off x="3030855" y="414655"/>
                <a:ext cx="21272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65" name="墨迹 64"/>
              <p14:cNvContentPartPr/>
              <p14:nvPr/>
            </p14:nvContentPartPr>
            <p14:xfrm>
              <a:off x="3455035" y="352425"/>
              <a:ext cx="661035" cy="3873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2"/>
            </p:blipFill>
            <p:spPr>
              <a:xfrm>
                <a:off x="3455035" y="352425"/>
                <a:ext cx="661035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66" name="墨迹 65"/>
              <p14:cNvContentPartPr/>
              <p14:nvPr/>
            </p14:nvContentPartPr>
            <p14:xfrm>
              <a:off x="4018915" y="255905"/>
              <a:ext cx="246380" cy="28003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4"/>
            </p:blipFill>
            <p:spPr>
              <a:xfrm>
                <a:off x="4018915" y="255905"/>
                <a:ext cx="246380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67" name="墨迹 66"/>
              <p14:cNvContentPartPr/>
              <p14:nvPr/>
            </p14:nvContentPartPr>
            <p14:xfrm>
              <a:off x="4621530" y="154305"/>
              <a:ext cx="67945" cy="40068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6"/>
            </p:blipFill>
            <p:spPr>
              <a:xfrm>
                <a:off x="4621530" y="154305"/>
                <a:ext cx="67945" cy="400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68" name="墨迹 67"/>
              <p14:cNvContentPartPr/>
              <p14:nvPr/>
            </p14:nvContentPartPr>
            <p14:xfrm>
              <a:off x="4650105" y="198120"/>
              <a:ext cx="275590" cy="35687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8"/>
            </p:blipFill>
            <p:spPr>
              <a:xfrm>
                <a:off x="4650105" y="198120"/>
                <a:ext cx="27559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69" name="墨迹 68"/>
              <p14:cNvContentPartPr/>
              <p14:nvPr/>
            </p14:nvContentPartPr>
            <p14:xfrm>
              <a:off x="5180330" y="168910"/>
              <a:ext cx="173990" cy="2895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0"/>
            </p:blipFill>
            <p:spPr>
              <a:xfrm>
                <a:off x="5180330" y="168910"/>
                <a:ext cx="173990" cy="28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70" name="墨迹 69"/>
              <p14:cNvContentPartPr/>
              <p14:nvPr/>
            </p14:nvContentPartPr>
            <p14:xfrm>
              <a:off x="5175885" y="246380"/>
              <a:ext cx="135255" cy="1206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32"/>
            </p:blipFill>
            <p:spPr>
              <a:xfrm>
                <a:off x="5175885" y="246380"/>
                <a:ext cx="13525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71" name="墨迹 70"/>
              <p14:cNvContentPartPr/>
              <p14:nvPr/>
            </p14:nvContentPartPr>
            <p14:xfrm>
              <a:off x="5459730" y="304165"/>
              <a:ext cx="39370" cy="2476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34"/>
            </p:blipFill>
            <p:spPr>
              <a:xfrm>
                <a:off x="5459730" y="304165"/>
                <a:ext cx="3937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72" name="墨迹 71"/>
              <p14:cNvContentPartPr/>
              <p14:nvPr/>
            </p14:nvContentPartPr>
            <p14:xfrm>
              <a:off x="5185410" y="299085"/>
              <a:ext cx="376555" cy="17907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36"/>
            </p:blipFill>
            <p:spPr>
              <a:xfrm>
                <a:off x="5185410" y="299085"/>
                <a:ext cx="3765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73" name="墨迹 72"/>
              <p14:cNvContentPartPr/>
              <p14:nvPr/>
            </p14:nvContentPartPr>
            <p14:xfrm>
              <a:off x="5532120" y="337820"/>
              <a:ext cx="29845" cy="21717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38"/>
            </p:blipFill>
            <p:spPr>
              <a:xfrm>
                <a:off x="5532120" y="337820"/>
                <a:ext cx="29845" cy="217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74" name="墨迹 73"/>
              <p14:cNvContentPartPr/>
              <p14:nvPr/>
            </p14:nvContentPartPr>
            <p14:xfrm>
              <a:off x="5657850" y="86995"/>
              <a:ext cx="386080" cy="50673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0"/>
            </p:blipFill>
            <p:spPr>
              <a:xfrm>
                <a:off x="5657850" y="86995"/>
                <a:ext cx="386080" cy="506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75" name="墨迹 74"/>
              <p14:cNvContentPartPr/>
              <p14:nvPr/>
            </p14:nvContentPartPr>
            <p14:xfrm>
              <a:off x="1946910" y="911225"/>
              <a:ext cx="154305" cy="91122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2"/>
            </p:blipFill>
            <p:spPr>
              <a:xfrm>
                <a:off x="1946910" y="911225"/>
                <a:ext cx="154305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76" name="墨迹 75"/>
              <p14:cNvContentPartPr/>
              <p14:nvPr/>
            </p14:nvContentPartPr>
            <p14:xfrm>
              <a:off x="1830705" y="911225"/>
              <a:ext cx="53975" cy="2127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4"/>
            </p:blipFill>
            <p:spPr>
              <a:xfrm>
                <a:off x="1830705" y="911225"/>
                <a:ext cx="539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77" name="墨迹 76"/>
              <p14:cNvContentPartPr/>
              <p14:nvPr/>
            </p14:nvContentPartPr>
            <p14:xfrm>
              <a:off x="1975485" y="949960"/>
              <a:ext cx="198120" cy="14033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6"/>
            </p:blipFill>
            <p:spPr>
              <a:xfrm>
                <a:off x="1975485" y="949960"/>
                <a:ext cx="198120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78" name="墨迹 77"/>
              <p14:cNvContentPartPr/>
              <p14:nvPr/>
            </p14:nvContentPartPr>
            <p14:xfrm>
              <a:off x="1454785" y="1937385"/>
              <a:ext cx="362585" cy="30924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8"/>
            </p:blipFill>
            <p:spPr>
              <a:xfrm>
                <a:off x="1454785" y="1937385"/>
                <a:ext cx="362585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79" name="墨迹 78"/>
              <p14:cNvContentPartPr/>
              <p14:nvPr/>
            </p14:nvContentPartPr>
            <p14:xfrm>
              <a:off x="1874520" y="1927860"/>
              <a:ext cx="164465" cy="50228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50"/>
            </p:blipFill>
            <p:spPr>
              <a:xfrm>
                <a:off x="1874520" y="1927860"/>
                <a:ext cx="164465" cy="502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80" name="墨迹 79"/>
              <p14:cNvContentPartPr/>
              <p14:nvPr/>
            </p14:nvContentPartPr>
            <p14:xfrm>
              <a:off x="1908175" y="1990725"/>
              <a:ext cx="145415" cy="1498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52"/>
            </p:blipFill>
            <p:spPr>
              <a:xfrm>
                <a:off x="1908175" y="1990725"/>
                <a:ext cx="145415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81" name="墨迹 80"/>
              <p14:cNvContentPartPr/>
              <p14:nvPr/>
            </p14:nvContentPartPr>
            <p14:xfrm>
              <a:off x="2308225" y="1778635"/>
              <a:ext cx="236855" cy="31369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54"/>
            </p:blipFill>
            <p:spPr>
              <a:xfrm>
                <a:off x="2308225" y="1778635"/>
                <a:ext cx="236855" cy="313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82" name="墨迹 81"/>
              <p14:cNvContentPartPr/>
              <p14:nvPr/>
            </p14:nvContentPartPr>
            <p14:xfrm>
              <a:off x="1363345" y="2255520"/>
              <a:ext cx="1407795" cy="35750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56"/>
            </p:blipFill>
            <p:spPr>
              <a:xfrm>
                <a:off x="1363345" y="2255520"/>
                <a:ext cx="140779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83" name="墨迹 82"/>
              <p14:cNvContentPartPr/>
              <p14:nvPr/>
            </p14:nvContentPartPr>
            <p14:xfrm>
              <a:off x="2896235" y="1571625"/>
              <a:ext cx="24765" cy="1016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58"/>
            </p:blipFill>
            <p:spPr>
              <a:xfrm>
                <a:off x="2896235" y="1571625"/>
                <a:ext cx="2476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84" name="墨迹 83"/>
              <p14:cNvContentPartPr/>
              <p14:nvPr/>
            </p14:nvContentPartPr>
            <p14:xfrm>
              <a:off x="2828290" y="1002665"/>
              <a:ext cx="805815" cy="80581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60"/>
            </p:blipFill>
            <p:spPr>
              <a:xfrm>
                <a:off x="2828290" y="1002665"/>
                <a:ext cx="805815" cy="805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85" name="墨迹 84"/>
              <p14:cNvContentPartPr/>
              <p14:nvPr/>
            </p14:nvContentPartPr>
            <p14:xfrm>
              <a:off x="3570605" y="882015"/>
              <a:ext cx="275590" cy="28511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62"/>
            </p:blipFill>
            <p:spPr>
              <a:xfrm>
                <a:off x="3570605" y="882015"/>
                <a:ext cx="275590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86" name="墨迹 85"/>
              <p14:cNvContentPartPr/>
              <p14:nvPr/>
            </p14:nvContentPartPr>
            <p14:xfrm>
              <a:off x="4462145" y="781050"/>
              <a:ext cx="285115" cy="49720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64"/>
            </p:blipFill>
            <p:spPr>
              <a:xfrm>
                <a:off x="4462145" y="781050"/>
                <a:ext cx="285115" cy="497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87" name="墨迹 86"/>
              <p14:cNvContentPartPr/>
              <p14:nvPr/>
            </p14:nvContentPartPr>
            <p14:xfrm>
              <a:off x="4519930" y="1026795"/>
              <a:ext cx="381635" cy="4381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66"/>
            </p:blipFill>
            <p:spPr>
              <a:xfrm>
                <a:off x="4519930" y="1026795"/>
                <a:ext cx="381635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88" name="墨迹 87"/>
              <p14:cNvContentPartPr/>
              <p14:nvPr/>
            </p14:nvContentPartPr>
            <p14:xfrm>
              <a:off x="5103495" y="1056005"/>
              <a:ext cx="1335405" cy="4826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68"/>
            </p:blipFill>
            <p:spPr>
              <a:xfrm>
                <a:off x="5103495" y="1056005"/>
                <a:ext cx="1335405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89" name="墨迹 88"/>
              <p14:cNvContentPartPr/>
              <p14:nvPr/>
            </p14:nvContentPartPr>
            <p14:xfrm>
              <a:off x="6235700" y="978535"/>
              <a:ext cx="198755" cy="18859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70"/>
            </p:blipFill>
            <p:spPr>
              <a:xfrm>
                <a:off x="6235700" y="978535"/>
                <a:ext cx="198755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90" name="墨迹 89"/>
              <p14:cNvContentPartPr/>
              <p14:nvPr/>
            </p14:nvContentPartPr>
            <p14:xfrm>
              <a:off x="5349240" y="833755"/>
              <a:ext cx="101600" cy="2032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72"/>
            </p:blipFill>
            <p:spPr>
              <a:xfrm>
                <a:off x="5349240" y="833755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91" name="墨迹 90"/>
              <p14:cNvContentPartPr/>
              <p14:nvPr/>
            </p14:nvContentPartPr>
            <p14:xfrm>
              <a:off x="5440680" y="742315"/>
              <a:ext cx="29845" cy="11620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74"/>
            </p:blipFill>
            <p:spPr>
              <a:xfrm>
                <a:off x="5440680" y="742315"/>
                <a:ext cx="298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92" name="墨迹 91"/>
              <p14:cNvContentPartPr/>
              <p14:nvPr/>
            </p14:nvContentPartPr>
            <p14:xfrm>
              <a:off x="5720080" y="969010"/>
              <a:ext cx="15240" cy="3937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76"/>
            </p:blipFill>
            <p:spPr>
              <a:xfrm>
                <a:off x="5720080" y="969010"/>
                <a:ext cx="15240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93" name="墨迹 92"/>
              <p14:cNvContentPartPr/>
              <p14:nvPr/>
            </p14:nvContentPartPr>
            <p14:xfrm>
              <a:off x="5527675" y="800100"/>
              <a:ext cx="207645" cy="23241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78"/>
            </p:blipFill>
            <p:spPr>
              <a:xfrm>
                <a:off x="5527675" y="800100"/>
                <a:ext cx="2076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94" name="墨迹 93"/>
              <p14:cNvContentPartPr/>
              <p14:nvPr/>
            </p14:nvContentPartPr>
            <p14:xfrm>
              <a:off x="5903595" y="665480"/>
              <a:ext cx="14605" cy="42926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80"/>
            </p:blipFill>
            <p:spPr>
              <a:xfrm>
                <a:off x="5903595" y="665480"/>
                <a:ext cx="14605" cy="429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5" name="墨迹 94"/>
              <p14:cNvContentPartPr/>
              <p14:nvPr/>
            </p14:nvContentPartPr>
            <p14:xfrm>
              <a:off x="5715635" y="862965"/>
              <a:ext cx="390525" cy="2476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82"/>
            </p:blipFill>
            <p:spPr>
              <a:xfrm>
                <a:off x="5715635" y="862965"/>
                <a:ext cx="39052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6" name="墨迹 95"/>
              <p14:cNvContentPartPr/>
              <p14:nvPr/>
            </p14:nvContentPartPr>
            <p14:xfrm>
              <a:off x="6722745" y="814705"/>
              <a:ext cx="29210" cy="43434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84"/>
            </p:blipFill>
            <p:spPr>
              <a:xfrm>
                <a:off x="6722745" y="814705"/>
                <a:ext cx="29210" cy="434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7" name="墨迹 96"/>
              <p14:cNvContentPartPr/>
              <p14:nvPr/>
            </p14:nvContentPartPr>
            <p14:xfrm>
              <a:off x="6626225" y="737870"/>
              <a:ext cx="376555" cy="61722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86"/>
            </p:blipFill>
            <p:spPr>
              <a:xfrm>
                <a:off x="6626225" y="737870"/>
                <a:ext cx="376555" cy="617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8" name="墨迹 97"/>
              <p14:cNvContentPartPr/>
              <p14:nvPr/>
            </p14:nvContentPartPr>
            <p14:xfrm>
              <a:off x="6158865" y="829310"/>
              <a:ext cx="241300" cy="14986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88"/>
            </p:blipFill>
            <p:spPr>
              <a:xfrm>
                <a:off x="6158865" y="829310"/>
                <a:ext cx="241300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9" name="墨迹 98"/>
              <p14:cNvContentPartPr/>
              <p14:nvPr/>
            </p14:nvContentPartPr>
            <p14:xfrm>
              <a:off x="886460" y="3595370"/>
              <a:ext cx="1740535" cy="3429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90"/>
            </p:blipFill>
            <p:spPr>
              <a:xfrm>
                <a:off x="886460" y="3595370"/>
                <a:ext cx="174053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00" name="墨迹 99"/>
              <p14:cNvContentPartPr/>
              <p14:nvPr/>
            </p14:nvContentPartPr>
            <p14:xfrm>
              <a:off x="814070" y="5523230"/>
              <a:ext cx="1943100" cy="3429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92"/>
            </p:blipFill>
            <p:spPr>
              <a:xfrm>
                <a:off x="814070" y="5523230"/>
                <a:ext cx="1943100" cy="34290"/>
              </a:xfrm>
              <a:prstGeom prst="rect"/>
            </p:spPr>
          </p:pic>
        </mc:Fallback>
      </mc:AlternateContent>
    </p:spTree>
    <p:custDataLst>
      <p:tags r:id="rId9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5450" y="1228725"/>
            <a:ext cx="11341100" cy="440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9628505" y="4462780"/>
              <a:ext cx="2054225" cy="203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9628505" y="4462780"/>
                <a:ext cx="205422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173085" y="4911090"/>
              <a:ext cx="636905" cy="488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173085" y="4911090"/>
                <a:ext cx="636905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136900" y="4882515"/>
              <a:ext cx="622300" cy="438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136900" y="4882515"/>
                <a:ext cx="62230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088640" y="4612640"/>
              <a:ext cx="800735" cy="4387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088640" y="4612640"/>
                <a:ext cx="800735" cy="438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134870" y="3012440"/>
              <a:ext cx="974090" cy="17259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134870" y="3012440"/>
                <a:ext cx="974090" cy="172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568575" y="2901315"/>
              <a:ext cx="284480" cy="2755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568575" y="2901315"/>
                <a:ext cx="284480" cy="275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20065" y="3855720"/>
              <a:ext cx="121285" cy="1549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20065" y="3855720"/>
                <a:ext cx="12128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26110" y="3816985"/>
              <a:ext cx="101600" cy="1504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26110" y="3816985"/>
                <a:ext cx="101600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32155" y="3788410"/>
              <a:ext cx="97155" cy="4051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32155" y="3788410"/>
                <a:ext cx="97155" cy="405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41680" y="3812540"/>
              <a:ext cx="106680" cy="1981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41680" y="3812540"/>
                <a:ext cx="106680" cy="198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876935" y="3740150"/>
              <a:ext cx="159385" cy="45339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876935" y="3740150"/>
                <a:ext cx="159385" cy="453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165860" y="3990975"/>
              <a:ext cx="97155" cy="292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1165860" y="3990975"/>
                <a:ext cx="97155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325245" y="3687445"/>
              <a:ext cx="67945" cy="32829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325245" y="3687445"/>
                <a:ext cx="6794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243330" y="3792855"/>
              <a:ext cx="212090" cy="349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243330" y="3792855"/>
                <a:ext cx="21209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411605" y="3846195"/>
              <a:ext cx="116205" cy="82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411605" y="3846195"/>
                <a:ext cx="11620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599565" y="3923030"/>
              <a:ext cx="125730" cy="5842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599565" y="3923030"/>
                <a:ext cx="125730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734820" y="3745230"/>
              <a:ext cx="140335" cy="15430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734820" y="3745230"/>
                <a:ext cx="140335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917700" y="3716020"/>
              <a:ext cx="241935" cy="18351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917700" y="3716020"/>
                <a:ext cx="24193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2968625" y="3017520"/>
              <a:ext cx="101600" cy="1739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2968625" y="3017520"/>
                <a:ext cx="101600" cy="173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054985" y="2906395"/>
              <a:ext cx="73025" cy="7747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054985" y="2906395"/>
                <a:ext cx="73025" cy="77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3161030" y="2969260"/>
              <a:ext cx="203200" cy="15494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3161030" y="2969260"/>
                <a:ext cx="20320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3416300" y="2853690"/>
              <a:ext cx="29845" cy="284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3416300" y="2853690"/>
                <a:ext cx="29845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3242945" y="2964180"/>
              <a:ext cx="266065" cy="3937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3242945" y="2964180"/>
                <a:ext cx="26606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3590290" y="2945130"/>
              <a:ext cx="217170" cy="24638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3590290" y="2945130"/>
                <a:ext cx="217170" cy="246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2785110" y="3282315"/>
              <a:ext cx="1451610" cy="1549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2785110" y="3282315"/>
                <a:ext cx="145161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142230" y="1489710"/>
              <a:ext cx="270510" cy="20764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142230" y="1489710"/>
                <a:ext cx="270510" cy="20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431155" y="1470025"/>
              <a:ext cx="73025" cy="59817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431155" y="1470025"/>
                <a:ext cx="7302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5681980" y="1436370"/>
              <a:ext cx="34290" cy="2032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5681980" y="1436370"/>
                <a:ext cx="3429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5435600" y="1456055"/>
              <a:ext cx="179070" cy="21209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5435600" y="1456055"/>
                <a:ext cx="179070" cy="212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5725160" y="1479550"/>
              <a:ext cx="337820" cy="18859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5725160" y="1479550"/>
                <a:ext cx="337820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4770755" y="1841500"/>
              <a:ext cx="1798320" cy="29464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4770755" y="1841500"/>
                <a:ext cx="17983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568325" y="4004945"/>
              <a:ext cx="1513840" cy="32893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568325" y="4004945"/>
                <a:ext cx="1513840" cy="328930"/>
              </a:xfrm>
              <a:prstGeom prst="rect"/>
            </p:spPr>
          </p:pic>
        </mc:Fallback>
      </mc:AlternateContent>
    </p:spTree>
    <p:custDataLst>
      <p:tags r:id="rId6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9790" y="1472565"/>
            <a:ext cx="10774045" cy="36963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18765" y="1306195"/>
              <a:ext cx="434340" cy="26606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18765" y="1306195"/>
                <a:ext cx="434340" cy="26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016250" y="1166495"/>
              <a:ext cx="53975" cy="3282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016250" y="1166495"/>
                <a:ext cx="5397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136900" y="1397635"/>
              <a:ext cx="179070" cy="13081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136900" y="1397635"/>
                <a:ext cx="17907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73120" y="1137920"/>
              <a:ext cx="357505" cy="679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73120" y="1137920"/>
                <a:ext cx="35750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402330" y="1113790"/>
              <a:ext cx="168910" cy="3524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402330" y="1113790"/>
                <a:ext cx="16891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503295" y="1344930"/>
              <a:ext cx="43815" cy="2317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503295" y="1344930"/>
                <a:ext cx="4381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575685" y="1253490"/>
              <a:ext cx="304165" cy="3187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575685" y="1253490"/>
                <a:ext cx="304165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990340" y="1209675"/>
              <a:ext cx="43815" cy="1504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990340" y="1209675"/>
                <a:ext cx="43815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004310" y="1162050"/>
              <a:ext cx="184150" cy="3041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004310" y="1162050"/>
                <a:ext cx="18415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076700" y="1306195"/>
              <a:ext cx="82550" cy="82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076700" y="1306195"/>
                <a:ext cx="82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264660" y="1147445"/>
              <a:ext cx="260985" cy="2127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264660" y="1147445"/>
                <a:ext cx="26098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322445" y="1017270"/>
              <a:ext cx="78105" cy="4102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322445" y="1017270"/>
                <a:ext cx="7810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448175" y="1306195"/>
              <a:ext cx="173990" cy="2178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448175" y="1306195"/>
                <a:ext cx="173990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616450" y="915670"/>
              <a:ext cx="212725" cy="5308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616450" y="915670"/>
                <a:ext cx="212725" cy="530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4737100" y="1103630"/>
              <a:ext cx="193675" cy="54102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4737100" y="1103630"/>
                <a:ext cx="193675" cy="541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718050" y="1017270"/>
              <a:ext cx="564515" cy="5162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4718050" y="1017270"/>
                <a:ext cx="564515" cy="51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2148840" y="2207895"/>
              <a:ext cx="902335" cy="7715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2148840" y="2207895"/>
                <a:ext cx="902335" cy="771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2250440" y="4077335"/>
              <a:ext cx="781050" cy="723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2250440" y="4077335"/>
                <a:ext cx="7810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9030970" y="4356735"/>
              <a:ext cx="82550" cy="1600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9030970" y="4356735"/>
                <a:ext cx="82550" cy="160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9084310" y="4274820"/>
              <a:ext cx="34290" cy="781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9084310" y="4274820"/>
                <a:ext cx="34290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9161145" y="4361815"/>
              <a:ext cx="92075" cy="13589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9161145" y="4361815"/>
                <a:ext cx="9207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9296400" y="4274820"/>
              <a:ext cx="19685" cy="2514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9296400" y="4274820"/>
                <a:ext cx="19685" cy="251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9170670" y="4347210"/>
              <a:ext cx="164465" cy="2476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9170670" y="4347210"/>
                <a:ext cx="16446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9421495" y="4376420"/>
              <a:ext cx="154940" cy="1162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9421495" y="4376420"/>
                <a:ext cx="1549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322695" y="3373755"/>
              <a:ext cx="2535555" cy="101790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322695" y="3373755"/>
                <a:ext cx="253555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744210" y="3412490"/>
              <a:ext cx="87630" cy="101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744210" y="3412490"/>
                <a:ext cx="8763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807075" y="3277235"/>
              <a:ext cx="39370" cy="9271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807075" y="3277235"/>
                <a:ext cx="39370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5903595" y="3393440"/>
              <a:ext cx="111125" cy="11620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5903595" y="3393440"/>
                <a:ext cx="1111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076950" y="3272790"/>
              <a:ext cx="19685" cy="25082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076950" y="3272790"/>
                <a:ext cx="1968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5922645" y="3378835"/>
              <a:ext cx="280035" cy="2921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5922645" y="3378835"/>
                <a:ext cx="280035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2842895" y="3460750"/>
              <a:ext cx="2694940" cy="96901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2842895" y="3460750"/>
                <a:ext cx="2694940" cy="969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5344160" y="3383280"/>
              <a:ext cx="222250" cy="23685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5344160" y="3383280"/>
                <a:ext cx="222250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2948940" y="2660650"/>
              <a:ext cx="2482850" cy="68961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2948940" y="2660650"/>
                <a:ext cx="2482850" cy="689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173470" y="3340100"/>
              <a:ext cx="144780" cy="1117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173470" y="3340100"/>
                <a:ext cx="144780" cy="111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2370455" y="2564130"/>
              <a:ext cx="68580" cy="12128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2370455" y="2564130"/>
                <a:ext cx="68580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2423795" y="2491740"/>
              <a:ext cx="48895" cy="7810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2423795" y="2491740"/>
                <a:ext cx="48895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2515235" y="2569210"/>
              <a:ext cx="160020" cy="1111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2515235" y="2569210"/>
                <a:ext cx="16002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2746375" y="2443480"/>
              <a:ext cx="10795" cy="29464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2746375" y="2443480"/>
                <a:ext cx="107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2602230" y="2583180"/>
              <a:ext cx="144780" cy="1079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2602230" y="2583180"/>
                <a:ext cx="144780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2842895" y="2535555"/>
              <a:ext cx="145415" cy="18351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2842895" y="2535555"/>
                <a:ext cx="14541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2317750" y="4323080"/>
              <a:ext cx="130810" cy="12636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2317750" y="4323080"/>
                <a:ext cx="13081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2428875" y="4236720"/>
              <a:ext cx="34290" cy="7747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2428875" y="4236720"/>
                <a:ext cx="34290" cy="77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2520315" y="4323080"/>
              <a:ext cx="101600" cy="11620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2520315" y="4323080"/>
                <a:ext cx="1016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2660015" y="4178935"/>
              <a:ext cx="19685" cy="27051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2660015" y="4178935"/>
                <a:ext cx="19685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2606675" y="4294505"/>
              <a:ext cx="116840" cy="508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2606675" y="4294505"/>
                <a:ext cx="11684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2809240" y="4241165"/>
              <a:ext cx="207645" cy="14033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2809240" y="4241165"/>
                <a:ext cx="20764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6481445" y="901700"/>
              <a:ext cx="294640" cy="37655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6481445" y="901700"/>
                <a:ext cx="294640" cy="376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6843395" y="872490"/>
              <a:ext cx="53340" cy="59817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6843395" y="872490"/>
                <a:ext cx="5334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6857365" y="800100"/>
              <a:ext cx="222885" cy="28511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6857365" y="800100"/>
                <a:ext cx="222885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7180580" y="824230"/>
              <a:ext cx="236855" cy="41529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7180580" y="824230"/>
                <a:ext cx="236855" cy="41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6173470" y="501650"/>
              <a:ext cx="73025" cy="1162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6173470" y="501650"/>
                <a:ext cx="73025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6187440" y="540385"/>
              <a:ext cx="1548130" cy="12680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6187440" y="540385"/>
                <a:ext cx="1548130" cy="1268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5975985" y="1557020"/>
              <a:ext cx="1851025" cy="17399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5975985" y="1557020"/>
                <a:ext cx="1851025" cy="173990"/>
              </a:xfrm>
              <a:prstGeom prst="rect"/>
            </p:spPr>
          </p:pic>
        </mc:Fallback>
      </mc:AlternateContent>
    </p:spTree>
    <p:custDataLst>
      <p:tags r:id="rId10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1110" y="347345"/>
            <a:ext cx="9415145" cy="6310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5" name="墨迹 34"/>
              <p14:cNvContentPartPr/>
              <p14:nvPr/>
            </p14:nvContentPartPr>
            <p14:xfrm>
              <a:off x="4028440" y="3710940"/>
              <a:ext cx="635" cy="6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4028440" y="37109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8" name="墨迹 37"/>
              <p14:cNvContentPartPr/>
              <p14:nvPr/>
            </p14:nvContentPartPr>
            <p14:xfrm>
              <a:off x="2062480" y="535305"/>
              <a:ext cx="265430" cy="46799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"/>
            </p:blipFill>
            <p:spPr>
              <a:xfrm>
                <a:off x="2062480" y="535305"/>
                <a:ext cx="265430" cy="467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9" name="墨迹 38"/>
              <p14:cNvContentPartPr/>
              <p14:nvPr/>
            </p14:nvContentPartPr>
            <p14:xfrm>
              <a:off x="2380615" y="622300"/>
              <a:ext cx="48895" cy="47244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8"/>
            </p:blipFill>
            <p:spPr>
              <a:xfrm>
                <a:off x="2380615" y="622300"/>
                <a:ext cx="48895" cy="472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0" name="墨迹 39"/>
              <p14:cNvContentPartPr/>
              <p14:nvPr/>
            </p14:nvContentPartPr>
            <p14:xfrm>
              <a:off x="2346960" y="583565"/>
              <a:ext cx="207645" cy="23685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0"/>
            </p:blipFill>
            <p:spPr>
              <a:xfrm>
                <a:off x="2346960" y="583565"/>
                <a:ext cx="207645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1" name="墨迹 40"/>
              <p14:cNvContentPartPr/>
              <p14:nvPr/>
            </p14:nvContentPartPr>
            <p14:xfrm>
              <a:off x="2708275" y="516255"/>
              <a:ext cx="274955" cy="36639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12"/>
            </p:blipFill>
            <p:spPr>
              <a:xfrm>
                <a:off x="2708275" y="516255"/>
                <a:ext cx="2749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2" name="墨迹 41"/>
              <p14:cNvContentPartPr/>
              <p14:nvPr/>
            </p14:nvContentPartPr>
            <p14:xfrm>
              <a:off x="1691005" y="1002665"/>
              <a:ext cx="1716405" cy="24193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14"/>
            </p:blipFill>
            <p:spPr>
              <a:xfrm>
                <a:off x="1691005" y="1002665"/>
                <a:ext cx="1716405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3" name="墨迹 42"/>
              <p14:cNvContentPartPr/>
              <p14:nvPr/>
            </p14:nvContentPartPr>
            <p14:xfrm>
              <a:off x="3884295" y="496570"/>
              <a:ext cx="280035" cy="3619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16"/>
            </p:blipFill>
            <p:spPr>
              <a:xfrm>
                <a:off x="3884295" y="496570"/>
                <a:ext cx="28003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4" name="墨迹 43"/>
              <p14:cNvContentPartPr/>
              <p14:nvPr/>
            </p14:nvContentPartPr>
            <p14:xfrm>
              <a:off x="3966210" y="660400"/>
              <a:ext cx="289560" cy="2032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18"/>
            </p:blipFill>
            <p:spPr>
              <a:xfrm>
                <a:off x="3966210" y="660400"/>
                <a:ext cx="28956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5" name="墨迹 44"/>
              <p14:cNvContentPartPr/>
              <p14:nvPr/>
            </p14:nvContentPartPr>
            <p14:xfrm>
              <a:off x="4794885" y="568960"/>
              <a:ext cx="443865" cy="635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0"/>
            </p:blipFill>
            <p:spPr>
              <a:xfrm>
                <a:off x="4794885" y="568960"/>
                <a:ext cx="44386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6" name="墨迹 45"/>
              <p14:cNvContentPartPr/>
              <p14:nvPr/>
            </p14:nvContentPartPr>
            <p14:xfrm>
              <a:off x="5161280" y="477520"/>
              <a:ext cx="294640" cy="29908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2"/>
            </p:blipFill>
            <p:spPr>
              <a:xfrm>
                <a:off x="5161280" y="477520"/>
                <a:ext cx="294640" cy="299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7" name="墨迹 46"/>
              <p14:cNvContentPartPr/>
              <p14:nvPr/>
            </p14:nvContentPartPr>
            <p14:xfrm>
              <a:off x="5975985" y="347345"/>
              <a:ext cx="34290" cy="41529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4"/>
            </p:blipFill>
            <p:spPr>
              <a:xfrm>
                <a:off x="5975985" y="347345"/>
                <a:ext cx="34290" cy="415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8" name="墨迹 47"/>
              <p14:cNvContentPartPr/>
              <p14:nvPr/>
            </p14:nvContentPartPr>
            <p14:xfrm>
              <a:off x="5927725" y="424180"/>
              <a:ext cx="284480" cy="36703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6"/>
            </p:blipFill>
            <p:spPr>
              <a:xfrm>
                <a:off x="5927725" y="424180"/>
                <a:ext cx="284480" cy="36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9" name="墨迹 48"/>
              <p14:cNvContentPartPr/>
              <p14:nvPr/>
            </p14:nvContentPartPr>
            <p14:xfrm>
              <a:off x="6804660" y="375920"/>
              <a:ext cx="169545" cy="38163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8"/>
            </p:blipFill>
            <p:spPr>
              <a:xfrm>
                <a:off x="6804660" y="375920"/>
                <a:ext cx="169545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0" name="墨迹 49"/>
              <p14:cNvContentPartPr/>
              <p14:nvPr/>
            </p14:nvContentPartPr>
            <p14:xfrm>
              <a:off x="6785610" y="487045"/>
              <a:ext cx="140335" cy="15494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30"/>
            </p:blipFill>
            <p:spPr>
              <a:xfrm>
                <a:off x="6785610" y="487045"/>
                <a:ext cx="14033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1" name="墨迹 50"/>
              <p14:cNvContentPartPr/>
              <p14:nvPr/>
            </p14:nvContentPartPr>
            <p14:xfrm>
              <a:off x="6983095" y="554355"/>
              <a:ext cx="106680" cy="7810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32"/>
            </p:blipFill>
            <p:spPr>
              <a:xfrm>
                <a:off x="6983095" y="554355"/>
                <a:ext cx="106680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2" name="墨迹 51"/>
              <p14:cNvContentPartPr/>
              <p14:nvPr/>
            </p14:nvContentPartPr>
            <p14:xfrm>
              <a:off x="6713220" y="554355"/>
              <a:ext cx="438785" cy="24193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34"/>
            </p:blipFill>
            <p:spPr>
              <a:xfrm>
                <a:off x="6713220" y="554355"/>
                <a:ext cx="438785" cy="241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3" name="墨迹 52"/>
              <p14:cNvContentPartPr/>
              <p14:nvPr/>
            </p14:nvContentPartPr>
            <p14:xfrm>
              <a:off x="7098665" y="680085"/>
              <a:ext cx="43815" cy="16891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36"/>
            </p:blipFill>
            <p:spPr>
              <a:xfrm>
                <a:off x="7098665" y="680085"/>
                <a:ext cx="4381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4" name="墨迹 53"/>
              <p14:cNvContentPartPr/>
              <p14:nvPr/>
            </p14:nvContentPartPr>
            <p14:xfrm>
              <a:off x="7209155" y="443865"/>
              <a:ext cx="164465" cy="20256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38"/>
            </p:blipFill>
            <p:spPr>
              <a:xfrm>
                <a:off x="7209155" y="443865"/>
                <a:ext cx="164465" cy="202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55" name="墨迹 54"/>
              <p14:cNvContentPartPr/>
              <p14:nvPr/>
            </p14:nvContentPartPr>
            <p14:xfrm>
              <a:off x="7320280" y="328295"/>
              <a:ext cx="376555" cy="60769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0"/>
            </p:blipFill>
            <p:spPr>
              <a:xfrm>
                <a:off x="7320280" y="328295"/>
                <a:ext cx="376555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56" name="墨迹 55"/>
              <p14:cNvContentPartPr/>
              <p14:nvPr/>
            </p14:nvContentPartPr>
            <p14:xfrm>
              <a:off x="5749290" y="988060"/>
              <a:ext cx="2111375" cy="3429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2"/>
            </p:blipFill>
            <p:spPr>
              <a:xfrm>
                <a:off x="5749290" y="988060"/>
                <a:ext cx="211137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59" name="墨迹 58"/>
              <p14:cNvContentPartPr/>
              <p14:nvPr/>
            </p14:nvContentPartPr>
            <p14:xfrm>
              <a:off x="3445510" y="1951990"/>
              <a:ext cx="583565" cy="539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4"/>
            </p:blipFill>
            <p:spPr>
              <a:xfrm>
                <a:off x="3445510" y="1951990"/>
                <a:ext cx="5835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0" name="墨迹 59"/>
              <p14:cNvContentPartPr/>
              <p14:nvPr/>
            </p14:nvContentPartPr>
            <p14:xfrm>
              <a:off x="3966210" y="1744980"/>
              <a:ext cx="3985895" cy="108521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6"/>
            </p:blipFill>
            <p:spPr>
              <a:xfrm>
                <a:off x="3966210" y="1744980"/>
                <a:ext cx="3985895" cy="1085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1" name="墨迹 60"/>
              <p14:cNvContentPartPr/>
              <p14:nvPr/>
            </p14:nvContentPartPr>
            <p14:xfrm>
              <a:off x="7835900" y="2660650"/>
              <a:ext cx="251460" cy="14033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8"/>
            </p:blipFill>
            <p:spPr>
              <a:xfrm>
                <a:off x="7835900" y="2660650"/>
                <a:ext cx="251460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2" name="墨迹 61"/>
              <p14:cNvContentPartPr/>
              <p14:nvPr/>
            </p14:nvContentPartPr>
            <p14:xfrm>
              <a:off x="8409305" y="4097020"/>
              <a:ext cx="15240" cy="1016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50"/>
            </p:blipFill>
            <p:spPr>
              <a:xfrm>
                <a:off x="8409305" y="4097020"/>
                <a:ext cx="152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3" name="墨迹 62"/>
              <p14:cNvContentPartPr/>
              <p14:nvPr/>
            </p14:nvContentPartPr>
            <p14:xfrm>
              <a:off x="2014220" y="3128010"/>
              <a:ext cx="67945" cy="2476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52"/>
            </p:blipFill>
            <p:spPr>
              <a:xfrm>
                <a:off x="2014220" y="3128010"/>
                <a:ext cx="6794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4" name="墨迹 63"/>
              <p14:cNvContentPartPr/>
              <p14:nvPr/>
            </p14:nvContentPartPr>
            <p14:xfrm>
              <a:off x="1835785" y="2742565"/>
              <a:ext cx="203200" cy="45847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54"/>
            </p:blipFill>
            <p:spPr>
              <a:xfrm>
                <a:off x="1835785" y="2742565"/>
                <a:ext cx="203200" cy="458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5" name="墨迹 64"/>
              <p14:cNvContentPartPr/>
              <p14:nvPr/>
            </p14:nvContentPartPr>
            <p14:xfrm>
              <a:off x="2066925" y="2670175"/>
              <a:ext cx="164465" cy="30416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6"/>
            </p:blipFill>
            <p:spPr>
              <a:xfrm>
                <a:off x="2066925" y="2670175"/>
                <a:ext cx="16446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6" name="墨迹 65"/>
              <p14:cNvContentPartPr/>
              <p14:nvPr/>
            </p14:nvContentPartPr>
            <p14:xfrm>
              <a:off x="2211705" y="2809875"/>
              <a:ext cx="67945" cy="444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58"/>
            </p:blipFill>
            <p:spPr>
              <a:xfrm>
                <a:off x="2211705" y="2809875"/>
                <a:ext cx="679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7" name="墨迹 66"/>
              <p14:cNvContentPartPr/>
              <p14:nvPr/>
            </p14:nvContentPartPr>
            <p14:xfrm>
              <a:off x="2148840" y="2973705"/>
              <a:ext cx="63500" cy="571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60"/>
            </p:blipFill>
            <p:spPr>
              <a:xfrm>
                <a:off x="2148840" y="2973705"/>
                <a:ext cx="6350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8" name="墨迹 67"/>
              <p14:cNvContentPartPr/>
              <p14:nvPr/>
            </p14:nvContentPartPr>
            <p14:xfrm>
              <a:off x="2187575" y="3046095"/>
              <a:ext cx="121285" cy="10668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62"/>
            </p:blipFill>
            <p:spPr>
              <a:xfrm>
                <a:off x="2187575" y="3046095"/>
                <a:ext cx="12128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9" name="墨迹 68"/>
              <p14:cNvContentPartPr/>
              <p14:nvPr/>
            </p14:nvContentPartPr>
            <p14:xfrm>
              <a:off x="2380615" y="2747645"/>
              <a:ext cx="5080" cy="1016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64"/>
            </p:blipFill>
            <p:spPr>
              <a:xfrm>
                <a:off x="2380615" y="2747645"/>
                <a:ext cx="508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0" name="墨迹 69"/>
              <p14:cNvContentPartPr/>
              <p14:nvPr/>
            </p14:nvContentPartPr>
            <p14:xfrm>
              <a:off x="2351405" y="2925445"/>
              <a:ext cx="173990" cy="17907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66"/>
            </p:blipFill>
            <p:spPr>
              <a:xfrm>
                <a:off x="2351405" y="2925445"/>
                <a:ext cx="1739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1" name="墨迹 70"/>
              <p14:cNvContentPartPr/>
              <p14:nvPr/>
            </p14:nvContentPartPr>
            <p14:xfrm>
              <a:off x="2500630" y="2588260"/>
              <a:ext cx="212725" cy="51625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8"/>
            </p:blipFill>
            <p:spPr>
              <a:xfrm>
                <a:off x="2500630" y="2588260"/>
                <a:ext cx="212725" cy="51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2" name="墨迹 71"/>
              <p14:cNvContentPartPr/>
              <p14:nvPr/>
            </p14:nvContentPartPr>
            <p14:xfrm>
              <a:off x="2794635" y="2583180"/>
              <a:ext cx="5715" cy="13589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70"/>
            </p:blipFill>
            <p:spPr>
              <a:xfrm>
                <a:off x="2794635" y="2583180"/>
                <a:ext cx="571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3" name="墨迹 72"/>
              <p14:cNvContentPartPr/>
              <p14:nvPr/>
            </p14:nvContentPartPr>
            <p14:xfrm>
              <a:off x="2732405" y="2800350"/>
              <a:ext cx="246380" cy="28511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72"/>
            </p:blipFill>
            <p:spPr>
              <a:xfrm>
                <a:off x="2732405" y="2800350"/>
                <a:ext cx="246380" cy="285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4" name="墨迹 73"/>
              <p14:cNvContentPartPr/>
              <p14:nvPr/>
            </p14:nvContentPartPr>
            <p14:xfrm>
              <a:off x="1642745" y="3176270"/>
              <a:ext cx="1499870" cy="27051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74"/>
            </p:blipFill>
            <p:spPr>
              <a:xfrm>
                <a:off x="1642745" y="3176270"/>
                <a:ext cx="1499870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3185160" y="2655570"/>
              <a:ext cx="203200" cy="19875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76"/>
            </p:blipFill>
            <p:spPr>
              <a:xfrm>
                <a:off x="3185160" y="2655570"/>
                <a:ext cx="203200" cy="198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6" name="墨迹 75"/>
              <p14:cNvContentPartPr/>
              <p14:nvPr/>
            </p14:nvContentPartPr>
            <p14:xfrm>
              <a:off x="3416300" y="2496820"/>
              <a:ext cx="275590" cy="39116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78"/>
            </p:blipFill>
            <p:spPr>
              <a:xfrm>
                <a:off x="3416300" y="2496820"/>
                <a:ext cx="275590" cy="391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7" name="墨迹 76"/>
              <p14:cNvContentPartPr/>
              <p14:nvPr/>
            </p14:nvContentPartPr>
            <p14:xfrm>
              <a:off x="3455035" y="2665730"/>
              <a:ext cx="130810" cy="13525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80"/>
            </p:blipFill>
            <p:spPr>
              <a:xfrm>
                <a:off x="3455035" y="2665730"/>
                <a:ext cx="13081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8" name="墨迹 77"/>
              <p14:cNvContentPartPr/>
              <p14:nvPr/>
            </p14:nvContentPartPr>
            <p14:xfrm>
              <a:off x="3522345" y="2607310"/>
              <a:ext cx="116840" cy="29464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82"/>
            </p:blipFill>
            <p:spPr>
              <a:xfrm>
                <a:off x="3522345" y="2607310"/>
                <a:ext cx="1168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79" name="墨迹 78"/>
              <p14:cNvContentPartPr/>
              <p14:nvPr/>
            </p14:nvContentPartPr>
            <p14:xfrm>
              <a:off x="3816350" y="2491740"/>
              <a:ext cx="208280" cy="5937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84"/>
            </p:blipFill>
            <p:spPr>
              <a:xfrm>
                <a:off x="3816350" y="2491740"/>
                <a:ext cx="208280" cy="593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0" name="墨迹 79"/>
              <p14:cNvContentPartPr/>
              <p14:nvPr/>
            </p14:nvContentPartPr>
            <p14:xfrm>
              <a:off x="4110355" y="2419350"/>
              <a:ext cx="256540" cy="53594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86"/>
            </p:blipFill>
            <p:spPr>
              <a:xfrm>
                <a:off x="4110355" y="2419350"/>
                <a:ext cx="25654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1" name="墨迹 80"/>
              <p14:cNvContentPartPr/>
              <p14:nvPr/>
            </p14:nvContentPartPr>
            <p14:xfrm>
              <a:off x="4612005" y="2419350"/>
              <a:ext cx="236855" cy="16446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88"/>
            </p:blipFill>
            <p:spPr>
              <a:xfrm>
                <a:off x="4612005" y="2419350"/>
                <a:ext cx="236855" cy="164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2" name="墨迹 81"/>
              <p14:cNvContentPartPr/>
              <p14:nvPr/>
            </p14:nvContentPartPr>
            <p14:xfrm>
              <a:off x="4693920" y="2308860"/>
              <a:ext cx="120650" cy="39560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90"/>
            </p:blipFill>
            <p:spPr>
              <a:xfrm>
                <a:off x="4693920" y="2308860"/>
                <a:ext cx="120650" cy="39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3" name="墨迹 82"/>
              <p14:cNvContentPartPr/>
              <p14:nvPr/>
            </p14:nvContentPartPr>
            <p14:xfrm>
              <a:off x="4794885" y="2371725"/>
              <a:ext cx="39370" cy="28448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92"/>
            </p:blipFill>
            <p:spPr>
              <a:xfrm>
                <a:off x="4794885" y="2371725"/>
                <a:ext cx="39370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84" name="墨迹 83"/>
              <p14:cNvContentPartPr/>
              <p14:nvPr/>
            </p14:nvContentPartPr>
            <p14:xfrm>
              <a:off x="4554220" y="2275205"/>
              <a:ext cx="434340" cy="3810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94"/>
            </p:blipFill>
            <p:spPr>
              <a:xfrm>
                <a:off x="4554220" y="2275205"/>
                <a:ext cx="43434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85" name="墨迹 84"/>
              <p14:cNvContentPartPr/>
              <p14:nvPr/>
            </p14:nvContentPartPr>
            <p14:xfrm>
              <a:off x="4944110" y="2202815"/>
              <a:ext cx="184150" cy="47752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96"/>
            </p:blipFill>
            <p:spPr>
              <a:xfrm>
                <a:off x="4944110" y="2202815"/>
                <a:ext cx="184150" cy="477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86" name="墨迹 85"/>
              <p14:cNvContentPartPr/>
              <p14:nvPr/>
            </p14:nvContentPartPr>
            <p14:xfrm>
              <a:off x="4982845" y="2390775"/>
              <a:ext cx="92075" cy="20764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98"/>
            </p:blipFill>
            <p:spPr>
              <a:xfrm>
                <a:off x="4982845" y="2390775"/>
                <a:ext cx="92075" cy="20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87" name="墨迹 86"/>
              <p14:cNvContentPartPr/>
              <p14:nvPr/>
            </p14:nvContentPartPr>
            <p14:xfrm>
              <a:off x="5132070" y="2424430"/>
              <a:ext cx="92710" cy="730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00"/>
            </p:blipFill>
            <p:spPr>
              <a:xfrm>
                <a:off x="5132070" y="2424430"/>
                <a:ext cx="9271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88" name="墨迹 87"/>
              <p14:cNvContentPartPr/>
              <p14:nvPr/>
            </p14:nvContentPartPr>
            <p14:xfrm>
              <a:off x="5209540" y="2197735"/>
              <a:ext cx="289560" cy="4921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02"/>
            </p:blipFill>
            <p:spPr>
              <a:xfrm>
                <a:off x="5209540" y="2197735"/>
                <a:ext cx="289560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89" name="墨迹 88"/>
              <p14:cNvContentPartPr/>
              <p14:nvPr/>
            </p14:nvContentPartPr>
            <p14:xfrm>
              <a:off x="5604510" y="2670175"/>
              <a:ext cx="10160" cy="63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04"/>
            </p:blipFill>
            <p:spPr>
              <a:xfrm>
                <a:off x="5604510" y="2670175"/>
                <a:ext cx="1016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90" name="墨迹 89"/>
              <p14:cNvContentPartPr/>
              <p14:nvPr/>
            </p14:nvContentPartPr>
            <p14:xfrm>
              <a:off x="1908175" y="3503930"/>
              <a:ext cx="274955" cy="32829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06"/>
            </p:blipFill>
            <p:spPr>
              <a:xfrm>
                <a:off x="1908175" y="3503930"/>
                <a:ext cx="274955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91" name="墨迹 90"/>
              <p14:cNvContentPartPr/>
              <p14:nvPr/>
            </p14:nvContentPartPr>
            <p14:xfrm>
              <a:off x="1985010" y="3687445"/>
              <a:ext cx="121285" cy="10604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08"/>
            </p:blipFill>
            <p:spPr>
              <a:xfrm>
                <a:off x="1985010" y="3687445"/>
                <a:ext cx="121285" cy="106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92" name="墨迹 91"/>
              <p14:cNvContentPartPr/>
              <p14:nvPr/>
            </p14:nvContentPartPr>
            <p14:xfrm>
              <a:off x="2172970" y="3615055"/>
              <a:ext cx="145415" cy="13081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10"/>
            </p:blipFill>
            <p:spPr>
              <a:xfrm>
                <a:off x="2172970" y="3615055"/>
                <a:ext cx="145415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93" name="墨迹 92"/>
              <p14:cNvContentPartPr/>
              <p14:nvPr/>
            </p14:nvContentPartPr>
            <p14:xfrm>
              <a:off x="1946910" y="3725545"/>
              <a:ext cx="405130" cy="18859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12"/>
            </p:blipFill>
            <p:spPr>
              <a:xfrm>
                <a:off x="1946910" y="3725545"/>
                <a:ext cx="405130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94" name="墨迹 93"/>
              <p14:cNvContentPartPr/>
              <p14:nvPr/>
            </p14:nvContentPartPr>
            <p14:xfrm>
              <a:off x="2346960" y="3725545"/>
              <a:ext cx="77470" cy="14033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14"/>
            </p:blipFill>
            <p:spPr>
              <a:xfrm>
                <a:off x="2346960" y="3725545"/>
                <a:ext cx="77470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95" name="墨迹 94"/>
              <p14:cNvContentPartPr/>
              <p14:nvPr/>
            </p14:nvContentPartPr>
            <p14:xfrm>
              <a:off x="2394585" y="3349625"/>
              <a:ext cx="203200" cy="52641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16"/>
            </p:blipFill>
            <p:spPr>
              <a:xfrm>
                <a:off x="2394585" y="3349625"/>
                <a:ext cx="203200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96" name="墨迹 95"/>
              <p14:cNvContentPartPr/>
              <p14:nvPr/>
            </p14:nvContentPartPr>
            <p14:xfrm>
              <a:off x="2606675" y="3349625"/>
              <a:ext cx="222250" cy="42481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18"/>
            </p:blipFill>
            <p:spPr>
              <a:xfrm>
                <a:off x="2606675" y="3349625"/>
                <a:ext cx="222250" cy="424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97" name="墨迹 96"/>
              <p14:cNvContentPartPr/>
              <p14:nvPr/>
            </p14:nvContentPartPr>
            <p14:xfrm>
              <a:off x="1960880" y="3764280"/>
              <a:ext cx="1027430" cy="26543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20"/>
            </p:blipFill>
            <p:spPr>
              <a:xfrm>
                <a:off x="1960880" y="3764280"/>
                <a:ext cx="1027430" cy="265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98" name="墨迹 97"/>
              <p14:cNvContentPartPr/>
              <p14:nvPr/>
            </p14:nvContentPartPr>
            <p14:xfrm>
              <a:off x="2250440" y="4183380"/>
              <a:ext cx="635" cy="63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4"/>
            </p:blipFill>
            <p:spPr>
              <a:xfrm>
                <a:off x="2250440" y="41833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99" name="墨迹 98"/>
              <p14:cNvContentPartPr/>
              <p14:nvPr/>
            </p14:nvContentPartPr>
            <p14:xfrm>
              <a:off x="2192655" y="4135120"/>
              <a:ext cx="250825" cy="15049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23"/>
            </p:blipFill>
            <p:spPr>
              <a:xfrm>
                <a:off x="2192655" y="4135120"/>
                <a:ext cx="250825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00" name="墨迹 99"/>
              <p14:cNvContentPartPr/>
              <p14:nvPr/>
            </p14:nvContentPartPr>
            <p14:xfrm>
              <a:off x="2394585" y="4183380"/>
              <a:ext cx="20320" cy="12128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25"/>
            </p:blipFill>
            <p:spPr>
              <a:xfrm>
                <a:off x="2394585" y="4183380"/>
                <a:ext cx="20320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01" name="墨迹 100"/>
              <p14:cNvContentPartPr/>
              <p14:nvPr/>
            </p14:nvContentPartPr>
            <p14:xfrm>
              <a:off x="2159000" y="4323080"/>
              <a:ext cx="381000" cy="18859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27"/>
            </p:blipFill>
            <p:spPr>
              <a:xfrm>
                <a:off x="2159000" y="4323080"/>
                <a:ext cx="381000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02" name="墨迹 101"/>
              <p14:cNvContentPartPr/>
              <p14:nvPr/>
            </p14:nvContentPartPr>
            <p14:xfrm>
              <a:off x="2288540" y="4274820"/>
              <a:ext cx="78105" cy="3048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29"/>
            </p:blipFill>
            <p:spPr>
              <a:xfrm>
                <a:off x="2288540" y="4274820"/>
                <a:ext cx="7810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03" name="墨迹 102"/>
              <p14:cNvContentPartPr/>
              <p14:nvPr/>
            </p14:nvContentPartPr>
            <p14:xfrm>
              <a:off x="2414270" y="4429125"/>
              <a:ext cx="111125" cy="1016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31"/>
            </p:blipFill>
            <p:spPr>
              <a:xfrm>
                <a:off x="2414270" y="4429125"/>
                <a:ext cx="111125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04" name="墨迹 103"/>
              <p14:cNvContentPartPr/>
              <p14:nvPr/>
            </p14:nvContentPartPr>
            <p14:xfrm>
              <a:off x="2390140" y="4482465"/>
              <a:ext cx="125730" cy="29908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33"/>
            </p:blipFill>
            <p:spPr>
              <a:xfrm>
                <a:off x="2390140" y="4482465"/>
                <a:ext cx="125730" cy="299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05" name="墨迹 104"/>
              <p14:cNvContentPartPr/>
              <p14:nvPr/>
            </p14:nvContentPartPr>
            <p14:xfrm>
              <a:off x="2611755" y="4101465"/>
              <a:ext cx="405130" cy="4635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35"/>
            </p:blipFill>
            <p:spPr>
              <a:xfrm>
                <a:off x="2611755" y="4101465"/>
                <a:ext cx="40513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06" name="墨迹 105"/>
              <p14:cNvContentPartPr/>
              <p14:nvPr/>
            </p14:nvContentPartPr>
            <p14:xfrm>
              <a:off x="2159000" y="4607560"/>
              <a:ext cx="969010" cy="40068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37"/>
            </p:blipFill>
            <p:spPr>
              <a:xfrm>
                <a:off x="2159000" y="4607560"/>
                <a:ext cx="969010" cy="400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07" name="墨迹 106"/>
              <p14:cNvContentPartPr/>
              <p14:nvPr/>
            </p14:nvContentPartPr>
            <p14:xfrm>
              <a:off x="3912870" y="3687445"/>
              <a:ext cx="473075" cy="3429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39"/>
            </p:blipFill>
            <p:spPr>
              <a:xfrm>
                <a:off x="3912870" y="3687445"/>
                <a:ext cx="473075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08" name="墨迹 107"/>
              <p14:cNvContentPartPr/>
              <p14:nvPr/>
            </p14:nvContentPartPr>
            <p14:xfrm>
              <a:off x="3980180" y="3995420"/>
              <a:ext cx="367030" cy="3429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41"/>
            </p:blipFill>
            <p:spPr>
              <a:xfrm>
                <a:off x="3980180" y="3995420"/>
                <a:ext cx="36703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09" name="墨迹 108"/>
              <p14:cNvContentPartPr/>
              <p14:nvPr/>
            </p14:nvContentPartPr>
            <p14:xfrm>
              <a:off x="3830955" y="4294505"/>
              <a:ext cx="593725" cy="6794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43"/>
            </p:blipFill>
            <p:spPr>
              <a:xfrm>
                <a:off x="3830955" y="4294505"/>
                <a:ext cx="59372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10" name="墨迹 109"/>
              <p14:cNvContentPartPr/>
              <p14:nvPr/>
            </p14:nvContentPartPr>
            <p14:xfrm>
              <a:off x="3826510" y="4588510"/>
              <a:ext cx="622300" cy="1524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45"/>
            </p:blipFill>
            <p:spPr>
              <a:xfrm>
                <a:off x="3826510" y="4588510"/>
                <a:ext cx="622300" cy="15240"/>
              </a:xfrm>
              <a:prstGeom prst="rect"/>
            </p:spPr>
          </p:pic>
        </mc:Fallback>
      </mc:AlternateContent>
    </p:spTree>
    <p:custDataLst>
      <p:tags r:id="rId14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5ea2a513c65065bc92076f6aa9c2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0"/>
            <a:ext cx="79127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5397500" y="2235835"/>
              <a:ext cx="635" cy="6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5397500" y="22358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6743065" y="1894205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6743065" y="18942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6" name="墨迹 35"/>
              <p14:cNvContentPartPr/>
              <p14:nvPr/>
            </p14:nvContentPartPr>
            <p14:xfrm>
              <a:off x="7710805" y="1769110"/>
              <a:ext cx="635" cy="63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3"/>
            </p:blipFill>
            <p:spPr>
              <a:xfrm>
                <a:off x="7710805" y="17691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8" name="墨迹 57"/>
              <p14:cNvContentPartPr/>
              <p14:nvPr/>
            </p14:nvContentPartPr>
            <p14:xfrm>
              <a:off x="1517650" y="1075055"/>
              <a:ext cx="635" cy="63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"/>
            </p:blipFill>
            <p:spPr>
              <a:xfrm>
                <a:off x="1517650" y="107505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6" name="墨迹 65"/>
              <p14:cNvContentPartPr/>
              <p14:nvPr/>
            </p14:nvContentPartPr>
            <p14:xfrm>
              <a:off x="2573020" y="882015"/>
              <a:ext cx="635" cy="63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3"/>
            </p:blipFill>
            <p:spPr>
              <a:xfrm>
                <a:off x="2573020" y="88201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9" name="墨迹 68"/>
              <p14:cNvContentPartPr/>
              <p14:nvPr/>
            </p14:nvContentPartPr>
            <p14:xfrm>
              <a:off x="2606675" y="853440"/>
              <a:ext cx="635" cy="63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3"/>
            </p:blipFill>
            <p:spPr>
              <a:xfrm>
                <a:off x="2606675" y="8534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0" name="墨迹 139"/>
              <p14:cNvContentPartPr/>
              <p14:nvPr/>
            </p14:nvContentPartPr>
            <p14:xfrm>
              <a:off x="6283960" y="2058035"/>
              <a:ext cx="535940" cy="3429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10"/>
            </p:blipFill>
            <p:spPr>
              <a:xfrm>
                <a:off x="6283960" y="2058035"/>
                <a:ext cx="53594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1" name="墨迹 140"/>
              <p14:cNvContentPartPr/>
              <p14:nvPr/>
            </p14:nvContentPartPr>
            <p14:xfrm>
              <a:off x="6746875" y="1826895"/>
              <a:ext cx="5080" cy="1524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12"/>
            </p:blipFill>
            <p:spPr>
              <a:xfrm>
                <a:off x="6746875" y="1826895"/>
                <a:ext cx="508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2" name="墨迹 141"/>
              <p14:cNvContentPartPr/>
              <p14:nvPr/>
            </p14:nvContentPartPr>
            <p14:xfrm>
              <a:off x="6741795" y="1831975"/>
              <a:ext cx="357505" cy="1968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14"/>
            </p:blipFill>
            <p:spPr>
              <a:xfrm>
                <a:off x="6741795" y="1831975"/>
                <a:ext cx="35750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3" name="墨迹 142"/>
              <p14:cNvContentPartPr/>
              <p14:nvPr/>
            </p14:nvContentPartPr>
            <p14:xfrm>
              <a:off x="7035800" y="1788160"/>
              <a:ext cx="130810" cy="12636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16"/>
            </p:blipFill>
            <p:spPr>
              <a:xfrm>
                <a:off x="7035800" y="1788160"/>
                <a:ext cx="130810" cy="126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4" name="墨迹 143"/>
              <p14:cNvContentPartPr/>
              <p14:nvPr/>
            </p14:nvContentPartPr>
            <p14:xfrm>
              <a:off x="7296150" y="1701800"/>
              <a:ext cx="87630" cy="20764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18"/>
            </p:blipFill>
            <p:spPr>
              <a:xfrm>
                <a:off x="7296150" y="1701800"/>
                <a:ext cx="87630" cy="20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5" name="墨迹 144"/>
              <p14:cNvContentPartPr/>
              <p14:nvPr/>
            </p14:nvContentPartPr>
            <p14:xfrm>
              <a:off x="7407275" y="1754505"/>
              <a:ext cx="140335" cy="14033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0"/>
            </p:blipFill>
            <p:spPr>
              <a:xfrm>
                <a:off x="7407275" y="1754505"/>
                <a:ext cx="14033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6" name="墨迹 145"/>
              <p14:cNvContentPartPr/>
              <p14:nvPr/>
            </p14:nvContentPartPr>
            <p14:xfrm>
              <a:off x="7556500" y="1701800"/>
              <a:ext cx="87630" cy="16891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2"/>
            </p:blipFill>
            <p:spPr>
              <a:xfrm>
                <a:off x="7556500" y="1701800"/>
                <a:ext cx="8763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7" name="墨迹 146"/>
              <p14:cNvContentPartPr/>
              <p14:nvPr/>
            </p14:nvContentPartPr>
            <p14:xfrm>
              <a:off x="7677150" y="1706245"/>
              <a:ext cx="116205" cy="16446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4"/>
            </p:blipFill>
            <p:spPr>
              <a:xfrm>
                <a:off x="7677150" y="1706245"/>
                <a:ext cx="116205" cy="164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8" name="墨迹 147"/>
              <p14:cNvContentPartPr/>
              <p14:nvPr/>
            </p14:nvContentPartPr>
            <p14:xfrm>
              <a:off x="7826375" y="1754505"/>
              <a:ext cx="24765" cy="12128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6"/>
            </p:blipFill>
            <p:spPr>
              <a:xfrm>
                <a:off x="7826375" y="1754505"/>
                <a:ext cx="24765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49" name="墨迹 148"/>
              <p14:cNvContentPartPr/>
              <p14:nvPr/>
            </p14:nvContentPartPr>
            <p14:xfrm>
              <a:off x="7831455" y="1663065"/>
              <a:ext cx="38735" cy="1968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"/>
            </p:blipFill>
            <p:spPr>
              <a:xfrm>
                <a:off x="7831455" y="1663065"/>
                <a:ext cx="3873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50" name="墨迹 149"/>
              <p14:cNvContentPartPr/>
              <p14:nvPr/>
            </p14:nvContentPartPr>
            <p14:xfrm>
              <a:off x="7893685" y="1691640"/>
              <a:ext cx="102235" cy="16446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30"/>
            </p:blipFill>
            <p:spPr>
              <a:xfrm>
                <a:off x="7893685" y="1691640"/>
                <a:ext cx="102235" cy="164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51" name="墨迹 150"/>
              <p14:cNvContentPartPr/>
              <p14:nvPr/>
            </p14:nvContentPartPr>
            <p14:xfrm>
              <a:off x="8004810" y="1691640"/>
              <a:ext cx="149860" cy="13081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32"/>
            </p:blipFill>
            <p:spPr>
              <a:xfrm>
                <a:off x="8004810" y="1691640"/>
                <a:ext cx="14986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52" name="墨迹 151"/>
              <p14:cNvContentPartPr/>
              <p14:nvPr/>
            </p14:nvContentPartPr>
            <p14:xfrm>
              <a:off x="7151370" y="2005330"/>
              <a:ext cx="1186180" cy="4381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34"/>
            </p:blipFill>
            <p:spPr>
              <a:xfrm>
                <a:off x="7151370" y="2005330"/>
                <a:ext cx="118618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53" name="墨迹 152"/>
              <p14:cNvContentPartPr/>
              <p14:nvPr/>
            </p14:nvContentPartPr>
            <p14:xfrm>
              <a:off x="5412105" y="1209675"/>
              <a:ext cx="635" cy="2032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6"/>
            </p:blipFill>
            <p:spPr>
              <a:xfrm>
                <a:off x="5412105" y="1209675"/>
                <a:ext cx="63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54" name="墨迹 153"/>
              <p14:cNvContentPartPr/>
              <p14:nvPr/>
            </p14:nvContentPartPr>
            <p14:xfrm>
              <a:off x="5392420" y="925830"/>
              <a:ext cx="193675" cy="27495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8"/>
            </p:blipFill>
            <p:spPr>
              <a:xfrm>
                <a:off x="5392420" y="925830"/>
                <a:ext cx="193675" cy="274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55" name="墨迹 154"/>
              <p14:cNvContentPartPr/>
              <p14:nvPr/>
            </p14:nvContentPartPr>
            <p14:xfrm>
              <a:off x="5532120" y="892175"/>
              <a:ext cx="173990" cy="9652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40"/>
            </p:blipFill>
            <p:spPr>
              <a:xfrm>
                <a:off x="5532120" y="892175"/>
                <a:ext cx="173990" cy="96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156" name="墨迹 155"/>
              <p14:cNvContentPartPr/>
              <p14:nvPr/>
            </p14:nvContentPartPr>
            <p14:xfrm>
              <a:off x="5816600" y="660400"/>
              <a:ext cx="82550" cy="28003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42"/>
            </p:blipFill>
            <p:spPr>
              <a:xfrm>
                <a:off x="5816600" y="660400"/>
                <a:ext cx="82550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157" name="墨迹 156"/>
              <p14:cNvContentPartPr/>
              <p14:nvPr/>
            </p14:nvContentPartPr>
            <p14:xfrm>
              <a:off x="5965825" y="857885"/>
              <a:ext cx="5715" cy="6858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44"/>
            </p:blipFill>
            <p:spPr>
              <a:xfrm>
                <a:off x="5965825" y="857885"/>
                <a:ext cx="5715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158" name="墨迹 157"/>
              <p14:cNvContentPartPr/>
              <p14:nvPr/>
            </p14:nvContentPartPr>
            <p14:xfrm>
              <a:off x="5989955" y="728345"/>
              <a:ext cx="10160" cy="1016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46"/>
            </p:blipFill>
            <p:spPr>
              <a:xfrm>
                <a:off x="5989955" y="728345"/>
                <a:ext cx="1016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159" name="墨迹 158"/>
              <p14:cNvContentPartPr/>
              <p14:nvPr/>
            </p14:nvContentPartPr>
            <p14:xfrm>
              <a:off x="6033770" y="829310"/>
              <a:ext cx="101600" cy="825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48"/>
            </p:blipFill>
            <p:spPr>
              <a:xfrm>
                <a:off x="6033770" y="829310"/>
                <a:ext cx="1016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160" name="墨迹 159"/>
              <p14:cNvContentPartPr/>
              <p14:nvPr/>
            </p14:nvContentPartPr>
            <p14:xfrm>
              <a:off x="6129655" y="636270"/>
              <a:ext cx="241935" cy="26606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50"/>
            </p:blipFill>
            <p:spPr>
              <a:xfrm>
                <a:off x="6129655" y="636270"/>
                <a:ext cx="241935" cy="26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161" name="墨迹 160"/>
              <p14:cNvContentPartPr/>
              <p14:nvPr/>
            </p14:nvContentPartPr>
            <p14:xfrm>
              <a:off x="6375400" y="781050"/>
              <a:ext cx="68580" cy="12128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52"/>
            </p:blipFill>
            <p:spPr>
              <a:xfrm>
                <a:off x="6375400" y="781050"/>
                <a:ext cx="68580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162" name="墨迹 161"/>
              <p14:cNvContentPartPr/>
              <p14:nvPr/>
            </p14:nvContentPartPr>
            <p14:xfrm>
              <a:off x="6467475" y="882015"/>
              <a:ext cx="144780" cy="2032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54"/>
            </p:blipFill>
            <p:spPr>
              <a:xfrm>
                <a:off x="6467475" y="882015"/>
                <a:ext cx="1447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163" name="墨迹 162"/>
              <p14:cNvContentPartPr/>
              <p14:nvPr/>
            </p14:nvContentPartPr>
            <p14:xfrm>
              <a:off x="6689090" y="751840"/>
              <a:ext cx="86995" cy="15049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56"/>
            </p:blipFill>
            <p:spPr>
              <a:xfrm>
                <a:off x="6689090" y="751840"/>
                <a:ext cx="86995" cy="150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164" name="墨迹 163"/>
              <p14:cNvContentPartPr/>
              <p14:nvPr/>
            </p14:nvContentPartPr>
            <p14:xfrm>
              <a:off x="6804660" y="810260"/>
              <a:ext cx="92075" cy="9207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58"/>
            </p:blipFill>
            <p:spPr>
              <a:xfrm>
                <a:off x="6804660" y="810260"/>
                <a:ext cx="92075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165" name="墨迹 164"/>
              <p14:cNvContentPartPr/>
              <p14:nvPr/>
            </p14:nvContentPartPr>
            <p14:xfrm>
              <a:off x="6871970" y="612140"/>
              <a:ext cx="328295" cy="29464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60"/>
            </p:blipFill>
            <p:spPr>
              <a:xfrm>
                <a:off x="6871970" y="612140"/>
                <a:ext cx="3282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166" name="墨迹 165"/>
              <p14:cNvContentPartPr/>
              <p14:nvPr/>
            </p14:nvContentPartPr>
            <p14:xfrm>
              <a:off x="5816600" y="920750"/>
              <a:ext cx="1249045" cy="8763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62"/>
            </p:blipFill>
            <p:spPr>
              <a:xfrm>
                <a:off x="5816600" y="920750"/>
                <a:ext cx="1249045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167" name="墨迹 166"/>
              <p14:cNvContentPartPr/>
              <p14:nvPr/>
            </p14:nvContentPartPr>
            <p14:xfrm>
              <a:off x="7305675" y="786130"/>
              <a:ext cx="10160" cy="2476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64"/>
            </p:blipFill>
            <p:spPr>
              <a:xfrm>
                <a:off x="7305675" y="786130"/>
                <a:ext cx="1016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68" name="墨迹 167"/>
              <p14:cNvContentPartPr/>
              <p14:nvPr/>
            </p14:nvContentPartPr>
            <p14:xfrm>
              <a:off x="7301230" y="930275"/>
              <a:ext cx="19685" cy="63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66"/>
            </p:blipFill>
            <p:spPr>
              <a:xfrm>
                <a:off x="7301230" y="930275"/>
                <a:ext cx="1968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69" name="墨迹 168"/>
              <p14:cNvContentPartPr/>
              <p14:nvPr/>
            </p14:nvContentPartPr>
            <p14:xfrm>
              <a:off x="7474585" y="790575"/>
              <a:ext cx="43815" cy="15494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68"/>
            </p:blipFill>
            <p:spPr>
              <a:xfrm>
                <a:off x="7474585" y="790575"/>
                <a:ext cx="4381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70" name="墨迹 169"/>
              <p14:cNvContentPartPr/>
              <p14:nvPr/>
            </p14:nvContentPartPr>
            <p14:xfrm>
              <a:off x="7532370" y="680085"/>
              <a:ext cx="236855" cy="2603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70"/>
            </p:blipFill>
            <p:spPr>
              <a:xfrm>
                <a:off x="7532370" y="680085"/>
                <a:ext cx="23685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71" name="墨迹 170"/>
              <p14:cNvContentPartPr/>
              <p14:nvPr/>
            </p14:nvContentPartPr>
            <p14:xfrm>
              <a:off x="7580630" y="805180"/>
              <a:ext cx="111125" cy="8763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72"/>
            </p:blipFill>
            <p:spPr>
              <a:xfrm>
                <a:off x="7580630" y="805180"/>
                <a:ext cx="111125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72" name="墨迹 171"/>
              <p14:cNvContentPartPr/>
              <p14:nvPr/>
            </p14:nvContentPartPr>
            <p14:xfrm>
              <a:off x="7609205" y="762000"/>
              <a:ext cx="78105" cy="25590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74"/>
            </p:blipFill>
            <p:spPr>
              <a:xfrm>
                <a:off x="7609205" y="762000"/>
                <a:ext cx="78105" cy="255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73" name="墨迹 172"/>
              <p14:cNvContentPartPr/>
              <p14:nvPr/>
            </p14:nvContentPartPr>
            <p14:xfrm>
              <a:off x="7879080" y="684530"/>
              <a:ext cx="193675" cy="38163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76"/>
            </p:blipFill>
            <p:spPr>
              <a:xfrm>
                <a:off x="7879080" y="684530"/>
                <a:ext cx="193675" cy="381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174" name="墨迹 173"/>
              <p14:cNvContentPartPr/>
              <p14:nvPr/>
            </p14:nvContentPartPr>
            <p14:xfrm>
              <a:off x="8115300" y="675005"/>
              <a:ext cx="270510" cy="304165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78"/>
            </p:blipFill>
            <p:spPr>
              <a:xfrm>
                <a:off x="8115300" y="675005"/>
                <a:ext cx="27051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175" name="墨迹 174"/>
              <p14:cNvContentPartPr/>
              <p14:nvPr/>
            </p14:nvContentPartPr>
            <p14:xfrm>
              <a:off x="8380730" y="684530"/>
              <a:ext cx="140335" cy="3937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80"/>
            </p:blipFill>
            <p:spPr>
              <a:xfrm>
                <a:off x="8380730" y="684530"/>
                <a:ext cx="14033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76" name="墨迹 175"/>
              <p14:cNvContentPartPr/>
              <p14:nvPr/>
            </p14:nvContentPartPr>
            <p14:xfrm>
              <a:off x="8448040" y="650875"/>
              <a:ext cx="43815" cy="97155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82"/>
            </p:blipFill>
            <p:spPr>
              <a:xfrm>
                <a:off x="8448040" y="650875"/>
                <a:ext cx="4381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77" name="墨迹 176"/>
              <p14:cNvContentPartPr/>
              <p14:nvPr/>
            </p14:nvContentPartPr>
            <p14:xfrm>
              <a:off x="8496300" y="665480"/>
              <a:ext cx="63500" cy="13081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84"/>
            </p:blipFill>
            <p:spPr>
              <a:xfrm>
                <a:off x="8496300" y="665480"/>
                <a:ext cx="6350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78" name="墨迹 177"/>
              <p14:cNvContentPartPr/>
              <p14:nvPr/>
            </p14:nvContentPartPr>
            <p14:xfrm>
              <a:off x="8351520" y="781050"/>
              <a:ext cx="236855" cy="16954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86"/>
            </p:blipFill>
            <p:spPr>
              <a:xfrm>
                <a:off x="8351520" y="781050"/>
                <a:ext cx="2368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79" name="墨迹 178"/>
              <p14:cNvContentPartPr/>
              <p14:nvPr/>
            </p14:nvContentPartPr>
            <p14:xfrm>
              <a:off x="8467090" y="766445"/>
              <a:ext cx="24765" cy="14033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88"/>
            </p:blipFill>
            <p:spPr>
              <a:xfrm>
                <a:off x="8467090" y="766445"/>
                <a:ext cx="2476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80" name="墨迹 179"/>
              <p14:cNvContentPartPr/>
              <p14:nvPr/>
            </p14:nvContentPartPr>
            <p14:xfrm>
              <a:off x="8428990" y="930275"/>
              <a:ext cx="144780" cy="2476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90"/>
            </p:blipFill>
            <p:spPr>
              <a:xfrm>
                <a:off x="8428990" y="930275"/>
                <a:ext cx="144780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81" name="墨迹 180"/>
              <p14:cNvContentPartPr/>
              <p14:nvPr/>
            </p14:nvContentPartPr>
            <p14:xfrm>
              <a:off x="8404860" y="862965"/>
              <a:ext cx="284480" cy="571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92"/>
            </p:blipFill>
            <p:spPr>
              <a:xfrm>
                <a:off x="8404860" y="862965"/>
                <a:ext cx="28448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82" name="墨迹 181"/>
              <p14:cNvContentPartPr/>
              <p14:nvPr/>
            </p14:nvContentPartPr>
            <p14:xfrm>
              <a:off x="8818880" y="708660"/>
              <a:ext cx="154940" cy="8763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94"/>
            </p:blipFill>
            <p:spPr>
              <a:xfrm>
                <a:off x="8818880" y="708660"/>
                <a:ext cx="154940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83" name="墨迹 182"/>
              <p14:cNvContentPartPr/>
              <p14:nvPr/>
            </p14:nvContentPartPr>
            <p14:xfrm>
              <a:off x="8891270" y="617220"/>
              <a:ext cx="20320" cy="38608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96"/>
            </p:blipFill>
            <p:spPr>
              <a:xfrm>
                <a:off x="8891270" y="617220"/>
                <a:ext cx="20320" cy="38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84" name="墨迹 183"/>
              <p14:cNvContentPartPr/>
              <p14:nvPr/>
            </p14:nvContentPartPr>
            <p14:xfrm>
              <a:off x="8809355" y="829310"/>
              <a:ext cx="48895" cy="86995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98"/>
            </p:blipFill>
            <p:spPr>
              <a:xfrm>
                <a:off x="8809355" y="829310"/>
                <a:ext cx="4889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85" name="墨迹 184"/>
              <p14:cNvContentPartPr/>
              <p14:nvPr/>
            </p14:nvContentPartPr>
            <p14:xfrm>
              <a:off x="8920480" y="862965"/>
              <a:ext cx="101600" cy="5334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100"/>
            </p:blipFill>
            <p:spPr>
              <a:xfrm>
                <a:off x="8920480" y="862965"/>
                <a:ext cx="1016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86" name="墨迹 185"/>
              <p14:cNvContentPartPr/>
              <p14:nvPr/>
            </p14:nvContentPartPr>
            <p14:xfrm>
              <a:off x="8973185" y="626745"/>
              <a:ext cx="24765" cy="9715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102"/>
            </p:blipFill>
            <p:spPr>
              <a:xfrm>
                <a:off x="8973185" y="626745"/>
                <a:ext cx="2476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87" name="墨迹 186"/>
              <p14:cNvContentPartPr/>
              <p14:nvPr/>
            </p14:nvContentPartPr>
            <p14:xfrm>
              <a:off x="8747125" y="669925"/>
              <a:ext cx="14605" cy="13589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104"/>
            </p:blipFill>
            <p:spPr>
              <a:xfrm>
                <a:off x="8747125" y="669925"/>
                <a:ext cx="1460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88" name="墨迹 187"/>
              <p14:cNvContentPartPr/>
              <p14:nvPr/>
            </p14:nvContentPartPr>
            <p14:xfrm>
              <a:off x="8727440" y="838835"/>
              <a:ext cx="285115" cy="17907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106"/>
            </p:blipFill>
            <p:spPr>
              <a:xfrm>
                <a:off x="8727440" y="838835"/>
                <a:ext cx="2851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89" name="墨迹 188"/>
              <p14:cNvContentPartPr/>
              <p14:nvPr/>
            </p14:nvContentPartPr>
            <p14:xfrm>
              <a:off x="9180830" y="814705"/>
              <a:ext cx="284480" cy="1524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108"/>
            </p:blipFill>
            <p:spPr>
              <a:xfrm>
                <a:off x="9180830" y="814705"/>
                <a:ext cx="28448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90" name="墨迹 189"/>
              <p14:cNvContentPartPr/>
              <p14:nvPr/>
            </p14:nvContentPartPr>
            <p14:xfrm>
              <a:off x="9464675" y="699135"/>
              <a:ext cx="154940" cy="43942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110"/>
            </p:blipFill>
            <p:spPr>
              <a:xfrm>
                <a:off x="9464675" y="699135"/>
                <a:ext cx="154940" cy="439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91" name="墨迹 190"/>
              <p14:cNvContentPartPr/>
              <p14:nvPr/>
            </p14:nvContentPartPr>
            <p14:xfrm>
              <a:off x="9768840" y="800100"/>
              <a:ext cx="14605" cy="13589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112"/>
            </p:blipFill>
            <p:spPr>
              <a:xfrm>
                <a:off x="9768840" y="800100"/>
                <a:ext cx="1460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92" name="墨迹 191"/>
              <p14:cNvContentPartPr/>
              <p14:nvPr/>
            </p14:nvContentPartPr>
            <p14:xfrm>
              <a:off x="9797415" y="680085"/>
              <a:ext cx="149860" cy="429260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114"/>
            </p:blipFill>
            <p:spPr>
              <a:xfrm>
                <a:off x="9797415" y="680085"/>
                <a:ext cx="149860" cy="429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93" name="墨迹 192"/>
              <p14:cNvContentPartPr/>
              <p14:nvPr/>
            </p14:nvContentPartPr>
            <p14:xfrm>
              <a:off x="9802495" y="786130"/>
              <a:ext cx="116205" cy="10668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116"/>
            </p:blipFill>
            <p:spPr>
              <a:xfrm>
                <a:off x="9802495" y="786130"/>
                <a:ext cx="11620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94" name="墨迹 193"/>
              <p14:cNvContentPartPr/>
              <p14:nvPr/>
            </p14:nvContentPartPr>
            <p14:xfrm>
              <a:off x="9985375" y="675005"/>
              <a:ext cx="140335" cy="37147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118"/>
            </p:blipFill>
            <p:spPr>
              <a:xfrm>
                <a:off x="9985375" y="675005"/>
                <a:ext cx="14033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95" name="墨迹 194"/>
              <p14:cNvContentPartPr/>
              <p14:nvPr/>
            </p14:nvContentPartPr>
            <p14:xfrm>
              <a:off x="9970770" y="838835"/>
              <a:ext cx="145415" cy="15494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120"/>
            </p:blipFill>
            <p:spPr>
              <a:xfrm>
                <a:off x="9970770" y="838835"/>
                <a:ext cx="145415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96" name="墨迹 195"/>
              <p14:cNvContentPartPr/>
              <p14:nvPr/>
            </p14:nvContentPartPr>
            <p14:xfrm>
              <a:off x="9999980" y="939800"/>
              <a:ext cx="135255" cy="3492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122"/>
            </p:blipFill>
            <p:spPr>
              <a:xfrm>
                <a:off x="9999980" y="939800"/>
                <a:ext cx="13525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97" name="墨迹 196"/>
              <p14:cNvContentPartPr/>
              <p14:nvPr/>
            </p14:nvContentPartPr>
            <p14:xfrm>
              <a:off x="10086340" y="583565"/>
              <a:ext cx="227330" cy="33782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124"/>
            </p:blipFill>
            <p:spPr>
              <a:xfrm>
                <a:off x="10086340" y="583565"/>
                <a:ext cx="227330" cy="33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98" name="墨迹 197"/>
              <p14:cNvContentPartPr/>
              <p14:nvPr/>
            </p14:nvContentPartPr>
            <p14:xfrm>
              <a:off x="10226675" y="805180"/>
              <a:ext cx="82550" cy="920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126"/>
            </p:blipFill>
            <p:spPr>
              <a:xfrm>
                <a:off x="10226675" y="805180"/>
                <a:ext cx="8255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99" name="墨迹 198"/>
              <p14:cNvContentPartPr/>
              <p14:nvPr/>
            </p14:nvContentPartPr>
            <p14:xfrm>
              <a:off x="10144760" y="959485"/>
              <a:ext cx="241300" cy="18859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128"/>
            </p:blipFill>
            <p:spPr>
              <a:xfrm>
                <a:off x="10144760" y="959485"/>
                <a:ext cx="241300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200" name="墨迹 199"/>
              <p14:cNvContentPartPr/>
              <p14:nvPr/>
            </p14:nvContentPartPr>
            <p14:xfrm>
              <a:off x="10168255" y="896620"/>
              <a:ext cx="111760" cy="33337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130"/>
            </p:blipFill>
            <p:spPr>
              <a:xfrm>
                <a:off x="10168255" y="896620"/>
                <a:ext cx="11176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201" name="墨迹 200"/>
              <p14:cNvContentPartPr/>
              <p14:nvPr/>
            </p14:nvContentPartPr>
            <p14:xfrm>
              <a:off x="10452735" y="1287145"/>
              <a:ext cx="20320" cy="63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132"/>
            </p:blipFill>
            <p:spPr>
              <a:xfrm>
                <a:off x="10452735" y="1287145"/>
                <a:ext cx="2032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202" name="墨迹 201"/>
              <p14:cNvContentPartPr/>
              <p14:nvPr/>
            </p14:nvContentPartPr>
            <p14:xfrm>
              <a:off x="1383030" y="1084580"/>
              <a:ext cx="395605" cy="22225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134"/>
            </p:blipFill>
            <p:spPr>
              <a:xfrm>
                <a:off x="1383030" y="1084580"/>
                <a:ext cx="39560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203" name="墨迹 202"/>
              <p14:cNvContentPartPr/>
              <p14:nvPr/>
            </p14:nvContentPartPr>
            <p14:xfrm>
              <a:off x="1372870" y="1050925"/>
              <a:ext cx="24765" cy="5715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136"/>
            </p:blipFill>
            <p:spPr>
              <a:xfrm>
                <a:off x="1372870" y="1050925"/>
                <a:ext cx="24765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204" name="墨迹 203"/>
              <p14:cNvContentPartPr/>
              <p14:nvPr/>
            </p14:nvContentPartPr>
            <p14:xfrm>
              <a:off x="1344295" y="1056005"/>
              <a:ext cx="53340" cy="130810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138"/>
            </p:blipFill>
            <p:spPr>
              <a:xfrm>
                <a:off x="1344295" y="1056005"/>
                <a:ext cx="5334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205" name="墨迹 204"/>
              <p14:cNvContentPartPr/>
              <p14:nvPr/>
            </p14:nvContentPartPr>
            <p14:xfrm>
              <a:off x="1372870" y="1045845"/>
              <a:ext cx="106680" cy="2032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140"/>
            </p:blipFill>
            <p:spPr>
              <a:xfrm>
                <a:off x="1372870" y="1045845"/>
                <a:ext cx="10668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206" name="墨迹 205"/>
              <p14:cNvContentPartPr/>
              <p14:nvPr/>
            </p14:nvContentPartPr>
            <p14:xfrm>
              <a:off x="814070" y="786130"/>
              <a:ext cx="130810" cy="20764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142"/>
            </p:blipFill>
            <p:spPr>
              <a:xfrm>
                <a:off x="814070" y="786130"/>
                <a:ext cx="130810" cy="20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207" name="墨迹 206"/>
              <p14:cNvContentPartPr/>
              <p14:nvPr/>
            </p14:nvContentPartPr>
            <p14:xfrm>
              <a:off x="929640" y="872490"/>
              <a:ext cx="92075" cy="5842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144"/>
            </p:blipFill>
            <p:spPr>
              <a:xfrm>
                <a:off x="929640" y="872490"/>
                <a:ext cx="92075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208" name="墨迹 207"/>
              <p14:cNvContentPartPr/>
              <p14:nvPr/>
            </p14:nvContentPartPr>
            <p14:xfrm>
              <a:off x="1050290" y="857885"/>
              <a:ext cx="82550" cy="78105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146"/>
            </p:blipFill>
            <p:spPr>
              <a:xfrm>
                <a:off x="1050290" y="857885"/>
                <a:ext cx="82550" cy="78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209" name="墨迹 208"/>
              <p14:cNvContentPartPr/>
              <p14:nvPr/>
            </p14:nvContentPartPr>
            <p14:xfrm>
              <a:off x="1137285" y="641350"/>
              <a:ext cx="116205" cy="31877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148"/>
            </p:blipFill>
            <p:spPr>
              <a:xfrm>
                <a:off x="1137285" y="641350"/>
                <a:ext cx="116205" cy="318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210" name="墨迹 209"/>
              <p14:cNvContentPartPr/>
              <p14:nvPr/>
            </p14:nvContentPartPr>
            <p14:xfrm>
              <a:off x="1296035" y="713740"/>
              <a:ext cx="5715" cy="270510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150"/>
            </p:blipFill>
            <p:spPr>
              <a:xfrm>
                <a:off x="1296035" y="713740"/>
                <a:ext cx="5715" cy="270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211" name="墨迹 210"/>
              <p14:cNvContentPartPr/>
              <p14:nvPr/>
            </p14:nvContentPartPr>
            <p14:xfrm>
              <a:off x="1320165" y="810260"/>
              <a:ext cx="173990" cy="130175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152"/>
            </p:blipFill>
            <p:spPr>
              <a:xfrm>
                <a:off x="1320165" y="810260"/>
                <a:ext cx="17399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212" name="墨迹 211"/>
              <p14:cNvContentPartPr/>
              <p14:nvPr/>
            </p14:nvContentPartPr>
            <p14:xfrm>
              <a:off x="737235" y="892175"/>
              <a:ext cx="848360" cy="168910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154"/>
            </p:blipFill>
            <p:spPr>
              <a:xfrm>
                <a:off x="737235" y="892175"/>
                <a:ext cx="848360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13" name="墨迹 212"/>
              <p14:cNvContentPartPr/>
              <p14:nvPr/>
            </p14:nvContentPartPr>
            <p14:xfrm>
              <a:off x="2679065" y="939800"/>
              <a:ext cx="121285" cy="266065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156"/>
            </p:blipFill>
            <p:spPr>
              <a:xfrm>
                <a:off x="2679065" y="939800"/>
                <a:ext cx="121285" cy="26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14" name="墨迹 213"/>
              <p14:cNvContentPartPr/>
              <p14:nvPr/>
            </p14:nvContentPartPr>
            <p14:xfrm>
              <a:off x="2265045" y="598170"/>
              <a:ext cx="67945" cy="26035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158"/>
            </p:blipFill>
            <p:spPr>
              <a:xfrm>
                <a:off x="2265045" y="598170"/>
                <a:ext cx="6794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15" name="墨迹 214"/>
              <p14:cNvContentPartPr/>
              <p14:nvPr/>
            </p14:nvContentPartPr>
            <p14:xfrm>
              <a:off x="2390140" y="766445"/>
              <a:ext cx="5080" cy="87630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160"/>
            </p:blipFill>
            <p:spPr>
              <a:xfrm>
                <a:off x="2390140" y="766445"/>
                <a:ext cx="5080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16" name="墨迹 215"/>
              <p14:cNvContentPartPr/>
              <p14:nvPr/>
            </p14:nvContentPartPr>
            <p14:xfrm>
              <a:off x="2409190" y="675005"/>
              <a:ext cx="5715" cy="8763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162"/>
            </p:blipFill>
            <p:spPr>
              <a:xfrm>
                <a:off x="2409190" y="675005"/>
                <a:ext cx="5715" cy="87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17" name="墨迹 216"/>
              <p14:cNvContentPartPr/>
              <p14:nvPr/>
            </p14:nvContentPartPr>
            <p14:xfrm>
              <a:off x="2457450" y="747395"/>
              <a:ext cx="111760" cy="7747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164"/>
            </p:blipFill>
            <p:spPr>
              <a:xfrm>
                <a:off x="2457450" y="747395"/>
                <a:ext cx="111760" cy="77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218" name="墨迹 217"/>
              <p14:cNvContentPartPr/>
              <p14:nvPr/>
            </p14:nvContentPartPr>
            <p14:xfrm>
              <a:off x="2548890" y="540385"/>
              <a:ext cx="227330" cy="313690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166"/>
            </p:blipFill>
            <p:spPr>
              <a:xfrm>
                <a:off x="2548890" y="540385"/>
                <a:ext cx="227330" cy="313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219" name="墨迹 218"/>
              <p14:cNvContentPartPr/>
              <p14:nvPr/>
            </p14:nvContentPartPr>
            <p14:xfrm>
              <a:off x="2775585" y="708660"/>
              <a:ext cx="63500" cy="12573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168"/>
            </p:blipFill>
            <p:spPr>
              <a:xfrm>
                <a:off x="2775585" y="708660"/>
                <a:ext cx="63500" cy="125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220" name="墨迹 219"/>
              <p14:cNvContentPartPr/>
              <p14:nvPr/>
            </p14:nvContentPartPr>
            <p14:xfrm>
              <a:off x="2872105" y="786130"/>
              <a:ext cx="101600" cy="4381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170"/>
            </p:blipFill>
            <p:spPr>
              <a:xfrm>
                <a:off x="2872105" y="786130"/>
                <a:ext cx="10160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221" name="墨迹 220"/>
              <p14:cNvContentPartPr/>
              <p14:nvPr/>
            </p14:nvContentPartPr>
            <p14:xfrm>
              <a:off x="2982595" y="713740"/>
              <a:ext cx="48895" cy="12065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172"/>
            </p:blipFill>
            <p:spPr>
              <a:xfrm>
                <a:off x="2982595" y="713740"/>
                <a:ext cx="4889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222" name="墨迹 221"/>
              <p14:cNvContentPartPr/>
              <p14:nvPr/>
            </p14:nvContentPartPr>
            <p14:xfrm>
              <a:off x="3050540" y="732790"/>
              <a:ext cx="111125" cy="9715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174"/>
            </p:blipFill>
            <p:spPr>
              <a:xfrm>
                <a:off x="3050540" y="732790"/>
                <a:ext cx="11112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223" name="墨迹 222"/>
              <p14:cNvContentPartPr/>
              <p14:nvPr/>
            </p14:nvContentPartPr>
            <p14:xfrm>
              <a:off x="3199765" y="554355"/>
              <a:ext cx="58420" cy="41021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176"/>
            </p:blipFill>
            <p:spPr>
              <a:xfrm>
                <a:off x="3199765" y="554355"/>
                <a:ext cx="5842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224" name="墨迹 223"/>
              <p14:cNvContentPartPr/>
              <p14:nvPr/>
            </p14:nvContentPartPr>
            <p14:xfrm>
              <a:off x="3127375" y="713740"/>
              <a:ext cx="255905" cy="1968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178"/>
            </p:blipFill>
            <p:spPr>
              <a:xfrm>
                <a:off x="3127375" y="713740"/>
                <a:ext cx="25590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225" name="墨迹 224"/>
              <p14:cNvContentPartPr/>
              <p14:nvPr/>
            </p14:nvContentPartPr>
            <p14:xfrm>
              <a:off x="3397250" y="732790"/>
              <a:ext cx="2256155" cy="18859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180"/>
            </p:blipFill>
            <p:spPr>
              <a:xfrm>
                <a:off x="3397250" y="732790"/>
                <a:ext cx="2256155" cy="188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226" name="墨迹 225"/>
              <p14:cNvContentPartPr/>
              <p14:nvPr/>
            </p14:nvContentPartPr>
            <p14:xfrm>
              <a:off x="5440680" y="645795"/>
              <a:ext cx="236855" cy="208280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182"/>
            </p:blipFill>
            <p:spPr>
              <a:xfrm>
                <a:off x="5440680" y="645795"/>
                <a:ext cx="236855" cy="208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227" name="墨迹 226"/>
              <p14:cNvContentPartPr/>
              <p14:nvPr/>
            </p14:nvContentPartPr>
            <p14:xfrm>
              <a:off x="804545" y="756920"/>
              <a:ext cx="24765" cy="17399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184"/>
            </p:blipFill>
            <p:spPr>
              <a:xfrm>
                <a:off x="804545" y="756920"/>
                <a:ext cx="24765" cy="173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228" name="墨迹 227"/>
              <p14:cNvContentPartPr/>
              <p14:nvPr/>
            </p14:nvContentPartPr>
            <p14:xfrm>
              <a:off x="2621280" y="1296670"/>
              <a:ext cx="15240" cy="571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186"/>
            </p:blipFill>
            <p:spPr>
              <a:xfrm>
                <a:off x="2621280" y="1296670"/>
                <a:ext cx="1524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229" name="墨迹 228"/>
              <p14:cNvContentPartPr/>
              <p14:nvPr/>
            </p14:nvContentPartPr>
            <p14:xfrm>
              <a:off x="2529840" y="1181100"/>
              <a:ext cx="545465" cy="685165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188"/>
            </p:blipFill>
            <p:spPr>
              <a:xfrm>
                <a:off x="2529840" y="1181100"/>
                <a:ext cx="545465" cy="685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230" name="墨迹 229"/>
              <p14:cNvContentPartPr/>
              <p14:nvPr/>
            </p14:nvContentPartPr>
            <p14:xfrm>
              <a:off x="4693920" y="4318635"/>
              <a:ext cx="246380" cy="10160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190"/>
            </p:blipFill>
            <p:spPr>
              <a:xfrm>
                <a:off x="4693920" y="4318635"/>
                <a:ext cx="24638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231" name="墨迹 230"/>
              <p14:cNvContentPartPr/>
              <p14:nvPr/>
            </p14:nvContentPartPr>
            <p14:xfrm>
              <a:off x="4910455" y="4274820"/>
              <a:ext cx="87630" cy="130810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192"/>
            </p:blipFill>
            <p:spPr>
              <a:xfrm>
                <a:off x="4910455" y="4274820"/>
                <a:ext cx="8763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232" name="墨迹 231"/>
              <p14:cNvContentPartPr/>
              <p14:nvPr/>
            </p14:nvContentPartPr>
            <p14:xfrm>
              <a:off x="5107940" y="4130675"/>
              <a:ext cx="87630" cy="294640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194"/>
            </p:blipFill>
            <p:spPr>
              <a:xfrm>
                <a:off x="5107940" y="4130675"/>
                <a:ext cx="876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233" name="墨迹 232"/>
              <p14:cNvContentPartPr/>
              <p14:nvPr/>
            </p14:nvContentPartPr>
            <p14:xfrm>
              <a:off x="5233670" y="4328160"/>
              <a:ext cx="19685" cy="97155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196"/>
            </p:blipFill>
            <p:spPr>
              <a:xfrm>
                <a:off x="5233670" y="4328160"/>
                <a:ext cx="1968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234" name="墨迹 233"/>
              <p14:cNvContentPartPr/>
              <p14:nvPr/>
            </p14:nvContentPartPr>
            <p14:xfrm>
              <a:off x="5267325" y="4212590"/>
              <a:ext cx="15240" cy="10160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198"/>
            </p:blipFill>
            <p:spPr>
              <a:xfrm>
                <a:off x="5267325" y="4212590"/>
                <a:ext cx="1524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235" name="墨迹 234"/>
              <p14:cNvContentPartPr/>
              <p14:nvPr/>
            </p14:nvContentPartPr>
            <p14:xfrm>
              <a:off x="5325110" y="4318635"/>
              <a:ext cx="77470" cy="106680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200"/>
            </p:blipFill>
            <p:spPr>
              <a:xfrm>
                <a:off x="5325110" y="4318635"/>
                <a:ext cx="7747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236" name="墨迹 235"/>
              <p14:cNvContentPartPr/>
              <p14:nvPr/>
            </p14:nvContentPartPr>
            <p14:xfrm>
              <a:off x="5426075" y="4130675"/>
              <a:ext cx="212725" cy="337820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202"/>
            </p:blipFill>
            <p:spPr>
              <a:xfrm>
                <a:off x="5426075" y="4130675"/>
                <a:ext cx="212725" cy="337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237" name="墨迹 236"/>
              <p14:cNvContentPartPr/>
              <p14:nvPr/>
            </p14:nvContentPartPr>
            <p14:xfrm>
              <a:off x="5647690" y="4279900"/>
              <a:ext cx="63500" cy="13081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204"/>
            </p:blipFill>
            <p:spPr>
              <a:xfrm>
                <a:off x="5647690" y="4279900"/>
                <a:ext cx="63500" cy="130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238" name="墨迹 237"/>
              <p14:cNvContentPartPr/>
              <p14:nvPr/>
            </p14:nvContentPartPr>
            <p14:xfrm>
              <a:off x="5758815" y="4410075"/>
              <a:ext cx="121285" cy="2921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206"/>
            </p:blipFill>
            <p:spPr>
              <a:xfrm>
                <a:off x="5758815" y="4410075"/>
                <a:ext cx="121285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239" name="墨迹 238"/>
              <p14:cNvContentPartPr/>
              <p14:nvPr/>
            </p14:nvContentPartPr>
            <p14:xfrm>
              <a:off x="5956300" y="4304030"/>
              <a:ext cx="111760" cy="15494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208"/>
            </p:blipFill>
            <p:spPr>
              <a:xfrm>
                <a:off x="5956300" y="4304030"/>
                <a:ext cx="111760" cy="154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240" name="墨迹 239"/>
              <p14:cNvContentPartPr/>
              <p14:nvPr/>
            </p14:nvContentPartPr>
            <p14:xfrm>
              <a:off x="6067425" y="4328160"/>
              <a:ext cx="73025" cy="10668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210"/>
            </p:blipFill>
            <p:spPr>
              <a:xfrm>
                <a:off x="6067425" y="4328160"/>
                <a:ext cx="730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241" name="墨迹 240"/>
              <p14:cNvContentPartPr/>
              <p14:nvPr/>
            </p14:nvContentPartPr>
            <p14:xfrm>
              <a:off x="6129655" y="4154805"/>
              <a:ext cx="294640" cy="34734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212"/>
            </p:blipFill>
            <p:spPr>
              <a:xfrm>
                <a:off x="6129655" y="4154805"/>
                <a:ext cx="294640" cy="347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242" name="墨迹 241"/>
              <p14:cNvContentPartPr/>
              <p14:nvPr/>
            </p14:nvContentPartPr>
            <p14:xfrm>
              <a:off x="3296285" y="5094605"/>
              <a:ext cx="1065530" cy="443865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214"/>
            </p:blipFill>
            <p:spPr>
              <a:xfrm>
                <a:off x="3296285" y="5094605"/>
                <a:ext cx="1065530" cy="443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243" name="墨迹 242"/>
              <p14:cNvContentPartPr/>
              <p14:nvPr/>
            </p14:nvContentPartPr>
            <p14:xfrm>
              <a:off x="3035935" y="5865495"/>
              <a:ext cx="92075" cy="21272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216"/>
            </p:blipFill>
            <p:spPr>
              <a:xfrm>
                <a:off x="3035935" y="5865495"/>
                <a:ext cx="920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244" name="墨迹 243"/>
              <p14:cNvContentPartPr/>
              <p14:nvPr/>
            </p14:nvContentPartPr>
            <p14:xfrm>
              <a:off x="3151505" y="5986145"/>
              <a:ext cx="97155" cy="8255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218"/>
            </p:blipFill>
            <p:spPr>
              <a:xfrm>
                <a:off x="3151505" y="5986145"/>
                <a:ext cx="9715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245" name="墨迹 244"/>
              <p14:cNvContentPartPr/>
              <p14:nvPr/>
            </p14:nvContentPartPr>
            <p14:xfrm>
              <a:off x="3281680" y="5995670"/>
              <a:ext cx="73025" cy="48895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220"/>
            </p:blipFill>
            <p:spPr>
              <a:xfrm>
                <a:off x="3281680" y="5995670"/>
                <a:ext cx="73025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246" name="墨迹 245"/>
              <p14:cNvContentPartPr/>
              <p14:nvPr/>
            </p14:nvContentPartPr>
            <p14:xfrm>
              <a:off x="3363595" y="5850890"/>
              <a:ext cx="92075" cy="23685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222"/>
            </p:blipFill>
            <p:spPr>
              <a:xfrm>
                <a:off x="3363595" y="5850890"/>
                <a:ext cx="92075" cy="236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247" name="墨迹 246"/>
              <p14:cNvContentPartPr/>
              <p14:nvPr/>
            </p14:nvContentPartPr>
            <p14:xfrm>
              <a:off x="3488690" y="5928360"/>
              <a:ext cx="24765" cy="16891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224"/>
            </p:blipFill>
            <p:spPr>
              <a:xfrm>
                <a:off x="3488690" y="5928360"/>
                <a:ext cx="24765" cy="168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248" name="墨迹 247"/>
              <p14:cNvContentPartPr/>
              <p14:nvPr/>
            </p14:nvContentPartPr>
            <p14:xfrm>
              <a:off x="3546475" y="5971540"/>
              <a:ext cx="92710" cy="149860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226"/>
            </p:blipFill>
            <p:spPr>
              <a:xfrm>
                <a:off x="3546475" y="5971540"/>
                <a:ext cx="92710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249" name="墨迹 248"/>
              <p14:cNvContentPartPr/>
              <p14:nvPr/>
            </p14:nvContentPartPr>
            <p14:xfrm>
              <a:off x="2838450" y="6140450"/>
              <a:ext cx="1084580" cy="72390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228"/>
            </p:blipFill>
            <p:spPr>
              <a:xfrm>
                <a:off x="2838450" y="6140450"/>
                <a:ext cx="1084580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291" name="墨迹 290"/>
              <p14:cNvContentPartPr/>
              <p14:nvPr/>
            </p14:nvContentPartPr>
            <p14:xfrm>
              <a:off x="2944495" y="3952240"/>
              <a:ext cx="67945" cy="183515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230"/>
            </p:blipFill>
            <p:spPr>
              <a:xfrm>
                <a:off x="2944495" y="3952240"/>
                <a:ext cx="67945" cy="18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292" name="墨迹 291"/>
              <p14:cNvContentPartPr/>
              <p14:nvPr/>
            </p14:nvContentPartPr>
            <p14:xfrm>
              <a:off x="3079115" y="4072890"/>
              <a:ext cx="20320" cy="29210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232"/>
            </p:blipFill>
            <p:spPr>
              <a:xfrm>
                <a:off x="3079115" y="4072890"/>
                <a:ext cx="20320" cy="29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293" name="墨迹 292"/>
              <p14:cNvContentPartPr/>
              <p14:nvPr/>
            </p14:nvContentPartPr>
            <p14:xfrm>
              <a:off x="3084195" y="3990975"/>
              <a:ext cx="19685" cy="38735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34"/>
            </p:blipFill>
            <p:spPr>
              <a:xfrm>
                <a:off x="3084195" y="3990975"/>
                <a:ext cx="19685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294" name="墨迹 293"/>
              <p14:cNvContentPartPr/>
              <p14:nvPr/>
            </p14:nvContentPartPr>
            <p14:xfrm>
              <a:off x="3127375" y="4053205"/>
              <a:ext cx="77470" cy="5842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236"/>
            </p:blipFill>
            <p:spPr>
              <a:xfrm>
                <a:off x="3127375" y="4053205"/>
                <a:ext cx="77470" cy="58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295" name="墨迹 294"/>
              <p14:cNvContentPartPr/>
              <p14:nvPr/>
            </p14:nvContentPartPr>
            <p14:xfrm>
              <a:off x="3214370" y="3851275"/>
              <a:ext cx="116205" cy="265430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238"/>
            </p:blipFill>
            <p:spPr>
              <a:xfrm>
                <a:off x="3214370" y="3851275"/>
                <a:ext cx="116205" cy="265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296" name="墨迹 295"/>
              <p14:cNvContentPartPr/>
              <p14:nvPr/>
            </p14:nvContentPartPr>
            <p14:xfrm>
              <a:off x="3329940" y="3980815"/>
              <a:ext cx="62865" cy="92710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240"/>
            </p:blipFill>
            <p:spPr>
              <a:xfrm>
                <a:off x="3329940" y="3980815"/>
                <a:ext cx="62865" cy="92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297" name="墨迹 296"/>
              <p14:cNvContentPartPr/>
              <p14:nvPr/>
            </p14:nvContentPartPr>
            <p14:xfrm>
              <a:off x="3397250" y="3942715"/>
              <a:ext cx="39370" cy="97155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242"/>
            </p:blipFill>
            <p:spPr>
              <a:xfrm>
                <a:off x="3397250" y="3942715"/>
                <a:ext cx="39370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298" name="墨迹 297"/>
              <p14:cNvContentPartPr/>
              <p14:nvPr/>
            </p14:nvContentPartPr>
            <p14:xfrm>
              <a:off x="3536950" y="4010025"/>
              <a:ext cx="73025" cy="43815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244"/>
            </p:blipFill>
            <p:spPr>
              <a:xfrm>
                <a:off x="3536950" y="4010025"/>
                <a:ext cx="73025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99" name="墨迹 298"/>
              <p14:cNvContentPartPr/>
              <p14:nvPr/>
            </p14:nvContentPartPr>
            <p14:xfrm>
              <a:off x="3580130" y="3875405"/>
              <a:ext cx="82550" cy="135255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246"/>
            </p:blipFill>
            <p:spPr>
              <a:xfrm>
                <a:off x="3580130" y="3875405"/>
                <a:ext cx="82550" cy="135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300" name="墨迹 299"/>
              <p14:cNvContentPartPr/>
              <p14:nvPr/>
            </p14:nvContentPartPr>
            <p14:xfrm>
              <a:off x="3710305" y="3898900"/>
              <a:ext cx="58420" cy="73025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248"/>
            </p:blipFill>
            <p:spPr>
              <a:xfrm>
                <a:off x="3710305" y="3898900"/>
                <a:ext cx="58420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301" name="墨迹 300"/>
              <p14:cNvContentPartPr/>
              <p14:nvPr/>
            </p14:nvContentPartPr>
            <p14:xfrm>
              <a:off x="3763645" y="3740150"/>
              <a:ext cx="97155" cy="265430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250"/>
            </p:blipFill>
            <p:spPr>
              <a:xfrm>
                <a:off x="3763645" y="3740150"/>
                <a:ext cx="97155" cy="265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302" name="墨迹 301"/>
              <p14:cNvContentPartPr/>
              <p14:nvPr/>
            </p14:nvContentPartPr>
            <p14:xfrm>
              <a:off x="3734435" y="3807460"/>
              <a:ext cx="130810" cy="34290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252"/>
            </p:blipFill>
            <p:spPr>
              <a:xfrm>
                <a:off x="3734435" y="3807460"/>
                <a:ext cx="13081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303" name="墨迹 302"/>
              <p14:cNvContentPartPr/>
              <p14:nvPr/>
            </p14:nvContentPartPr>
            <p14:xfrm>
              <a:off x="3416300" y="4323080"/>
              <a:ext cx="174625" cy="48895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254"/>
            </p:blipFill>
            <p:spPr>
              <a:xfrm>
                <a:off x="3416300" y="4323080"/>
                <a:ext cx="174625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304" name="墨迹 303"/>
              <p14:cNvContentPartPr/>
              <p14:nvPr/>
            </p14:nvContentPartPr>
            <p14:xfrm>
              <a:off x="3035935" y="4222115"/>
              <a:ext cx="280035" cy="22225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256"/>
            </p:blipFill>
            <p:spPr>
              <a:xfrm>
                <a:off x="3035935" y="4222115"/>
                <a:ext cx="280035" cy="222250"/>
              </a:xfrm>
              <a:prstGeom prst="rect"/>
            </p:spPr>
          </p:pic>
        </mc:Fallback>
      </mc:AlternateContent>
    </p:spTree>
    <p:custDataLst>
      <p:tags r:id="rId25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36855" y="2865755"/>
            <a:ext cx="1093724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01140" y="1341755"/>
            <a:ext cx="1820545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Client / Server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9197340" y="909320"/>
            <a:ext cx="1546860" cy="310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ServiceManager</a:t>
            </a:r>
            <a:endParaRPr lang="en-US" altLang="zh-CN" sz="1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0625" y="3227705"/>
            <a:ext cx="2442210" cy="862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33265" y="3338830"/>
            <a:ext cx="2275205" cy="1050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49015" y="5367020"/>
            <a:ext cx="2980690" cy="971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89900" y="1945005"/>
            <a:ext cx="33616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</a:t>
            </a:r>
            <a:endParaRPr lang="zh-CN" altLang="en-US" sz="140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8726805" y="1868805"/>
            <a:ext cx="2487295" cy="335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调用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ym typeface="+mn-ea"/>
              </a:rPr>
              <a:t>binder_become_context_manager</a:t>
            </a:r>
            <a:endParaRPr lang="en-US" altLang="zh-CN" sz="1000"/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8620760" y="3441700"/>
            <a:ext cx="2700655" cy="3575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构建一个 binder_node 结构体实例</a:t>
            </a:r>
            <a:endParaRPr lang="en-US" altLang="zh-CN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826125" y="3705225"/>
            <a:ext cx="4140835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708900" y="4295775"/>
            <a:ext cx="99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保存到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7" idx="2"/>
            <a:endCxn id="18" idx="0"/>
          </p:cNvCxnSpPr>
          <p:nvPr/>
        </p:nvCxnSpPr>
        <p:spPr>
          <a:xfrm>
            <a:off x="9970770" y="1219835"/>
            <a:ext cx="0" cy="648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20" idx="0"/>
          </p:cNvCxnSpPr>
          <p:nvPr/>
        </p:nvCxnSpPr>
        <p:spPr>
          <a:xfrm>
            <a:off x="9970770" y="2204085"/>
            <a:ext cx="635" cy="1237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491865" y="3674110"/>
            <a:ext cx="676910" cy="177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309485" y="5440680"/>
            <a:ext cx="2120900" cy="862330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6396990" y="5554980"/>
            <a:ext cx="987425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9309100" y="5642610"/>
            <a:ext cx="751840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053955" y="5547360"/>
            <a:ext cx="2080260" cy="701675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>
            <a:off x="10011410" y="1397000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椭圆 32"/>
          <p:cNvSpPr/>
          <p:nvPr>
            <p:custDataLst>
              <p:tags r:id="rId14"/>
            </p:custDataLst>
          </p:nvPr>
        </p:nvSpPr>
        <p:spPr>
          <a:xfrm>
            <a:off x="10011410" y="2458085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椭圆 33"/>
          <p:cNvSpPr/>
          <p:nvPr>
            <p:custDataLst>
              <p:tags r:id="rId15"/>
            </p:custDataLst>
          </p:nvPr>
        </p:nvSpPr>
        <p:spPr>
          <a:xfrm>
            <a:off x="9081135" y="4090670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6" name="椭圆 35"/>
          <p:cNvSpPr/>
          <p:nvPr>
            <p:custDataLst>
              <p:tags r:id="rId16"/>
            </p:custDataLst>
          </p:nvPr>
        </p:nvSpPr>
        <p:spPr>
          <a:xfrm>
            <a:off x="3810000" y="4389755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7" name="椭圆 36"/>
          <p:cNvSpPr/>
          <p:nvPr>
            <p:custDataLst>
              <p:tags r:id="rId17"/>
            </p:custDataLst>
          </p:nvPr>
        </p:nvSpPr>
        <p:spPr>
          <a:xfrm>
            <a:off x="6874510" y="5401945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8" name="椭圆 37"/>
          <p:cNvSpPr/>
          <p:nvPr>
            <p:custDataLst>
              <p:tags r:id="rId18"/>
            </p:custDataLst>
          </p:nvPr>
        </p:nvSpPr>
        <p:spPr>
          <a:xfrm>
            <a:off x="9676130" y="5547360"/>
            <a:ext cx="18923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4765675" y="4117975"/>
            <a:ext cx="1562100" cy="134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5570" y="14668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19"/>
            </p:custDataLst>
          </p:nvPr>
        </p:nvSpPr>
        <p:spPr>
          <a:xfrm>
            <a:off x="115570" y="297053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内核空间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6" name="墨迹 155"/>
              <p14:cNvContentPartPr/>
              <p14:nvPr/>
            </p14:nvContentPartPr>
            <p14:xfrm>
              <a:off x="4816475" y="4410075"/>
              <a:ext cx="1851660" cy="6794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1"/>
            </p:blipFill>
            <p:spPr>
              <a:xfrm>
                <a:off x="4816475" y="4410075"/>
                <a:ext cx="1851660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7" name="墨迹 156"/>
              <p14:cNvContentPartPr/>
              <p14:nvPr/>
            </p14:nvContentPartPr>
            <p14:xfrm>
              <a:off x="4503420" y="4434205"/>
              <a:ext cx="361950" cy="1968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3"/>
            </p:blipFill>
            <p:spPr>
              <a:xfrm>
                <a:off x="4503420" y="4434205"/>
                <a:ext cx="361950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8" name="墨迹 157"/>
              <p14:cNvContentPartPr/>
              <p14:nvPr/>
            </p14:nvContentPartPr>
            <p14:xfrm>
              <a:off x="5293995" y="4164330"/>
              <a:ext cx="29210" cy="1524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5"/>
            </p:blipFill>
            <p:spPr>
              <a:xfrm>
                <a:off x="5293995" y="4164330"/>
                <a:ext cx="2921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9" name="墨迹 158"/>
              <p14:cNvContentPartPr/>
              <p14:nvPr/>
            </p14:nvContentPartPr>
            <p14:xfrm>
              <a:off x="5274310" y="4121150"/>
              <a:ext cx="906780" cy="4826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7"/>
            </p:blipFill>
            <p:spPr>
              <a:xfrm>
                <a:off x="5274310" y="4121150"/>
                <a:ext cx="906780" cy="48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0" name="墨迹 159"/>
              <p14:cNvContentPartPr/>
              <p14:nvPr/>
            </p14:nvContentPartPr>
            <p14:xfrm>
              <a:off x="1765935" y="3412490"/>
              <a:ext cx="651510" cy="1016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9"/>
            </p:blipFill>
            <p:spPr>
              <a:xfrm>
                <a:off x="1765935" y="3412490"/>
                <a:ext cx="65151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1" name="墨迹 160"/>
              <p14:cNvContentPartPr/>
              <p14:nvPr/>
            </p14:nvContentPartPr>
            <p14:xfrm>
              <a:off x="5785485" y="4110990"/>
              <a:ext cx="10160" cy="4889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"/>
            </p:blipFill>
            <p:spPr>
              <a:xfrm>
                <a:off x="5785485" y="4110990"/>
                <a:ext cx="10160" cy="48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62" name="墨迹 161"/>
              <p14:cNvContentPartPr/>
              <p14:nvPr/>
            </p14:nvContentPartPr>
            <p14:xfrm>
              <a:off x="9100820" y="2115820"/>
              <a:ext cx="2005965" cy="6350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3"/>
            </p:blipFill>
            <p:spPr>
              <a:xfrm>
                <a:off x="9100820" y="2115820"/>
                <a:ext cx="200596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63" name="墨迹 162"/>
              <p14:cNvContentPartPr/>
              <p14:nvPr/>
            </p14:nvContentPartPr>
            <p14:xfrm>
              <a:off x="9366250" y="3397885"/>
              <a:ext cx="1017270" cy="4730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5"/>
            </p:blipFill>
            <p:spPr>
              <a:xfrm>
                <a:off x="9366250" y="3397885"/>
                <a:ext cx="101727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64" name="墨迹 163"/>
              <p14:cNvContentPartPr/>
              <p14:nvPr/>
            </p14:nvContentPartPr>
            <p14:xfrm>
              <a:off x="2961005" y="3803015"/>
              <a:ext cx="467995" cy="1968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7"/>
            </p:blipFill>
            <p:spPr>
              <a:xfrm>
                <a:off x="2961005" y="3803015"/>
                <a:ext cx="46799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65" name="墨迹 164"/>
              <p14:cNvContentPartPr/>
              <p14:nvPr/>
            </p14:nvContentPartPr>
            <p14:xfrm>
              <a:off x="7240905" y="5108575"/>
              <a:ext cx="2014855" cy="136017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9"/>
            </p:blipFill>
            <p:spPr>
              <a:xfrm>
                <a:off x="7240905" y="5108575"/>
                <a:ext cx="2014855" cy="136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66" name="墨迹 165"/>
              <p14:cNvContentPartPr/>
              <p14:nvPr/>
            </p14:nvContentPartPr>
            <p14:xfrm>
              <a:off x="9997440" y="6328410"/>
              <a:ext cx="2092325" cy="14033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41"/>
            </p:blipFill>
            <p:spPr>
              <a:xfrm>
                <a:off x="9997440" y="6328410"/>
                <a:ext cx="2092325" cy="140335"/>
              </a:xfrm>
              <a:prstGeom prst="rect"/>
            </p:spPr>
          </p:pic>
        </mc:Fallback>
      </mc:AlternateContent>
    </p:spTree>
    <p:custDataLst>
      <p:tags r:id="rId4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V="1">
            <a:off x="113665" y="2372360"/>
            <a:ext cx="10497185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691755" y="165735"/>
            <a:ext cx="1542415" cy="382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315845" y="165735"/>
            <a:ext cx="2068195" cy="382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ServiceManager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8450580" y="548640"/>
            <a:ext cx="12700" cy="182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589645" y="658495"/>
            <a:ext cx="1438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发起注册服务请求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8826500" y="967105"/>
            <a:ext cx="965200" cy="1242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1"/>
            <a:endCxn id="10" idx="3"/>
          </p:cNvCxnSpPr>
          <p:nvPr/>
        </p:nvCxnSpPr>
        <p:spPr>
          <a:xfrm>
            <a:off x="8826500" y="1588135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8826500" y="1299210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8826500" y="1899285"/>
            <a:ext cx="96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98585" y="1018540"/>
            <a:ext cx="675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Handle</a:t>
            </a:r>
            <a:endParaRPr lang="en-US" altLang="zh-CN" sz="120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8998585" y="1321435"/>
            <a:ext cx="675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Code</a:t>
            </a:r>
            <a:endParaRPr lang="en-US" altLang="zh-CN" sz="1200"/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8925560" y="1610360"/>
            <a:ext cx="820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函数参数</a:t>
            </a:r>
            <a:endParaRPr lang="zh-CN" altLang="en-US" sz="1200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8851265" y="190817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Binder </a:t>
            </a:r>
            <a:r>
              <a:rPr lang="zh-CN" altLang="en-US" sz="1200"/>
              <a:t>协议</a:t>
            </a:r>
            <a:endParaRPr lang="zh-CN" altLang="en-US" sz="1200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>
            <a:off x="9673590" y="1156335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7"/>
            </p:custDataLst>
          </p:nvPr>
        </p:nvCxnSpPr>
        <p:spPr>
          <a:xfrm>
            <a:off x="9673590" y="1452880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8"/>
            </p:custDataLst>
          </p:nvPr>
        </p:nvCxnSpPr>
        <p:spPr>
          <a:xfrm>
            <a:off x="9673590" y="1741805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9"/>
            </p:custDataLst>
          </p:nvPr>
        </p:nvCxnSpPr>
        <p:spPr>
          <a:xfrm>
            <a:off x="9673590" y="2053590"/>
            <a:ext cx="742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416540" y="1023620"/>
            <a:ext cx="375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</a:t>
            </a:r>
            <a:endParaRPr lang="en-US" altLang="zh-CN" sz="1200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0416540" y="1610360"/>
            <a:ext cx="128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服务名称</a:t>
            </a:r>
            <a:r>
              <a:rPr lang="en-US" altLang="zh-CN" sz="1200"/>
              <a:t> “Hello”</a:t>
            </a:r>
            <a:endParaRPr lang="en-US" altLang="zh-CN" sz="1200"/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416540" y="1316990"/>
            <a:ext cx="1287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ADD_SERVICE</a:t>
            </a:r>
            <a:endParaRPr lang="en-US" altLang="zh-CN" sz="1200"/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10416540" y="1920875"/>
            <a:ext cx="1698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BC_TRANSACTION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5538470" y="2853055"/>
            <a:ext cx="514985" cy="9607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65395" y="2544445"/>
            <a:ext cx="1774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Server</a:t>
            </a:r>
            <a:r>
              <a:rPr lang="zh-CN" altLang="en-US" sz="1200"/>
              <a:t>端</a:t>
            </a:r>
            <a:r>
              <a:rPr lang="en-US" altLang="zh-CN" sz="1200"/>
              <a:t> binder_proc</a:t>
            </a:r>
            <a:endParaRPr lang="en-US" altLang="zh-CN" sz="1200"/>
          </a:p>
        </p:txBody>
      </p:sp>
      <p:cxnSp>
        <p:nvCxnSpPr>
          <p:cNvPr id="28" name="直接连接符 27"/>
          <p:cNvCxnSpPr>
            <a:stCxn id="26" idx="1"/>
            <a:endCxn id="26" idx="3"/>
          </p:cNvCxnSpPr>
          <p:nvPr/>
        </p:nvCxnSpPr>
        <p:spPr>
          <a:xfrm>
            <a:off x="5538470" y="3333750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3"/>
            </p:custDataLst>
          </p:nvPr>
        </p:nvCxnSpPr>
        <p:spPr>
          <a:xfrm>
            <a:off x="5538470" y="3166110"/>
            <a:ext cx="51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750560" y="289179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5750560" y="343471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5555615" y="3128010"/>
            <a:ext cx="4978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nodes</a:t>
            </a:r>
            <a:endParaRPr lang="en-US" altLang="zh-CN" sz="900"/>
          </a:p>
        </p:txBody>
      </p:sp>
      <p:sp>
        <p:nvSpPr>
          <p:cNvPr id="36" name="椭圆 35"/>
          <p:cNvSpPr/>
          <p:nvPr/>
        </p:nvSpPr>
        <p:spPr>
          <a:xfrm>
            <a:off x="6732905" y="367093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193155" y="2853055"/>
            <a:ext cx="1316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nodes </a:t>
            </a:r>
            <a:r>
              <a:rPr lang="zh-CN" altLang="en-US" sz="1000"/>
              <a:t>是指向红黑树的指针，红黑树的节点是</a:t>
            </a:r>
            <a:r>
              <a:rPr lang="en-US" altLang="zh-CN" sz="1000"/>
              <a:t> binder_node</a:t>
            </a:r>
            <a:endParaRPr lang="en-US" altLang="zh-CN" sz="1000"/>
          </a:p>
        </p:txBody>
      </p:sp>
      <p:sp>
        <p:nvSpPr>
          <p:cNvPr id="38" name="矩形 37"/>
          <p:cNvSpPr/>
          <p:nvPr/>
        </p:nvSpPr>
        <p:spPr>
          <a:xfrm>
            <a:off x="7602220" y="2874010"/>
            <a:ext cx="1722120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构建</a:t>
            </a:r>
            <a:r>
              <a:rPr lang="en-US" altLang="zh-CN" sz="1000"/>
              <a:t> binder_node </a:t>
            </a:r>
            <a:r>
              <a:rPr lang="zh-CN" altLang="en-US" sz="1000"/>
              <a:t>结构体</a:t>
            </a:r>
            <a:endParaRPr lang="zh-CN" altLang="en-US" sz="1000"/>
          </a:p>
        </p:txBody>
      </p:sp>
      <p:sp>
        <p:nvSpPr>
          <p:cNvPr id="39" name="矩形 38"/>
          <p:cNvSpPr/>
          <p:nvPr>
            <p:custDataLst>
              <p:tags r:id="rId15"/>
            </p:custDataLst>
          </p:nvPr>
        </p:nvSpPr>
        <p:spPr>
          <a:xfrm>
            <a:off x="7602220" y="3969385"/>
            <a:ext cx="1722120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插入对应红黑树</a:t>
            </a:r>
            <a:endParaRPr lang="zh-CN" altLang="en-US" sz="10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8455660" y="2390775"/>
            <a:ext cx="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2"/>
            <a:endCxn id="39" idx="0"/>
          </p:cNvCxnSpPr>
          <p:nvPr/>
        </p:nvCxnSpPr>
        <p:spPr>
          <a:xfrm>
            <a:off x="8463280" y="3305810"/>
            <a:ext cx="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>
            <p:custDataLst>
              <p:tags r:id="rId16"/>
            </p:custDataLst>
          </p:nvPr>
        </p:nvSpPr>
        <p:spPr>
          <a:xfrm>
            <a:off x="6583680" y="382587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17"/>
            </p:custDataLst>
          </p:nvPr>
        </p:nvSpPr>
        <p:spPr>
          <a:xfrm>
            <a:off x="6863080" y="3825875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36" idx="3"/>
            <a:endCxn id="42" idx="7"/>
          </p:cNvCxnSpPr>
          <p:nvPr/>
        </p:nvCxnSpPr>
        <p:spPr>
          <a:xfrm flipH="1">
            <a:off x="6674485" y="3765550"/>
            <a:ext cx="7429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5"/>
            <a:endCxn id="43" idx="1"/>
          </p:cNvCxnSpPr>
          <p:nvPr/>
        </p:nvCxnSpPr>
        <p:spPr>
          <a:xfrm>
            <a:off x="6823710" y="3765550"/>
            <a:ext cx="5524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3"/>
            <a:endCxn id="36" idx="1"/>
          </p:cNvCxnSpPr>
          <p:nvPr/>
        </p:nvCxnSpPr>
        <p:spPr>
          <a:xfrm>
            <a:off x="6053455" y="3242945"/>
            <a:ext cx="695325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</p:cNvCxnSpPr>
          <p:nvPr/>
        </p:nvCxnSpPr>
        <p:spPr>
          <a:xfrm flipH="1" flipV="1">
            <a:off x="7092315" y="3925570"/>
            <a:ext cx="509905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>
            <p:custDataLst>
              <p:tags r:id="rId18"/>
            </p:custDataLst>
          </p:nvPr>
        </p:nvSpPr>
        <p:spPr>
          <a:xfrm>
            <a:off x="7594600" y="5036185"/>
            <a:ext cx="1722120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构建</a:t>
            </a:r>
            <a:r>
              <a:rPr lang="en-US" altLang="zh-CN" sz="1000">
                <a:sym typeface="+mn-ea"/>
              </a:rPr>
              <a:t> binder_ref </a:t>
            </a:r>
            <a:r>
              <a:rPr lang="zh-CN" altLang="en-US" sz="1000">
                <a:sym typeface="+mn-ea"/>
              </a:rPr>
              <a:t>结构体</a:t>
            </a:r>
            <a:endParaRPr lang="zh-CN" altLang="en-US" sz="1000"/>
          </a:p>
        </p:txBody>
      </p:sp>
      <p:sp>
        <p:nvSpPr>
          <p:cNvPr id="51" name="矩形 50"/>
          <p:cNvSpPr/>
          <p:nvPr>
            <p:custDataLst>
              <p:tags r:id="rId19"/>
            </p:custDataLst>
          </p:nvPr>
        </p:nvSpPr>
        <p:spPr>
          <a:xfrm>
            <a:off x="1726565" y="3185795"/>
            <a:ext cx="636270" cy="1084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>
          <a:xfrm>
            <a:off x="1419225" y="2667635"/>
            <a:ext cx="1304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ServiceManager</a:t>
            </a:r>
            <a:endParaRPr lang="en-US" altLang="zh-CN" sz="1200"/>
          </a:p>
          <a:p>
            <a:r>
              <a:rPr lang="zh-CN" altLang="en-US" sz="1200"/>
              <a:t>端</a:t>
            </a:r>
            <a:r>
              <a:rPr lang="en-US" altLang="zh-CN" sz="1200"/>
              <a:t> binder_proc</a:t>
            </a:r>
            <a:endParaRPr lang="en-US" altLang="zh-CN" sz="1200"/>
          </a:p>
        </p:txBody>
      </p:sp>
      <p:cxnSp>
        <p:nvCxnSpPr>
          <p:cNvPr id="53" name="直接连接符 52"/>
          <p:cNvCxnSpPr>
            <a:stCxn id="51" idx="1"/>
            <a:endCxn id="51" idx="3"/>
          </p:cNvCxnSpPr>
          <p:nvPr>
            <p:custDataLst>
              <p:tags r:id="rId21"/>
            </p:custDataLst>
          </p:nvPr>
        </p:nvCxnSpPr>
        <p:spPr>
          <a:xfrm>
            <a:off x="1726565" y="3728085"/>
            <a:ext cx="636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>
            <p:custDataLst>
              <p:tags r:id="rId22"/>
            </p:custDataLst>
          </p:nvPr>
        </p:nvCxnSpPr>
        <p:spPr>
          <a:xfrm flipV="1">
            <a:off x="1726565" y="3496945"/>
            <a:ext cx="63246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>
            <p:custDataLst>
              <p:tags r:id="rId23"/>
            </p:custDataLst>
          </p:nvPr>
        </p:nvSpPr>
        <p:spPr>
          <a:xfrm>
            <a:off x="1938655" y="322453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56" name="文本框 55"/>
          <p:cNvSpPr txBox="1"/>
          <p:nvPr>
            <p:custDataLst>
              <p:tags r:id="rId24"/>
            </p:custDataLst>
          </p:nvPr>
        </p:nvSpPr>
        <p:spPr>
          <a:xfrm>
            <a:off x="1938655" y="3767455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57" name="文本框 56"/>
          <p:cNvSpPr txBox="1"/>
          <p:nvPr>
            <p:custDataLst>
              <p:tags r:id="rId25"/>
            </p:custDataLst>
          </p:nvPr>
        </p:nvSpPr>
        <p:spPr>
          <a:xfrm>
            <a:off x="1647190" y="3498850"/>
            <a:ext cx="791210" cy="23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>
                <a:sym typeface="+mn-ea"/>
              </a:rPr>
              <a:t>refs_by_desc</a:t>
            </a:r>
            <a:endParaRPr lang="zh-CN" altLang="en-US" sz="800"/>
          </a:p>
          <a:p>
            <a:endParaRPr lang="en-US" altLang="zh-CN" sz="800"/>
          </a:p>
        </p:txBody>
      </p:sp>
      <p:sp>
        <p:nvSpPr>
          <p:cNvPr id="58" name="椭圆 57"/>
          <p:cNvSpPr/>
          <p:nvPr>
            <p:custDataLst>
              <p:tags r:id="rId26"/>
            </p:custDataLst>
          </p:nvPr>
        </p:nvSpPr>
        <p:spPr>
          <a:xfrm>
            <a:off x="3088005" y="3892550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27"/>
            </p:custDataLst>
          </p:nvPr>
        </p:nvSpPr>
        <p:spPr>
          <a:xfrm>
            <a:off x="2938780" y="4047490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>
            <p:custDataLst>
              <p:tags r:id="rId28"/>
            </p:custDataLst>
          </p:nvPr>
        </p:nvSpPr>
        <p:spPr>
          <a:xfrm>
            <a:off x="3218180" y="4047490"/>
            <a:ext cx="106680" cy="111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58" idx="3"/>
            <a:endCxn id="59" idx="7"/>
          </p:cNvCxnSpPr>
          <p:nvPr>
            <p:custDataLst>
              <p:tags r:id="rId29"/>
            </p:custDataLst>
          </p:nvPr>
        </p:nvCxnSpPr>
        <p:spPr>
          <a:xfrm flipH="1">
            <a:off x="3029585" y="3987165"/>
            <a:ext cx="7429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5"/>
            <a:endCxn id="60" idx="1"/>
          </p:cNvCxnSpPr>
          <p:nvPr>
            <p:custDataLst>
              <p:tags r:id="rId30"/>
            </p:custDataLst>
          </p:nvPr>
        </p:nvCxnSpPr>
        <p:spPr>
          <a:xfrm>
            <a:off x="3178810" y="3987165"/>
            <a:ext cx="55245" cy="7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8" idx="1"/>
          </p:cNvCxnSpPr>
          <p:nvPr>
            <p:custDataLst>
              <p:tags r:id="rId31"/>
            </p:custDataLst>
          </p:nvPr>
        </p:nvCxnSpPr>
        <p:spPr>
          <a:xfrm>
            <a:off x="2338070" y="3609340"/>
            <a:ext cx="765810" cy="29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32"/>
            </p:custDataLst>
          </p:nvPr>
        </p:nvSpPr>
        <p:spPr>
          <a:xfrm>
            <a:off x="2438400" y="3119120"/>
            <a:ext cx="1303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refs_by_desc</a:t>
            </a:r>
            <a:r>
              <a:rPr lang="en-US" altLang="zh-CN" sz="1000"/>
              <a:t> </a:t>
            </a:r>
            <a:r>
              <a:rPr lang="zh-CN" altLang="en-US" sz="1000"/>
              <a:t>是指向红黑树的指针，红黑树的节点是</a:t>
            </a:r>
            <a:r>
              <a:rPr lang="en-US" altLang="zh-CN" sz="1000"/>
              <a:t> binder_ref</a:t>
            </a:r>
            <a:endParaRPr lang="zh-CN" altLang="en-US" sz="1000"/>
          </a:p>
        </p:txBody>
      </p:sp>
      <p:sp>
        <p:nvSpPr>
          <p:cNvPr id="65" name="文本框 64"/>
          <p:cNvSpPr txBox="1"/>
          <p:nvPr/>
        </p:nvSpPr>
        <p:spPr>
          <a:xfrm>
            <a:off x="37465" y="41275"/>
            <a:ext cx="127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66" name="文本框 65"/>
          <p:cNvSpPr txBox="1"/>
          <p:nvPr>
            <p:custDataLst>
              <p:tags r:id="rId33"/>
            </p:custDataLst>
          </p:nvPr>
        </p:nvSpPr>
        <p:spPr>
          <a:xfrm>
            <a:off x="70485" y="2451735"/>
            <a:ext cx="127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内核空间</a:t>
            </a:r>
            <a:endParaRPr lang="zh-CN" altLang="en-US"/>
          </a:p>
        </p:txBody>
      </p:sp>
      <p:sp>
        <p:nvSpPr>
          <p:cNvPr id="67" name="矩形 66"/>
          <p:cNvSpPr/>
          <p:nvPr>
            <p:custDataLst>
              <p:tags r:id="rId34"/>
            </p:custDataLst>
          </p:nvPr>
        </p:nvSpPr>
        <p:spPr>
          <a:xfrm>
            <a:off x="7594600" y="5982335"/>
            <a:ext cx="1722120" cy="43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插入对应红黑树</a:t>
            </a:r>
            <a:endParaRPr lang="zh-CN" altLang="en-US" sz="1000"/>
          </a:p>
        </p:txBody>
      </p:sp>
      <p:cxnSp>
        <p:nvCxnSpPr>
          <p:cNvPr id="68" name="直接箭头连接符 67"/>
          <p:cNvCxnSpPr>
            <a:stCxn id="39" idx="2"/>
            <a:endCxn id="49" idx="0"/>
          </p:cNvCxnSpPr>
          <p:nvPr/>
        </p:nvCxnSpPr>
        <p:spPr>
          <a:xfrm flipH="1">
            <a:off x="8455660" y="4401185"/>
            <a:ext cx="762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9" idx="2"/>
            <a:endCxn id="67" idx="0"/>
          </p:cNvCxnSpPr>
          <p:nvPr/>
        </p:nvCxnSpPr>
        <p:spPr>
          <a:xfrm>
            <a:off x="8455660" y="5467985"/>
            <a:ext cx="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7" idx="1"/>
          </p:cNvCxnSpPr>
          <p:nvPr/>
        </p:nvCxnSpPr>
        <p:spPr>
          <a:xfrm flipH="1" flipV="1">
            <a:off x="3333115" y="4200525"/>
            <a:ext cx="4261485" cy="199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>
            <p:custDataLst>
              <p:tags r:id="rId35"/>
            </p:custDataLst>
          </p:nvPr>
        </p:nvSpPr>
        <p:spPr>
          <a:xfrm>
            <a:off x="4173855" y="4966335"/>
            <a:ext cx="220218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将</a:t>
            </a:r>
            <a:r>
              <a:rPr lang="en-US" altLang="zh-CN" sz="1000"/>
              <a:t> binder_ref </a:t>
            </a:r>
            <a:r>
              <a:rPr lang="zh-CN" altLang="en-US" sz="1000"/>
              <a:t>插入到</a:t>
            </a:r>
            <a:r>
              <a:rPr lang="en-US" altLang="zh-CN" sz="1000"/>
              <a:t> ServiceManager </a:t>
            </a:r>
            <a:r>
              <a:rPr lang="zh-CN" altLang="en-US" sz="1000"/>
              <a:t>端</a:t>
            </a:r>
            <a:r>
              <a:rPr lang="en-US" altLang="zh-CN" sz="1000"/>
              <a:t> binder_proc </a:t>
            </a:r>
            <a:r>
              <a:rPr lang="zh-CN" altLang="en-US" sz="1000"/>
              <a:t>结构体的</a:t>
            </a:r>
            <a:r>
              <a:rPr lang="en-US" altLang="zh-CN" sz="1000"/>
              <a:t> refs_by_desc </a:t>
            </a:r>
            <a:r>
              <a:rPr lang="zh-CN" altLang="en-US" sz="1000"/>
              <a:t>成员指向的红黑树，同时计算出</a:t>
            </a:r>
            <a:r>
              <a:rPr lang="en-US" altLang="zh-CN" sz="1000"/>
              <a:t> desc </a:t>
            </a:r>
            <a:r>
              <a:rPr lang="zh-CN" altLang="en-US" sz="1000"/>
              <a:t>值</a:t>
            </a:r>
            <a:endParaRPr lang="zh-CN" altLang="en-US" sz="1000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415665" y="3984625"/>
            <a:ext cx="339725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>
            <p:custDataLst>
              <p:tags r:id="rId36"/>
            </p:custDataLst>
          </p:nvPr>
        </p:nvSpPr>
        <p:spPr>
          <a:xfrm>
            <a:off x="3886835" y="3663950"/>
            <a:ext cx="1668780" cy="49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binder_ref </a:t>
            </a:r>
            <a:r>
              <a:rPr lang="zh-CN" altLang="en-US" sz="1000"/>
              <a:t>内部指针指向刚构建的</a:t>
            </a:r>
            <a:r>
              <a:rPr lang="en-US" altLang="zh-CN" sz="1000"/>
              <a:t> binder_node</a:t>
            </a:r>
            <a:endParaRPr lang="en-US" altLang="zh-CN" sz="1000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3320415" y="1882140"/>
            <a:ext cx="1905" cy="101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3320415" y="2454275"/>
            <a:ext cx="141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返回应用层</a:t>
            </a:r>
            <a:r>
              <a:rPr lang="en-US" altLang="zh-CN" sz="1000"/>
              <a:t> desc  </a:t>
            </a:r>
            <a:r>
              <a:rPr lang="zh-CN" altLang="en-US" sz="1000"/>
              <a:t>和</a:t>
            </a:r>
            <a:r>
              <a:rPr lang="en-US" altLang="zh-CN" sz="1000"/>
              <a:t> name </a:t>
            </a:r>
            <a:r>
              <a:rPr lang="zh-CN" altLang="en-US" sz="1000"/>
              <a:t>等数据</a:t>
            </a:r>
            <a:endParaRPr lang="zh-CN" altLang="en-US" sz="1000"/>
          </a:p>
        </p:txBody>
      </p:sp>
      <p:sp>
        <p:nvSpPr>
          <p:cNvPr id="77" name="矩形 76"/>
          <p:cNvSpPr/>
          <p:nvPr/>
        </p:nvSpPr>
        <p:spPr>
          <a:xfrm>
            <a:off x="1304290" y="80454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1304290" y="12744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37"/>
            </p:custDataLst>
          </p:nvPr>
        </p:nvCxnSpPr>
        <p:spPr>
          <a:xfrm>
            <a:off x="1304290" y="10458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2870" y="80454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82" name="文本框 81"/>
          <p:cNvSpPr txBox="1"/>
          <p:nvPr>
            <p:custDataLst>
              <p:tags r:id="rId38"/>
            </p:custDataLst>
          </p:nvPr>
        </p:nvSpPr>
        <p:spPr>
          <a:xfrm>
            <a:off x="1372870" y="104584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83" name="文本框 82"/>
          <p:cNvSpPr txBox="1"/>
          <p:nvPr/>
        </p:nvSpPr>
        <p:spPr>
          <a:xfrm>
            <a:off x="3333115" y="2053590"/>
            <a:ext cx="1892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应用层给</a:t>
            </a:r>
            <a:r>
              <a:rPr lang="en-US" altLang="zh-CN" sz="1000"/>
              <a:t> desc </a:t>
            </a:r>
            <a:r>
              <a:rPr lang="zh-CN" altLang="en-US" sz="1000"/>
              <a:t>改名为</a:t>
            </a:r>
            <a:r>
              <a:rPr lang="en-US" altLang="zh-CN" sz="1000"/>
              <a:t> handle</a:t>
            </a:r>
            <a:endParaRPr lang="en-US" altLang="zh-CN" sz="1000"/>
          </a:p>
        </p:txBody>
      </p:sp>
      <p:sp>
        <p:nvSpPr>
          <p:cNvPr id="85" name="文本框 84"/>
          <p:cNvSpPr txBox="1"/>
          <p:nvPr>
            <p:custDataLst>
              <p:tags r:id="rId39"/>
            </p:custDataLst>
          </p:nvPr>
        </p:nvSpPr>
        <p:spPr>
          <a:xfrm>
            <a:off x="1574165" y="137414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86" name="矩形 85"/>
          <p:cNvSpPr/>
          <p:nvPr>
            <p:custDataLst>
              <p:tags r:id="rId40"/>
            </p:custDataLst>
          </p:nvPr>
        </p:nvSpPr>
        <p:spPr>
          <a:xfrm>
            <a:off x="2510155" y="80962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连接符 86"/>
          <p:cNvCxnSpPr/>
          <p:nvPr>
            <p:custDataLst>
              <p:tags r:id="rId41"/>
            </p:custDataLst>
          </p:nvPr>
        </p:nvCxnSpPr>
        <p:spPr>
          <a:xfrm>
            <a:off x="2510155" y="127952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>
            <p:custDataLst>
              <p:tags r:id="rId42"/>
            </p:custDataLst>
          </p:nvPr>
        </p:nvCxnSpPr>
        <p:spPr>
          <a:xfrm>
            <a:off x="2510155" y="105092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>
            <p:custDataLst>
              <p:tags r:id="rId43"/>
            </p:custDataLst>
          </p:nvPr>
        </p:nvSpPr>
        <p:spPr>
          <a:xfrm>
            <a:off x="2578735" y="80962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90" name="文本框 89"/>
          <p:cNvSpPr txBox="1"/>
          <p:nvPr>
            <p:custDataLst>
              <p:tags r:id="rId44"/>
            </p:custDataLst>
          </p:nvPr>
        </p:nvSpPr>
        <p:spPr>
          <a:xfrm>
            <a:off x="2578735" y="105092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91" name="文本框 90"/>
          <p:cNvSpPr txBox="1"/>
          <p:nvPr>
            <p:custDataLst>
              <p:tags r:id="rId45"/>
            </p:custDataLst>
          </p:nvPr>
        </p:nvSpPr>
        <p:spPr>
          <a:xfrm>
            <a:off x="2780030" y="137922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92" name="矩形 91"/>
          <p:cNvSpPr/>
          <p:nvPr>
            <p:custDataLst>
              <p:tags r:id="rId46"/>
            </p:custDataLst>
          </p:nvPr>
        </p:nvSpPr>
        <p:spPr>
          <a:xfrm>
            <a:off x="3726180" y="804545"/>
            <a:ext cx="603250" cy="92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>
            <p:custDataLst>
              <p:tags r:id="rId47"/>
            </p:custDataLst>
          </p:nvPr>
        </p:nvCxnSpPr>
        <p:spPr>
          <a:xfrm>
            <a:off x="3726180" y="12744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>
            <p:custDataLst>
              <p:tags r:id="rId48"/>
            </p:custDataLst>
          </p:nvPr>
        </p:nvCxnSpPr>
        <p:spPr>
          <a:xfrm>
            <a:off x="3726180" y="1045845"/>
            <a:ext cx="603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>
            <p:custDataLst>
              <p:tags r:id="rId49"/>
            </p:custDataLst>
          </p:nvPr>
        </p:nvSpPr>
        <p:spPr>
          <a:xfrm>
            <a:off x="3794760" y="804545"/>
            <a:ext cx="4667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name</a:t>
            </a:r>
            <a:endParaRPr lang="en-US" altLang="zh-CN" sz="800"/>
          </a:p>
        </p:txBody>
      </p:sp>
      <p:sp>
        <p:nvSpPr>
          <p:cNvPr id="96" name="文本框 95"/>
          <p:cNvSpPr txBox="1"/>
          <p:nvPr>
            <p:custDataLst>
              <p:tags r:id="rId50"/>
            </p:custDataLst>
          </p:nvPr>
        </p:nvSpPr>
        <p:spPr>
          <a:xfrm>
            <a:off x="3794760" y="1045845"/>
            <a:ext cx="5346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handle</a:t>
            </a:r>
            <a:endParaRPr lang="en-US" altLang="zh-CN" sz="800"/>
          </a:p>
        </p:txBody>
      </p:sp>
      <p:sp>
        <p:nvSpPr>
          <p:cNvPr id="97" name="文本框 96"/>
          <p:cNvSpPr txBox="1"/>
          <p:nvPr>
            <p:custDataLst>
              <p:tags r:id="rId51"/>
            </p:custDataLst>
          </p:nvPr>
        </p:nvSpPr>
        <p:spPr>
          <a:xfrm>
            <a:off x="3996055" y="1374140"/>
            <a:ext cx="265430" cy="2362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98" name="文本框 97"/>
          <p:cNvSpPr txBox="1"/>
          <p:nvPr/>
        </p:nvSpPr>
        <p:spPr>
          <a:xfrm>
            <a:off x="4457065" y="967105"/>
            <a:ext cx="102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cxnSp>
        <p:nvCxnSpPr>
          <p:cNvPr id="99" name="直接箭头连接符 98"/>
          <p:cNvCxnSpPr>
            <a:stCxn id="82" idx="3"/>
          </p:cNvCxnSpPr>
          <p:nvPr/>
        </p:nvCxnSpPr>
        <p:spPr>
          <a:xfrm flipV="1">
            <a:off x="1907540" y="1151890"/>
            <a:ext cx="5918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>
            <p:custDataLst>
              <p:tags r:id="rId52"/>
            </p:custDataLst>
          </p:nvPr>
        </p:nvCxnSpPr>
        <p:spPr>
          <a:xfrm flipV="1">
            <a:off x="3113405" y="1156335"/>
            <a:ext cx="59182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墨迹 34"/>
              <p14:cNvContentPartPr/>
              <p14:nvPr/>
            </p14:nvContentPartPr>
            <p14:xfrm>
              <a:off x="8002270" y="5330825"/>
              <a:ext cx="685165" cy="5334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4"/>
            </p:blipFill>
            <p:spPr>
              <a:xfrm>
                <a:off x="8002270" y="5330825"/>
                <a:ext cx="6851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8" name="墨迹 47"/>
              <p14:cNvContentPartPr/>
              <p14:nvPr/>
            </p14:nvContentPartPr>
            <p14:xfrm>
              <a:off x="5279390" y="5648325"/>
              <a:ext cx="583565" cy="1079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56"/>
            </p:blipFill>
            <p:spPr>
              <a:xfrm>
                <a:off x="5279390" y="5648325"/>
                <a:ext cx="58356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0" name="墨迹 49"/>
              <p14:cNvContentPartPr/>
              <p14:nvPr/>
            </p14:nvContentPartPr>
            <p14:xfrm>
              <a:off x="4657725" y="5831840"/>
              <a:ext cx="15240" cy="14986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58"/>
            </p:blipFill>
            <p:spPr>
              <a:xfrm>
                <a:off x="4657725" y="5831840"/>
                <a:ext cx="15240" cy="149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71" name="墨迹 70"/>
              <p14:cNvContentPartPr/>
              <p14:nvPr/>
            </p14:nvContentPartPr>
            <p14:xfrm>
              <a:off x="4782820" y="5966460"/>
              <a:ext cx="78105" cy="6858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0"/>
            </p:blipFill>
            <p:spPr>
              <a:xfrm>
                <a:off x="4782820" y="5966460"/>
                <a:ext cx="78105" cy="6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80" name="墨迹 79"/>
              <p14:cNvContentPartPr/>
              <p14:nvPr/>
            </p14:nvContentPartPr>
            <p14:xfrm>
              <a:off x="4937125" y="5850890"/>
              <a:ext cx="121285" cy="16446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62"/>
            </p:blipFill>
            <p:spPr>
              <a:xfrm>
                <a:off x="4937125" y="5850890"/>
                <a:ext cx="121285" cy="164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84" name="墨迹 83"/>
              <p14:cNvContentPartPr/>
              <p14:nvPr/>
            </p14:nvContentPartPr>
            <p14:xfrm>
              <a:off x="5144135" y="5995670"/>
              <a:ext cx="29845" cy="1968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64"/>
            </p:blipFill>
            <p:spPr>
              <a:xfrm>
                <a:off x="5144135" y="5995670"/>
                <a:ext cx="29845" cy="19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101" name="墨迹 100"/>
              <p14:cNvContentPartPr/>
              <p14:nvPr/>
            </p14:nvContentPartPr>
            <p14:xfrm>
              <a:off x="5231130" y="5788660"/>
              <a:ext cx="116205" cy="28448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66"/>
            </p:blipFill>
            <p:spPr>
              <a:xfrm>
                <a:off x="5231130" y="5788660"/>
                <a:ext cx="116205" cy="28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102" name="墨迹 101"/>
              <p14:cNvContentPartPr/>
              <p14:nvPr/>
            </p14:nvContentPartPr>
            <p14:xfrm>
              <a:off x="5558790" y="5952490"/>
              <a:ext cx="39370" cy="1016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68"/>
            </p:blipFill>
            <p:spPr>
              <a:xfrm>
                <a:off x="5558790" y="5952490"/>
                <a:ext cx="3937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03" name="墨迹 102"/>
              <p14:cNvContentPartPr/>
              <p14:nvPr/>
            </p14:nvContentPartPr>
            <p14:xfrm>
              <a:off x="5664835" y="5937885"/>
              <a:ext cx="34290" cy="1524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70"/>
            </p:blipFill>
            <p:spPr>
              <a:xfrm>
                <a:off x="5664835" y="5937885"/>
                <a:ext cx="34290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04" name="墨迹 103"/>
              <p14:cNvContentPartPr/>
              <p14:nvPr/>
            </p14:nvContentPartPr>
            <p14:xfrm>
              <a:off x="5800090" y="5937885"/>
              <a:ext cx="29210" cy="63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72"/>
            </p:blipFill>
            <p:spPr>
              <a:xfrm>
                <a:off x="5800090" y="5937885"/>
                <a:ext cx="292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05" name="墨迹 104"/>
              <p14:cNvContentPartPr/>
              <p14:nvPr/>
            </p14:nvContentPartPr>
            <p14:xfrm>
              <a:off x="5963920" y="5971540"/>
              <a:ext cx="10160" cy="571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74"/>
            </p:blipFill>
            <p:spPr>
              <a:xfrm>
                <a:off x="5963920" y="5971540"/>
                <a:ext cx="10160" cy="5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06" name="墨迹 105"/>
              <p14:cNvContentPartPr/>
              <p14:nvPr/>
            </p14:nvContentPartPr>
            <p14:xfrm>
              <a:off x="6146800" y="5952490"/>
              <a:ext cx="15240" cy="63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76"/>
            </p:blipFill>
            <p:spPr>
              <a:xfrm>
                <a:off x="6146800" y="5952490"/>
                <a:ext cx="152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107" name="墨迹 106"/>
              <p14:cNvContentPartPr/>
              <p14:nvPr/>
            </p14:nvContentPartPr>
            <p14:xfrm>
              <a:off x="2860040" y="4347210"/>
              <a:ext cx="67945" cy="539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78"/>
            </p:blipFill>
            <p:spPr>
              <a:xfrm>
                <a:off x="2860040" y="4347210"/>
                <a:ext cx="679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108" name="墨迹 107"/>
              <p14:cNvContentPartPr/>
              <p14:nvPr/>
            </p14:nvContentPartPr>
            <p14:xfrm>
              <a:off x="2705735" y="3745230"/>
              <a:ext cx="810260" cy="7524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80"/>
            </p:blipFill>
            <p:spPr>
              <a:xfrm>
                <a:off x="2705735" y="3745230"/>
                <a:ext cx="810260" cy="752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09" name="墨迹 108"/>
              <p14:cNvContentPartPr/>
              <p14:nvPr/>
            </p14:nvContentPartPr>
            <p14:xfrm>
              <a:off x="4098290" y="2655570"/>
              <a:ext cx="372110" cy="2032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82"/>
            </p:blipFill>
            <p:spPr>
              <a:xfrm>
                <a:off x="4098290" y="2655570"/>
                <a:ext cx="372110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10" name="墨迹 109"/>
              <p14:cNvContentPartPr/>
              <p14:nvPr/>
            </p14:nvContentPartPr>
            <p14:xfrm>
              <a:off x="3457575" y="2872740"/>
              <a:ext cx="328295" cy="2476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84"/>
            </p:blipFill>
            <p:spPr>
              <a:xfrm>
                <a:off x="3457575" y="2872740"/>
                <a:ext cx="328295" cy="2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11" name="墨迹 110"/>
              <p14:cNvContentPartPr/>
              <p14:nvPr/>
            </p14:nvContentPartPr>
            <p14:xfrm>
              <a:off x="3934460" y="2265680"/>
              <a:ext cx="304800" cy="1016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86"/>
            </p:blipFill>
            <p:spPr>
              <a:xfrm>
                <a:off x="3934460" y="2265680"/>
                <a:ext cx="304800" cy="10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12" name="墨迹 111"/>
              <p14:cNvContentPartPr/>
              <p14:nvPr/>
            </p14:nvContentPartPr>
            <p14:xfrm>
              <a:off x="4628515" y="2221865"/>
              <a:ext cx="468630" cy="4889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88"/>
            </p:blipFill>
            <p:spPr>
              <a:xfrm>
                <a:off x="4628515" y="2221865"/>
                <a:ext cx="468630" cy="48895"/>
              </a:xfrm>
              <a:prstGeom prst="rect"/>
            </p:spPr>
          </p:pic>
        </mc:Fallback>
      </mc:AlternateContent>
    </p:spTree>
    <p:custDataLst>
      <p:tags r:id="rId8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4.xml><?xml version="1.0" encoding="utf-8"?>
<p:tagLst xmlns:p="http://schemas.openxmlformats.org/presentationml/2006/main">
  <p:tag name="COMMONDATA" val="eyJoZGlkIjoiNjE5OWZjMGE3NGM4M2EwN2I0NjRjNjE5ZDIxZDM4MDkifQ=="/>
  <p:tag name="KSO_WPP_MARK_KEY" val="3e056969-37b6-47d4-8bed-edae08ab34f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WPS 演示</Application>
  <PresentationFormat>宽屏</PresentationFormat>
  <Paragraphs>231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181</cp:revision>
  <dcterms:created xsi:type="dcterms:W3CDTF">2019-06-19T02:08:00Z</dcterms:created>
  <dcterms:modified xsi:type="dcterms:W3CDTF">2023-07-19T07:08:49Z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A5A8074E0C7E4F67852F47E3C5563687_11</vt:lpwstr>
  </property>
</Properties>
</file>