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62" r:id="rId7"/>
    <p:sldId id="259" r:id="rId8"/>
    <p:sldId id="260" r:id="rId9"/>
    <p:sldId id="263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78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1.png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2.png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3.png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3.png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4.png"/><Relationship Id="rId1" Type="http://schemas.openxmlformats.org/officeDocument/2006/relationships/tags" Target="../tags/tag7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5.png"/><Relationship Id="rId1" Type="http://schemas.openxmlformats.org/officeDocument/2006/relationships/tags" Target="../tags/tag7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image" Target="../media/image6.png"/><Relationship Id="rId1" Type="http://schemas.openxmlformats.org/officeDocument/2006/relationships/tags" Target="../tags/tag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IPC 原理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454150"/>
            <a:ext cx="10968990" cy="41065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IPC 原理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965" y="1856740"/>
            <a:ext cx="10966450" cy="40259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IPC 原理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700530"/>
            <a:ext cx="10968990" cy="42456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IPC 原理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700530"/>
            <a:ext cx="10968990" cy="42456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762125"/>
            <a:ext cx="10968990" cy="35426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RPC </a:t>
            </a:r>
            <a:r>
              <a:rPr lang="zh-CN" altLang="en-US"/>
              <a:t>原理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313815"/>
            <a:ext cx="7222490" cy="49396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Binder 应用层工作流程</a:t>
            </a: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7215" y="1775460"/>
            <a:ext cx="10968990" cy="39814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COMMONDATA" val="eyJoZGlkIjoiNjE5OWZjMGE3NGM4M2EwN2I0NjRjNjE5ZDIxZDM4MDk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WPS 演示</Application>
  <PresentationFormat>宽屏</PresentationFormat>
  <Paragraphs>12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IPC 原理</vt:lpstr>
      <vt:lpstr>IPC 原理</vt:lpstr>
      <vt:lpstr>PowerPoint 演示文稿</vt:lpstr>
      <vt:lpstr>PowerPoint 演示文稿</vt:lpstr>
      <vt:lpstr>RPC 原理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豪豪</cp:lastModifiedBy>
  <cp:revision>178</cp:revision>
  <dcterms:created xsi:type="dcterms:W3CDTF">2019-06-19T02:08:00Z</dcterms:created>
  <dcterms:modified xsi:type="dcterms:W3CDTF">2023-07-09T12:47:42Z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1011B6D08BAB4227AEFC80500FF2EA8F_11</vt:lpwstr>
  </property>
</Properties>
</file>