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9" r:id="rId6"/>
    <p:sldId id="258" r:id="rId7"/>
    <p:sldId id="26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5.png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 Binder 可以在 A 进程中访问 B 进程中定义的函数</a:t>
            </a:r>
            <a:endParaRPr lang="zh-CN" altLang="en-US"/>
          </a:p>
          <a:p>
            <a:r>
              <a:rPr lang="zh-CN" altLang="en-US"/>
              <a:t>进程 B 中的这些等待着被远程调用的函数的集合，我们称其为Binder 服务（Binder Service）</a:t>
            </a:r>
            <a:endParaRPr lang="zh-CN" altLang="en-US"/>
          </a:p>
          <a:p>
            <a:r>
              <a:rPr lang="zh-CN" altLang="en-US"/>
              <a:t>进程 A 称之为 Binder 客户端（Binder Client），进程 B 称之为 Binder 服务端（Binder Server）</a:t>
            </a:r>
            <a:endParaRPr lang="zh-CN" altLang="en-US"/>
          </a:p>
          <a:p>
            <a:r>
              <a:rPr lang="zh-CN" altLang="en-US"/>
              <a:t>通常，服务（Service） 需要事先注册到服务管家（ServiceManager），才能被其他进程访问到。服务管家（ServiceManager） 是 Android 系统启动时，启动的一个用于管理 Binder 服务（Binder Service） 的进程。</a:t>
            </a:r>
            <a:endParaRPr lang="zh-CN" altLang="en-US"/>
          </a:p>
          <a:p>
            <a:r>
              <a:rPr lang="zh-CN" altLang="en-US"/>
              <a:t>Binder 的 RPC 能力通过 Binder 驱动实现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33820" y="4524375"/>
            <a:ext cx="5349240" cy="1948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Binder </a:t>
            </a:r>
            <a:r>
              <a:rPr lang="zh-CN" altLang="en-US"/>
              <a:t>应用程序流程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5320" y="1906905"/>
            <a:ext cx="10410190" cy="3790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应用程序编写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5765" y="1548765"/>
            <a:ext cx="7353300" cy="4418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Binder 驱动对外提供的接口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open()</a:t>
            </a:r>
            <a:endParaRPr lang="zh-CN" altLang="en-US"/>
          </a:p>
          <a:p>
            <a:r>
              <a:rPr lang="zh-CN" altLang="en-US"/>
              <a:t>mmap()</a:t>
            </a:r>
            <a:endParaRPr lang="zh-CN" altLang="en-US"/>
          </a:p>
          <a:p>
            <a:r>
              <a:rPr lang="zh-CN" altLang="en-US"/>
              <a:t>ioctl</a:t>
            </a:r>
            <a:r>
              <a:rPr lang="en-US" altLang="zh-CN"/>
              <a:t>()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2445" y="3552190"/>
            <a:ext cx="3175000" cy="63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84650" y="2809240"/>
            <a:ext cx="7683500" cy="2533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Binder.c </a:t>
            </a:r>
            <a:r>
              <a:rPr lang="zh-CN" altLang="en-US"/>
              <a:t>的封装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binder_open：用于初始化 binder 驱动</a:t>
            </a:r>
            <a:endParaRPr lang="zh-CN" altLang="en-US"/>
          </a:p>
          <a:p>
            <a:r>
              <a:rPr lang="zh-CN" altLang="en-US"/>
              <a:t>binder_become_context_manager：设置当前进程为 ServiceManager</a:t>
            </a:r>
            <a:endParaRPr lang="zh-CN" altLang="en-US"/>
          </a:p>
          <a:p>
            <a:r>
              <a:rPr lang="zh-CN" altLang="en-US"/>
              <a:t>svcmgr_lookup：用于向 ServiceManager 查找服务</a:t>
            </a:r>
            <a:endParaRPr lang="zh-CN" altLang="en-US"/>
          </a:p>
          <a:p>
            <a:r>
              <a:rPr lang="zh-CN" altLang="en-US"/>
              <a:t>svcmgr_publish：用于向 ServiceManager 注册服务</a:t>
            </a:r>
            <a:endParaRPr lang="zh-CN" altLang="en-US"/>
          </a:p>
          <a:p>
            <a:r>
              <a:rPr lang="zh-CN" altLang="en-US"/>
              <a:t>binder_call：用于发起远程过程调用</a:t>
            </a:r>
            <a:endParaRPr lang="zh-CN" altLang="en-US"/>
          </a:p>
          <a:p>
            <a:r>
              <a:rPr lang="zh-CN" altLang="en-US"/>
              <a:t>binder_loop：进入循环，在循环中，获取和解析收到的 binder 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PP_MARK_KEY" val="a60bbb3c-5ae7-43e0-94a6-e8064f90fa16"/>
  <p:tag name="COMMONDATA" val="eyJoZGlkIjoiNjE5OWZjMGE3NGM4M2EwN2I0NjRjNjE5ZDIxZDM4MD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宽屏</PresentationFormat>
  <Paragraphs>27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Binder 应用程序流程</vt:lpstr>
      <vt:lpstr>应用程序编写</vt:lpstr>
      <vt:lpstr>Binder 驱动对外提供的接口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178</cp:revision>
  <dcterms:created xsi:type="dcterms:W3CDTF">2019-06-19T02:08:00Z</dcterms:created>
  <dcterms:modified xsi:type="dcterms:W3CDTF">2023-07-11T13:30:01Z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194DFC4AABDB4437B8DAE70B0C52B253_11</vt:lpwstr>
  </property>
</Properties>
</file>