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COMMONDATA" val="eyJoZGlkIjoiNjE5OWZjMGE3NGM4M2EwN2I0NjRjNjE5ZDIxZDM4M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178</cp:revision>
  <dcterms:created xsi:type="dcterms:W3CDTF">2019-06-19T02:08:00Z</dcterms:created>
  <dcterms:modified xsi:type="dcterms:W3CDTF">2023-07-16T14:50:57Z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3BC326D848114E8CBB29638F750E44FB_11</vt:lpwstr>
  </property>
</Properties>
</file>