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4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3T22:32:5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8381.58 7490.03,'0'0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14468 7804,'-64'-8,"48"8,8 0,-8 0,8 0,-8 8,8-8,-8 8,8-8,0 0,8 8,0 0,0-8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13308 4932,'-8'88,"-8"-24,8 8,0 0,0 8,8 0,0 0,0-8,16-16,0-24,-16-32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13484 5508,'80'16,"-48"-48,0-8,0 0,-16 0,-8 8,-8 16,0 8,-24 8,-8 0,-24 24,8 8,0 16,16 0,8 0,8 8,16-8,0 0,16-16,16-16,24-16,24-24,-8-16,-8-8,-64 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13956 5732,'8'16,"-8"8,16-8,-8 8,0-8,8-8,-8 8,0-16,0 8,0-8,0 0,0 0,0 8,0-8,0 0,-8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14396 5172,'112'-40,"-48"24,0 0,0 0,-16 8,0 0,-24 8,-8 0,-8 0,0 0,0 0,-8 16,0 8,0 16,0 8,0 8,0 8,8 0,-8 8,0 8,-8 0,-8-8,8-16,0-16,8-16,0-8,0-8,-8-8,0-16,-8-8,-8-16,24 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14508 5428,'16'32,"-8"-24,0 0,0-8,8 0,0 0,0-16,0 8,8-8,-8 8,0 8,-8 0,0 0,-8 16,0 8,-8 0,0-8,-8 8,8-8,-8 0,8-8,0-8,8 8,16-8,0 8,8-8,8 0,8-8,0 0,-8-16,-32 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15204 5292,'-8'64,"0"-16,0 0,0 0,8-16,0 0,0-8,0-16,0 0,0 0,8-8,0 0,8 0,0-8,0-8,8 0,0-16,8 0,-8 0,0-8,-24 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15516 5188,'-8'0,"8"8,-8-8,8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15324 5460,'8'0,"8"8,0 0,8 0,-8 0,0 0,-8-8,0 8,0-8,0 0,-8-8,0 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15724 5076,'-40'80,"16"-32,0 0,0 8,0-8,8 0,-8 0,8 0,8-8,0-16,0-8,16-40,-8 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15676 5444,'48'56,"-32"-40,8 8,-8 0,0 0,0-8,8 0,-8 0,-8-8,0-8,-8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14580 8068,'-8'0,"-8"0,8 0,-8 8,0-8,0 0,-8 0,0 0,0 0,0 0,0 8,0-8,0 0,0 0,-8 0,0 0,0-16,-8 8,0-8,0 8,0-8,0 0,0 0,0 0,8-8,0 8,0-16,8 8,0-8,8 0,0 0,0-8,0 0,8 0,0 0,-8-8,16 8,0 8,0-8,0 0,8 8,8-8,8 0,8 8,16 0,0 8,16-8,16 8,0-8,8 8,8-8,8 0,8 8,0 16,16 8,0 16,8 40,8 24,0 16,8 8,-8-16,-8-8,-16-8,-16 8,0 8,-24 0,-8 16,-16-8,-16 0,-16 0,-24-16,0 0,-24-8,-24 0,-8 8,-16-16,-16 0,-16-16,-16-8,-24-16,-8-16,-24-16,-32-40,-24-16,-32-24,-16 0,280 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15876 5332,'72'-48,"-32"32,8-8,-8 0,8 0,-16 0,0 0,-8 0,-8 0,-8 16,-8 0,0 0,-8 8,-8 0,0 0,-8 0,8 8,0 8,0-8,8 8,0-8,8 16,0 0,0 16,0 0,0 16,0 0,0 8,0 0,0-8,0 0,0-8,0-24,0-8,0-8,-8-8,0-8,0-16,-16 0,0-8,0 8,-8-8,0 8,16 8,8 8,0 0,16 0,8 0,16-8,16 0,-8 8,16-8,-8 0,16 8,-8-8,0 0,-8-8,-48 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16404 5300,'72'0,"-48"0,0 0,0 8,-16 0,8 8,-16 8,0-8,-16 16,0-16,-8 8,-8-8,8-8,0-8,0 0,0-8,8-16,0-16,8 0,8-8,0 8,0 0,8 16,8 8,-8 8,-8 0,16 8,-8 0,8 16,0 8,-8 16,8 8,-8 8,8 8,0 8,0-8,8-8,0 0,0-16,0-8,-8-8,0-8,0-8,-8 0,-8-16,0-16,0-8,0-32,0 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16604 5060,'64'72,"-40"-56,-8 0,-16-16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16860 5212,'72'-24,"-40"16,0 8,0 0,-8 0,0 8,-16-8,0 8,-8-8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16972 5308,'-64'48,"48"-32,0 8,0-8,8 0,0-16,8 8,8-8,8 0,8 8,8-8,0 0,0 0,8 0,-8 0,-8 0,0 0,-16-8,-8 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17060 5396,'-16'64,"16"-64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16916 5668,'80'-32,"-48"16,0-8,-8 0,-8 0,-8 16,-8 0,0 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16996 5620,'8'56,"8"-48,8-8,-8 0,8 0,0-16,0 0,0-8,0-8,8 0,-8-8,-24 40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17348 5340,'-16'72,"16"-56,0 0,0-8,0 0,8-8,8 0,0-24,8-8,0-8,-24 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17564 5044,'0'80,"0"-32,0 8,0 0,-8 8,0 0,0 8,0-8,0 8,0-8,0 0,0-16,-8 0,8-16,-8 0,8 0,-8-16,0 0,0-16,-8 8,-8-8,-8-16,-8-8,-24-16,-16-8,88 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3596 5964,'-24'0,"32"0,0 8,0-8,8 0,-8 0,8 0,0 0,0 8,0-8,0 0,0 0,0 0,0 0,0 0,0 8,0-8,0 0,0 0,0 0,0 0,-8 8,8-8,0 0,-8 0,8 0,-8 8,8-8,-8 0,8 0,-8 0,8 0,-8 0,8 0,-8 0,8 0,-8 8,8-8,-8 0,8 0,0 0,0 0,-8 0,16 0,-8 0,0 0,0 0,-8 0,8 0,0 0,0 0,0 0,0 0,-8 0,8 0,0 0,0 0,-8 0,8 0,0 0,0 0,0 0,0-8,0 8,0-8,0 8,0-8,0 8,0-8,8 8,-8-8,0 8,8-8,-8 8,8-8,-8 8,8 0,-8 0,8 0,0-8,-8 8,0 0,8-8,-8 8,0 0,0 0,0-8,0 8,0 0,0 0,-8 0,8 0,8 0,-8 0,0 0,0 0,0 0,0 0,8 0,-8 0,0 0,8 8,0-8,0 0,-8 0,8 0,-8 0,8 0,0 0,-8 0,0 0,0 0,-8 0,0 0,0 0,-8 8,8 0,-8 0,0-8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8412 6820,'72'8,"-32"-8,0 0,0-8,0 0,0 0,-16 0,-8 0,-8 8,-8 8,-8 8,-16 16,-8 8,0 0,-8 0,8 0,0-8,8 0,8-16,0 0,8-8,0-8,0-8,8-16,-8-8,8-8,-8 8,8 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8428 6924,'64'48,"-40"-24,8 0,0-8,-8 8,8-8,-8-8,-8-8,-16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8756 6940,'72'0,"-48"-16,0 0,-24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8924 6780,'64'-40,"-24"16,-8-8,0 0,-8-8,0 8,-8-8,-8 16,0 0,-8 8,0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9108 6460,'-64'0,"56"0,0 0,8 24,0 8,8 8,0 24,8 8,-8 8,0 8,0 8,0 8,-8 0,8-16,-8-8,0-16,0-24,-8-16,8-8,-8-8,-8-8,0-16,-8-8,-8-16,-8-8,-8-16,8 0,8 0,32 64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9636 6372,'16'64,"-8"-24,-8-16,0 8,0-8,-16 0,-8-8,24-16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9468 6684,'88'-16,"-32"0,8 0,-8 0,0 8,0 0,-8 0,-16 8,-16 0,-8 0,-8 16,-24 8,-16 0,40-24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9444 6820,'-32'56,"24"-16,0 0,-8 16,8-8,-8 16,8 0,0-8,0-8,8-8,0-16,8-24,-8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9604 6964,'0'56,"8"-32,8-8,0-8,8-8,0-16,-24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9844 6948,'32'32,"-32"-24,8 0,-8 8,0 0,-8 8,-24 0,8 0,-16 8,0 0,-8 0,0-8,8 8,-8-16,16 0,8-8,8 0,8-8,24 0,16-16,16 0,8 0,8 0,0 8,8 0,8 8,-8 0,-8 0,-8 0,-8-8,-48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5580 6092,'-72'0,"56"-8,0 0,0-8,-8 8,8-8,0 0,-8 0,8-8,0 8,-8-8,8 0,0 0,8 0,0 0,0 0,0 0,0 0,8 8,0-8,0 8,0-8,8 0,8 0,0 0,0-8,0 0,0 8,8 8,0-8,0 8,8 8,8 0,-8 8,8 0,0 0,0 16,0-8,-8 0,0 8,0-8,-8 8,0 0,0 8,-8 0,0 8,-8 0,-8 8,0 0,0-16,0 8,-8 0,-8 0,-8 0,-8 8,0 0,-8-8,-8 0,0-8,0-8,0 0,-8-16,8-8,8-24,-8-24,8-8,40 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10780 6540,'-56'48,"32"-16,-8 0,0 8,-8-8,8 8,0-16,8 8,0-8,8-8,0 0,16 0,0 0,0 0,0 8,16 0,8-8,-8 0,8 0,-8-8,8 0,-16 0,0-8,0 0,-8-8,0-8,8-8,-8 0,8 0,0 0,0-8,8 8,8 0,0 0,8 0,0 16,0-8,0 16,-16 0,8 0,-16 0,0 16,0 8,-8 0,0 16,0 0,0 8,-8 0,0-8,8-8,-8-8,8-8,-8-16,0-8,8 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10708 6948,'-8'64,"16"-40,0-8,8-16,8 0,16-16,0-24,8-24,0-8,8-8,0 0,0 8,-8 16,-8 24,-8 8,-8 16,0 8,-8 8,0 24,8 8,-8 8,-8 16,0 8,0-8,-8 8,0 0,0-8,0-8,-8-8,-8-16,8-16,-8-8,-8-8,0-16,0-16,-16-8,8 0,0 0,8 8,8 8,16 8,0 8,0 0,24 0,8 0,0 0,16 8,-8-8,0 8,-8 0,-32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11732 6812,'-16'56,"8"-24,0 16,0 0,0 0,8-8,-8 0,8-16,0-16,16-8,0-8,8-24,-8-24,-16 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11788 6636,'16'-72,"0"48,0 0,8 8,-8 0,8 8,-16 8,8 0,0 8,-8 8,8 0,0 16,-8 0,8 16,-8 0,0 8,0 16,0 0,8 8,-8 8,-8 0,8-8,0 0,-8-24,0-8,0-24,8-8,-8-24,0-24,0-16,0-8,0 56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11884 6924,'64'-24,"-48"24,0 0,-16 8,0 8,0 8,-16 16,0-8,-8 0,8-8,0-8,16-8,-8-8,8-16,24-24,0-24,8-8,0 0,-32 72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12180 6588,'56'-16,"-16"8,0 0,0 0,0 0,-8 8,-8 0,-8 8,-16 0,0 8,0 8,-8 0,-16 0,0 0,-8-8,-8 0,8 0,0-8,0-8,0 0,16 0,0 0,0 0,16 16,0 8,0 16,0 16,0 8,0 8,-8 16,0 0,-8-8,16-16,0-16,0-24,16-24,0-8,8-40,-24 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12324 6964,'72'-8,"-48"16,-8 0,0 8,-16 0,0 8,0 0,-16 8,-8 8,-8-8,0 0,-8-16,8-8,0-8,0-8,16-16,16 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12212 7092,'56'0,"-32"8,0 0,0 16,0 0,0 8,0 0,0 0,8 0,-8-24,-8-8,-16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13164 6276,'-72'32,"32"8,0 8,0 0,8-8,-8 8,8 0,0-8,8 0,0-16,8-8,0 0,32-16,8-16,8 8,0 0,8-8,-8 16,0-8,0 8,-16 0,0 0,-8 0,-8 8,8 0,-8 8,0-8,0 8,-8-8,0 8,-8-8,0 0,8-8,-8 8,0-8,8 8,0-8,-8 0,8 0,0 8,-8-8,8 8,-8-8,0 8,0 0,0 8,-8-8,8 8,0-8,-8 8,8-8,8 8,-8-8,8 0,-8 0,8-8,-8 8,0 0,8 0,-8 0,8-8,0 8,0-8,0 0,0 8,24-16,8-8,-8 0,8 0,-24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12804 6844,'64'32,"-24"-16,8 0,0 0,-8 0,0-8,-8 0,-8 0,-8 0,-8-8,0 0,-8 8,-8-8,-16 0,24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5940 5964,'-16'-8,"8"8,0 0,0-8,0 8,8-8,8 8,0 0,0 0,0 8,8-8,-8 0,0 0,8 0,-8 0,0 8,0-8,0 0,0 0,0 0,0 0,0 0,0 0,0 0,0 0,-8-8,8 8,0 0,0 0,0-8,0 8,0 0,0 0,0-8,0 8,0 0,0 0,0 0,0 0,0-8,0 8,0 0,0 0,0 0,-8-8,8 8,0 0,0 0,0 0,0 0,0 0,0 0,0-8,0 8,0 0,0 0,0 0,0-8,0 8,0 0,0 0,0 0,0 0,0 0,0 0,-8-8,8 8,0 0,0 0,0 0,0 0,0 0,0 0,0 0,0 0,8 0,-8 0,0 0,0 0,8 0,-8 0,0 0,0 0,0 0,0 0,0 0,8 0,-8 0,0 0,0 0,0 0,0 0,0 0,-8-8,-16 8,16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12676 7148,'96'-16,"-48"8,0 0,8-8,8 16,-16 0,-8 0,-8 0,-8 24,-16-8,0 8,-8 8,0 8,-8-8,-8 0,0 0,-8-16,8 0,0-8,-8-8,0-16,24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12932 6908,'-8'56,"-16"0,8 0,-8 8,0 0,8 0,0 8,0-8,0-8,0-8,16-48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13540 6692,'-8'0,"24"0,8-8,16 0,16-8,0 0,0-8,0 16,-16 0,-16 0,-8 8,-8 0,-8 24,-16 8,-8 16,-16-8,8 0,0-8,16-8,0-8,8-8,8 0,8-8,8 8,8 0,0 0,8-8,-8 8,0 0,0 0,-16 8,0 8,-8 8,0 16,-8 8,-24 8,0 8,0 0,-8-8,16-8,-8-16,16-16,0-16,0-8,8-24,-8-24,16 48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13564 6868,'-16'56,"8"-8,0 0,-8 0,0 0,0-8,0 0,8-8,8-8,0-16,8-8,-8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13588 7172,'88'0,"-48"16,8 0,0 16,0 0,8 0,-8 8,8-8,-16 0,0 0,-8-8,0-16,0 0,-16-8,-16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14428 6884,'0'32,"-8"8,0 8,0 8,0-8,8 0,-8-16,8-16,8-32,-8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14596 6652,'24'-64,"0"48,-8 0,8 0,0 8,0 0,0 8,-8 0,0 8,-8 0,8 8,-8 0,0 8,-8 16,8 8,-8 16,0 8,0 16,0-8,0 16,0 8,0 0,0-8,0-8,0-24,0-16,0-16,0-16,0-8,-8-32,0-16,8 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14524 7052,'72'-40,"-40"32,-8 8,-8 0,-8 0,0 16,-8 0,-8 0,-8 16,0-8,-8 0,0 0,0-8,16-8,0 0,24-8,8-8,8-24,16-8,0-24,-48 64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15060 6628,'64'-16,"-32"16,8 0,-8 0,-8 8,-8 0,-8 8,0 8,-8 0,-8 8,-8-8,-16 8,8-8,-8-8,-8 0,8-8,-8-8,16 0,0-8,0-8,16 0,0 8,8 32,8 0,0 16,-8 16,0 0,-16 16,0 0,0 8,-8 0,16-8,0-8,0-16,8-16,8-24,8-24,8-24,-24 40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15148 7084,'72'-24,"-48"24,-8 0,0 0,-8 0,-8 16,0 0,0 8,-8 0,-16 8,0 0,0 0,-8 8,-8-16,8 0,0-16,0-8,32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6180 6164,'-8'-8,"0"8,0 0,0 0,0 0,0 0,8 8,-8 0,0 8,8 8,0 0,0 0,0 0,0 0,0 0,8 0,0-8,8-8,-8 8,8-8,0-8,0 8,0-8,0 0,0 0,0-16,0 0,0-8,0-8,0 0,8 0,-8 0,0 8,0-8,-8 8,0 8,-8 0,8 8,-8-8,0 8,0 0,-8-8,-8 16,0-8,0 0,0 8,0-8,-8 8,8 0,0 0,-8 8,8 0,0 8,0-8,-8 8,16-8,-8 0,8 0,-8 0,8 0,0-8,8 8,0 0,0 0,0 0,0-8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15076 7212,'56'72,"-32"-40,0 0,0 8,-8 0,8-8,8 0,0-16,0-16,-32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15836 6484,'-72'88,"32"-32,-8-8,0 0,8-8,8-16,16-8,8-16,8 8,16-8,8 0,24 0,0 0,8 0,0-8,-8 8,-8 0,-16 0,-8 0,-16 16,0 8,-16 16,-16 0,-16 8,0 0,-8-8,0 0,-8 0,8-16,8 8,0-16,16-16,8-8,24 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15772 6948,'72'32,"-48"-8,0-8,-8 0,0 8,-16-8,0 0,0 0,-32 0,32-16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15556 7292,'80'-8,"-16"-8,0 0,0 8,0 8,-8 0,-16 0,-8 16,-8 8,-16 8,-8 0,0 0,-16 8,-8 0,0 0,-8-16,0 0,0-8,8-16,-8 0,32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15796 7140,'-24'80,"8"-16,-8 8,0 8,-8 0,0 8,8-8,8-8,8-16,0-24,8-32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16892 6612,'-88'72,"32"-32,-8 16,8-8,0 0,8-16,8 0,8-16,24 0,0 0,8 0,0 8,16 8,0 8,0-8,8 8,-16-8,0 16,8-8,-16 8,0-8,0 0,0-8,0-16,0-8,0 0,8-16,0-24,8-16,-16 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16644 7084,'80'-24,"-40"24,0-8,-16 8,0 0,-8 8,-8 8,-8 0,-16 8,-8 8,-8 0,-8-8,8 0,8-16,8 0,8-8,32 0,0-16,16 8,0-16,8 0,-8-8,-40 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17276 6708,'-56'16,"24"16,0 0,-8 8,0-8,8 0,0 0,8 0,0-8,8 8,8-8,0 0,0-8,8 0,0-8,16-8,0 0,8 0,0 0,8-8,0 0,0-8,0 8,-8 0,0 0,-8 0,-8-8,0 8,-8 0,0 0,-8 0,0 8,-8 0,8 0,-8 0,8 0,16 16,0 0,-8 8,0 8,0 8,-8 16,-8 0,0 8,0 8,0 0,8 8,0-8,8 0,0-16,0-8,0-16,8-8,-8-16,0-8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17596 6964,'72'0,"-16"-8,8-8,8 8,0 0,0-8,-16 16,-8-8,-8 8,-16 0,-16 0,-8-8,-8 0,8 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17940 6812,'-40'40,"16"-8,-8 16,-8 0,0 8,-8 0,0 8,0-8,0 0,8-8,8-8,8-16,8-8,8-8,8-8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6972 5956,'-16'0,"8"0,0 0,0 0,0 0,0 0,0 0,0 0,0 0,16 0,0-8,0 8,0 0,8-8,0 8,0 0,0 0,-8 0,8 0,8 0,-16 0,8 0,8 0,-16 0,8 0,0 0,0 0,0 0,0 0,0 0,-8 0,8 8,8-8,-8 0,0 0,0 0,0 8,0-8,0 0,0 0,0 0,0 0,8 0,-8 0,0 0,0 0,8 0,-8 0,0 0,0 0,0 0,8 0,-8 0,0 0,-8 0,8 0,-8 0,8 0,0 0,-8 0,0 0,0 0,0 0,0 0,0 0,0 0,-16 0,0 0,0 0,-8 0,8 0,-8 0,0 8,0-8,-8 8,8-8,0 8,-8 0,0-8,0 0,0 8,8-8,-8 0,8 0,0 0,0 0,8 0,-8 0,8 0,0 0,0 0,0 0,0 0,0 0,0 0,0 0,0 0,0 0,0 0,8-8,16 8,-8 0,0 0,-8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17660 7292,'-64'80,"48"-40,8 0,0 8,8-8,0-8,0-16,8 0,16-16,8-16,0-16,-32 32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17812 7412,'72'-40,"-40"24,8-8,-8 0,8 0,-8-8,-8 8,-8 0,-8 0,-8 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17932 7140,'-24'88,"24"-48,8 8,-8 0,0-8,0 8,0-16,0 0,0-32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17644 7652,'80'8,"-40"0,16-8,0 8,8-8,0 0,-8 0,0 8,-8-8,-16 0,-8 0,-8 0,-24 0,8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9540 7820,'-64'24,"32"0,-8 8,0 0,-8 8,16 0,-8 0,8 0,16-8,0-8,0-8,16 8,0-8,0 8,16 16,0 0,8 0,0 0,-8 0,8 0,-8-8,-8-16,0 0,0-8,-8-16,0-8,0-8,0 0,0-8,0 0,16 0,0 0,8 0,0 8,0 0,0 8,0 16,-16-8,8 8,-8 0,0 0,0 16,0 0,0 16,0 8,0 8,0 8,0-8,0 8,0-8,8-8,-16-16,0-16,0-8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9500 8364,'-24'80,"24"-24,0 0,0-16,0-8,0-16,8-16,24-16,0-24,16-16,0-24,8 0,0-8,8 0,0 8,-8 8,0 16,-16 16,-8 16,-8 16,-8 8,-8 8,8 8,0 24,0 8,0 16,0 0,8 8,-8 0,0 0,-8 0,0-8,0-8,-8-8,0-16,0-8,-8-8,-8-16,-8 0,0 0,-8-16,-8 0,0-16,0 0,0 8,0 0,16 8,8 8,16 0,8 0,16 0,16-8,0-8,16 16,8-8,0 8,-8 0,-56 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11148 7996,'56'0,"0"0,0 0,8-8,0 8,-8 0,0-8,-24 8,-8 0,-16 0,-8 16,-16 8,-16 8,-24 16,-8 0,-8 0,0-8,0 0,16-16,16-8,16-8,16 0,16-8,24 0,16 0,16-16,8 0,0-8,-8 8,-16-8,0 16,-24-8,0 8,-16 0,-8 0,0 0,-16-8,16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11364 7756,'-8'72,"8"-16,-8 16,0 8,0 0,8 8,-8-8,8 0,0-16,0-24,8-8,0-32,0-8,-8 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11548 7756,'0'64,"0"-8,0 16,0 8,0 16,-8-8,0 8,8-8,0-8,0-24,0-8,0-24,-16-16,16-8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10940 7700,'-8'72,"8"-24,0 0,0-48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2244 6108,'-16'-8,"8"0,0 8,0 0,0-8,-8 0,8 0,-8 8,8-8,-8-8,0 8,0-8,0 8,-8-8,8-8,-8 8,0 0,0-8,8 0,-8 0,8 0,0 0,8 0,8 0,0-8,0 8,0-8,8-8,8 8,0 0,8 0,0 0,8 8,8 8,0 0,16 8,0 0,16 8,0 0,8 0,0 8,8 8,-8 0,0 8,-8 0,-8 8,0 8,-16 8,0 0,-8 0,-8 0,-8 0,-16-8,0-8,-8 8,0-8,-16 0,-16 8,-16 0,-16 8,-24-8,-8 0,-24-8,0-16,-8-16,0-16,8-24,16-24,24-16,24 8,16 8,40 64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10964 8084,'-24'64,"8"-24,-8 0,0 8,0-16,0 8,0-16,16-8,0 0,8 0,0 8,24-8,0 8,24 0,-8 0,16-8,8 8,8-8,8-8,0 0,-8 0,8-8,-8 0,-16 8,8 0,-8 0,-8 0,-8 0,-40-8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12484 7804,'-64'-8,"40"8,-8 16,-16 8,0 0,-8 8,-8 8,8-8,0 8,8-16,8 0,24-8,0-8,32 0,32-8,8 0,16 0,8-16,0 0,-8-8,-8 8,-16 0,-16 8,-8 0,-8 8,-16-8,-8 8,8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12348 7884,'-8'112,"0"-40,0 8,0 16,0 0,-8 8,16-16,-8-8,8-24,0-16,0-24,0-8,8-8,0-24,-8-16,0 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12164 8196,'-56'-8,"32"24,0 8,-8 16,8 8,0-8,16-8,0-8,8-8,16-16,-16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12348 8188,'32'72,"-16"-40,-8 0,8 0,0-16,0-8,16-8,-16-16,8-24,-24 40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12732 7804,'-8'80,"16"-40,0-16,8 8,8-16,-8 0,0-8,8-8,-16-8,0-8,0-8,-8 0,0 0,0 0,0 0,0 8,0-8,0 8,16 0,0 0,8 0,8 0,0 16,-8-8,0 8,0 0,-16 8,8 16,-16 0,0 8,0 0,-8 8,0 8,-8-8,-16 8,8-8,24-40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12836 8092,'64'8,"-32"0,0 0,0 0,-16 8,-16-8,0-8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12756 8388,'80'-16,"-48"8,0 8,-16-8,0 8,-8 0,-8 16,-8 8,-16 8,0-8,-8 0,8-8,0-8,8 0,8-8,0 0,16-8,8 0,-8 0,0 8,0-8,0 16,-8 8,0 8,0 0,0 16,0-8,0 8,0-8,0 0,0 0,8-8,-8-8,0-8,-8 0,8-8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12628 8788,'104'-24,"-40"16,16 0,0 0,0 8,0 0,-8 0,-16 0,-8 16,-8 0,-24-16,-16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13692 8876,'-32'-72,"32"72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8340 2140,'-8'-56,"8"64,-8 16,0 24,0 16,-8 16,0 0,0-8,0-8,8-24,8-8,0-16,-8-8,24-32,0-16,16-16,-8 0,8 0,-8 24,-8 8,-8 8,0 16,-8 24,0 8,-8 8,0 0,0-8,8 0,-8-8,8-8,0-8,8 8,8-16,8 0,-24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0:46:2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5452.18 2436.03,'0'0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0:46:2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7167.18 8606.03,'0'0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0:46:2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14354.2 1487.03,'-7'0,"7"23,7-8,-7 8,0-23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10484 772,'0'-8,"8"8,8 0,8 0,8 0,0 0,16 0,-8 0,64 0,-56 0,16 0,-8 0,0 0,0 0,0 0,0 0,0 0,8 8,-8-8,0 8,8-8,-8 8,0 0,0-8,8 8,-8-8,8 0,-8 0,0 0,-8 0,0 0,0 0,-8 0,0 0,-8 0,8 0,-8 8,0-8,8 0,-8 0,8 8,0-8,0 0,0 8,8-8,0 0,-8 0,0 0,0 0,-8 0,-8 0,0 0,-16 0,0 0,-24 0,0 0,-16 0,-8 0,40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11364 1188,'-104'-8,"48"-16,0 0,0-8,-8-16,8 0,0-8,0-16,16 0,16 0,8-8,24-8,32 0,32-8,24 8,24 0,8 16,16 8,8 32,8 32,-8 8,0 40,-16 32,-24 8,-16 16,-16 8,-24 0,-16-8,-24-8,-8-16,-8 0,-24-16,-16-8,-16 0,-24 0,-16-16,-24 0,-24-16,-16-16,-8-8,0-16,0-24,0-8,8-8,16 16,144 40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10556 1356,'0'64,"0"-8,-8 16,0 0,-8 8,0-16,0-8,8-16,0-8,8-16,0-8,16-24,8-16,8-16,0 0,0-8,0 16,0 0,-8 16,0 16,-8 0,-8 8,0 0,-8 24,0 0,0 16,0-8,-8 0,0-8,8 0,0-16,0 0,0-8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10964 1708,'-40'-64,"24"48,0 8,-8 0,0 8,8 0,0 0,8 16,0 0,8 8,0-8,8 0,16-8,0 0,8-8,-8 0,8-8,-16 0,0 0,-8 8,0 0,-8 16,0 16,0-8,0 8,0 0,0-16,0 0,8-8,0-8,8 0,0-16,0-16,-16 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11188 1596,'0'40,"-8"-8,0 0,0-8,0-8,8-8,0 0,8-16,8-8,0-8,8-8,0 8,-8 8,-8 0,0 16,0 0,-8 8,0 8,0 8,0 0,0 0,0-8,8-8,0 0,0 0,0-8,8-24,8-16,0-16,-24 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11588 1236,'0'64,"0"-16,-8 8,0 8,0 0,0 0,8-8,-8-16,8 0,-8-16,0-16,8 0,-8-8,0 0,0-16,-8-8,8 0,-8 0,0 8,8 8,-8 0,8 8,0 0,0 8,0 8,0 0,0 16,8-8,0-8,0 0,0-8,8-8,8 0,-8 0,8-8,-8-8,8 8,-8-8,0 8,0 0,0 0,0 0,0 0,0 0,0 0,0 8,0 0,0 16,0-8,-8 8,8 0,-8-8,0 8,8-8,-8 0,0 0,8 0,0-8,-8 8,8-8,0 0,0 0,0 0,0-8,-8-16,0 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11748 1332,'-8'64,"0"-8,8 8,-8 8,0 0,8 0,-8 0,8-16,0-8,8-24,8-24,0-16,-16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8620 2372,'-72'-32,"56"24,-8 8,8-8,-8 8,8 0,0 8,0 16,8 8,8 0,0-8,0-8,16 0,8-16,0 0,8-8,0-16,-8-8,0 8,-8 8,-8 8,0 0,-8 16,0 16,0 8,0 8,0-8,-8-8,8-8,0-8,8-8,0 0,8-24,0-8,-16 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11876 1740,'56'-40,"-32"16,0-8,-8 0,-8 16,-8-8,0 16,-16 0,-16 0,-8 8,0 16,-16 8,8 8,16 0,8 8,8 0,16 0,16 0,8-16,16-8,8-8,0-8,-8 0,-16 0,-24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9996 2076,'64'8,"40"8,32 0,24 0,24-8,16 0,16 0,8-8,-8 0,-8-16,0 0,-16-8,-32 0,-24 8,-40 16,-32 0,-24 0,-24 0,-24 8,-24 0,-8 0,-16 0,-8-8,0 0,8-32,56 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10308-44,'0'-8,"0"32,0 8,0 16,0 0,0 8,8-8,0 0,0-16,8-8,0-8,0 0,0-16,8-8,8-16,8-24,0-8,-8-8,8 0,-16 0,-16 8,-8 0,-8 8,-24 8,-8 8,-8 24,0 8,0 8,0 16,8 0,8 8,24 0,8 0,0-8,24 0,0-8,-24-16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13652 962.5,'24'0,"24"-8,16 8,8 0,16 0,8 0,0 8,8 0,8-8,0 0,-8 0,8 0,-8 0,-8 0,-8-8,-16 0,8 8,-16-8,-16 0,0 8,-24-8,0 8,-24-8,8 8,-32-8,0 0,-32-8,-8 0,-8 0,72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6500 2626.5,'-16'-8,"16"0,16 8,0 0,16 0,-8 0,0-8,8 8,-8 0,8-8,0 8,-8-8,8 8,-8 0,8 0,-8 0,0 0,0 0,-8 0,8 0,-8 0,0 0,0 0,0 0,-8 0,0 0,8 0,-8 0,0 0,8 0,-8 0,0 0,-8-8,8 8,0 0,0 0,0 0,0 0,0 0,0 0,8 0,0 0,-8 0,8 0,-8 0,0 0,-8-8,-32 8,-8-8,40 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5356 2610.5,'8'0,"0"0,0 0,0 0,8 0,0 0,0 0,8 8,-8-8,8 0,0 0,8 8,-8-8,8 0,-8 0,8 0,-8 0,8 0,-8 8,8-8,-8 8,0 0,0-8,0 8,0-8,0 0,-8 8,16-8,-16 0,8 0,0 0,0 0,-8 0,8 8,-8-8,16 0,-8 0,0 0,0 0,8 0,0 0,-8 0,8 0,-8 0,8 0,-8 0,0 0,8 8,0-8,-8 0,16 0,-8 0,0 0,-8 0,16 0,-8 0,0-8,8 8,0-8,0 8,0-8,0 8,8 0,-8 0,8 0,-8 0,8 0,-8 0,-8 0,-8 0,0 0,0 0,-8 0,0 0,-8 0,-16 0,-8 0,-8 8,-24-8,48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4100 3202.5,'-8'-8,"0"8,0 24,-8 0,0 16,-8 8,0 0,0-8,8 0,0-8,0 0,8-8,0 0,0-8,8 0,0-8,0 8,0 0,8-8,8 16,0-8,0 0,0 8,-8 0,8 0,-8 8,0 0,8 0,-16 8,8-8,0-8,-8 8,0-8,0 0,0 8,0-8,0 0,-8 8,0 0,8 0,-8 8,0-8,0 0,0 8,0-8,0 0,0 0,-8 0,0-8,0 8,8-8,-8 0,-8 0,8 0,-8 0,0 0,8-8,-8 0,8-8,0 8,8-8,0-8,0 8,0-8,8 8,8 0,0 0,8 0,0 0,0 0,0 8,0-8,-8 0,0 8,0-8,-8 8,0 8,0 0,0 8,0 0,-16-8,8 8,-8-8,8 8,0-8,-8 8,8-8,0 8,0-8,8 0,-8 0,8 0,0-8,0 0,0-8,0 8,0 0,0 0,16 0,-8 8,0 0,0 8,8 0,-8 0,0 0,0 0,-8-8,0 8,0 0,0 0,0 8,0-8,0 0,-8 0,8 0,-8-8,8-8,-8-8,8 0,0 0,0 0,0 0,0 8,0 0,8 0,0 0,0 0,0-8,0 8,0 0,0-8,0 0,0 8,0 0,0 0,0 8,0-8,0 0,-8 0,8 0,-8-8,0 0,0 0,0 0,8-8,0 8,0-8,0 8,8-8,0 8,0-8,0 8,0 8,0-8,8 0,-8 0,8 0,0 0,-8-8,-8-8,-8 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7228 4442.5,'-16'-16,"24"16,0-8,8 8,8-8,8 0,-8 0,8 0,0 0,0 0,-8 0,0 0,0 8,-8 0,-8-8,0 8,-16-8,0-8,8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4788 4842.5,'0'-8,"8"8,0 0,8 0,-8 0,8 0,0 8,8-8,0 8,-8-8,8 8,0-8,0 8,0-8,8 8,-8-8,8 0,-8 8,8-8,0 0,-8 8,16 0,-8-8,0 8,0 0,0 0,0 0,0-8,0 8,0-8,8 0,-8 8,8-8,-8 0,0 0,0 8,0-8,-8 8,0-8,0 0,0 8,-8-8,0 0,0 0,8 8,-8-8,8 0,0 8,-8-8,0 8,8-8,-8 0,0 8,0-8,0 0,0 0,8 0,-8 0,8 0,0 0,0 0,0 0,0 0,0 0,0 0,-8-8,8 8,0-8,0 8,-8-8,16 0,-8 8,0-8,8 0,-8 8,8-8,-8 8,0 0,0-8,8 8,-8 0,0-8,0 8,0-8,-8 8,8-8,0 8,0 0,0 0,0-8,-8 8,0 0,8 0,-8 0,0 0,0 0,0-8,8 8,-8 0,0 0,8 0,-8-8,0 8,0 0,8 0,-8 0,0 0,0 0,0 0,0 0,0 0,8 0,-8 0,8 0,-8 0,0 0,8 0,-8 0,8 8,0-8,0 8,0-8,0 0,0 8,8-8,-8 0,0 8,8-8,0 0,-8 0,16 0,-8 0,0 0,-8 8,8-8,-8 0,8 0,0 0,-8 8,8-8,-8 0,-8 0,0 0,8 0,-16 0,8 0,0 0,-8 0,0 0,0 0,0 0,0 0,0 0,0 0,-8 8,8-8,0 0,0 0,0 0,0 0,0 0,0 0,8 0,-8 0,0 8,8-8,-8 0,0 0,0 0,0 0,-16 0,-8 8,-24 0,40-8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7756 5442.5,'-8'0,"16"0,8 0,-8 0,0 0,8 0,0 0,-8 0,8 0,0 0,-8 0,8 0,0 0,0 0,-8 0,8 0,0 0,0 0,-8 0,8 0,-8 0,8 0,-8 0,0 0,8 0,-8 0,8 0,-8 0,8 0,-8 0,8 0,-8 0,8 0,-8 0,0 0,0 0,8 0,-8 8,0-8,0 0,0 0,0 0,0 0,0 0,0 0,0 0,0 0,0 0,0 0,0 0,0 0,0 0,0 0,0 8,0-8,0 0,0 0,8 0,-8 0,0 0,0 0,0 0,0 0,8 8,-8-8,0 0,8 0,8 0,-8 0,0 0,0 0,-8 0,8 0,0-8,-8 8,8 0,-8 0,8 0,0 0,0 0,-8 0,8 0,0 0,0 0,0 0,0 0,0 0,8 0,-8 0,8 0,-8 0,8 0,0 0,8 0,-8 0,8 0,0 0,0 0,0 0,0 0,-8-8,8 8,0 0,-8 0,8 0,0-8,0 8,-8 0,0-8,8 8,-16 0,8 0,0 0,-8 0,-8 0,8 0,-8-8,0 8,0 0,0 0,-8 8,-8 0,-16 8,24-16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3T22:32:5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8381.58 7490.03,'0'0,"0"0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8748 2316,'-24'80,"16"-48,0 0,8-16,0-8,0 0,8-16,16-24,0 0,8-8,-8 8,-8 0,0 24,-8 0,0 8,0 8,0 8,-8 16,0 0,8 0,-8-8,0 0,8-16,0-8,0 0,16-16,0-24,0-24,-24 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7788 6242.5,'-16'8,"24"-8,0 0,8 8,-8-8,8 8,0-8,0 8,0-8,8 0,-8 8,8-8,0 0,0 0,8 0,0 0,0 0,0 0,-8 0,8-8,-8 8,0 0,-8 0,8 0,0 0,-8 0,8 0,0 0,-8 0,0 0,8 0,-8-8,-8 8,8 0,0 0,-8 0,8 0,-8 0,0 0,-8-8,-16-8,16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4900 8538.5,'-16'0,"24"0,0 0,8 0,0 0,0 0,8 0,0 0,0 0,0 0,0 0,0 0,8 0,-8 0,8 0,-8 8,8-8,0 8,0-8,0 0,0 0,0 0,-8 0,8 0,-8 0,0 0,0 8,0-8,0 0,0 8,0-8,8 0,-8 0,0 0,0 0,-8 0,8 0,0 0,-8 0,8 0,-8 8,0-8,8 8,-8-8,0 8,0 0,8-8,-8 0,0 8,0-8,-8 0,8 0,0 0,0 0,0 8,0-8,8 0,-8 8,8-8,0 0,0 8,0-8,-8 0,0 0,0 0,0 8,0-8,-8 0,8 0,-8 0,0 0,0 0,0 0,0 8,-16-8,-16 0,24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6556 8506.5,'8'0,"0"0,8 0,8 0,0 8,0 0,0-8,-8 8,0-8,-8 0,0 8,0-8,-16 0,0 0,-8-8,-8 0,0 8,0 0,8 0,0 0,0 0,8 0,16 0,8 0,8 0,-8 0,8 0,-8 0,0 0,0-8,-8 8,0 0,-16 0,-8 0,0 0,-8 0,8 0,-8 0,8 0,8 0,-8 0,8 0,0 0,24 0,0 0,8 0,0 8,8-8,-8 0,-8 8,0-8,-8 0,0 0,0 0,-8 8,-8-8,0 0,-8 0,16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7116 8578.5,'-24'8,"40"-8,16 0,-8 0,16 0,-8 0,0 8,8-8,-8 0,8 0,-8 0,0 0,0 0,0 0,-16 0,8 0,-8 0,-8 0,0 0,0 0,-24 0,-8 0,-8 0,0-8,-8 8,-8-8,0 8,0-8,8 8,8-8,-8 8,16 0,-8 0,16-8,-8 8,16 0,0 0,8-8,16 8,8 0,8 0,0 0,16 0,0 0,-8 8,8 0,0-8,-8 8,8-8,-8 0,-8 0,8 0,-16 0,0 0,-8 0,-8 0,0 0,-16 8,-16 0,24-8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8052 8610.5,'16'0,"0"0,0 0,8 0,0 0,0 0,0 0,0 0,8 0,0 0,0 0,-8 0,16 8,-16-8,8 0,-8 8,0-8,0 0,0 8,0-8,0 0,-8 0,8 0,-8 0,8 0,-8 0,8 0,-8 0,8 0,-8 8,0-8,-8 0,8 0,-16 8,8-8,-8 8,-8 0,-16 0,24-8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9156 8586.5,'-8'0,"0"0,8 8,-8-8,0 0,8 8,8-8,8 8,8-8,-8 8,8-8,8 8,0-8,8 8,-8-8,16 0,0 0,0 0,0 0,0 0,0 0,0 0,-8 0,-8 8,0 0,0-8,-8 8,0-8,-8 0,-8 8,0-8,-16 0,-8 8,-8 0,-8 0,32-8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9356 7778.5,'0'8,"8"-8,-8 8,0 0,8 16,0 0,0 0,0 0,0-8,0 8,8-8,-8 0,0 0,0 0,0-8,0 8,0-16,0 8,0 0,0-8,8 0,-8 0,0 0,0 0,0 0,0-8,0 0,0 8,0-8,0 0,-8 0,0-8,8 0,-8 8,0-8,0 0,0 0,0 8,0 0,-8 0,8 0,0 0,0 0,-8 0,8 0,0-8,-8 8,8 0,0-8,-8 8,8 0,-8-8,0 8,0 0,8 0,-8 0,0 0,0 0,8 0,-8 8,0-8,-8 0,8 0,0 0,0 0,0 8,0-8,0 8,0-8,-8 8,16-8,-8 8,0 0,0 0,0 0,0 0,8 8,-8 0,0 0,8 0,0 0,-8-8,8 16,0-8,0 0,0 8,0-8,0-8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10204 8666.5,'8'0,"0"0,0 0,0 0,0 0,0 0,8 0,0 0,0 0,0 0,0-8,8 8,0-8,0 8,0 0,0-8,0 8,0 0,0 0,0 0,8 0,-16 8,8-8,-8 0,0 0,0 8,0-8,-8 0,8 0,0 8,0-8,8 0,-8 8,16-8,-8 8,0-8,8 8,-8-8,0 0,8 0,-8 0,0 0,0 0,8 0,-8 8,8-8,-8 0,8 0,-8 0,0 0,8 0,-8 8,0-8,0 0,0 0,0 0,0 0,8 0,-8 0,0 0,8 0,-8-8,0 8,0 0,0-8,0 8,0 0,0 0,0 0,-8 0,8 0,0 0,0-8,0 8,0 0,0 0,0-8,-8 8,8 0,0 0,0 0,0 0,0-8,0 8,-8 0,8 0,-8 0,0 0,8 0,-8 0,8-8,-8 8,8 0,-8 0,0 0,8 0,-8 0,8 0,-8 0,8 0,0 0,0 0,-8 0,8-8,8 8,-16 0,8 0,8-8,-8 8,8-8,0 8,0 0,0-8,0 8,-8 0,0-8,0 8,0 0,0 0,0 0,-8-8,0 8,0 0,-8 0,0 0,0 0,-8-8,-24-8,24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11476 8642.5,'-64'0,"56"0,-8 0,8 0,-8-8,8-8,-8 0,-8-16,8 8,-8-8,0 0,0 8,8 0,-8 8,8 0,8 8,0 8,0-8,8 0,0 0,0-8,16-16,8 0,8-16,16 8,16-8,8 0,8 16,16 8,0 16,8 0,0 8,-8 8,-8 8,-8 0,0 8,-16-8,0 8,-8-8,-8-8,0 8,0-8,8 8,0-8,0 16,0-8,0 0,-8 0,8 0,-8 0,0-8,0 8,-16-8,8 0,-16 0,0 0,-8 0,0 0,-8 0,8 0,-16 0,16 0,-16 0,8 0,0 0,0-8,-8 16,8-8,0 0,-8 0,8 0,0 0,-8 0,0 0,0 0,0 8,-16 8,-16 8,0-8,-8 8,0 0,-16 0,0-8,-8 8,0-8,0-8,-8-8,-8-8,0 0,0-24,0 0,0 0,0 8,0 0,0 0,8 8,0 8,-8 0,8 0,0 0,0 0,8-8,8-8,8 8,8-16,0 8,0-8,16 0,-8 8,8 0,8 0,0 8,0 0,8 8,0-8,0 0,0 8,8-8,-16 8,-16 0,32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10756 7482.5,'-72'16,"56"-16,0 16,-8-8,8 0,8 0,0 8,0 8,0 0,8 8,0 8,0 0,8-8,0-8,8-8,8 0,8-16,-8 0,0-8,-24 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9292 1812,'-8'56,"0"-8,0 0,-8 8,16 0,-8 0,0-8,8 0,0-8,-8-8,8-16,0 0,-8-16,0 8,0-8,-8 0,0-16,-8 0,-8-8,0 0,0 8,0 8,8 0,0 8,8 8,0 16,16 8,-8 8,8-8,0 0,8-8,0 0,8-16,0 0,8-8,0-8,0-8,8-16,-16 8,0 0,0 0,-8 16,-8 0,8 8,-8 8,0 8,0 8,8 0,0 0,0-8,0 8,0-16,0 0,0 0,0-8,8-8,-8-16,8-8,-16 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10860 7706.5,'8'-72,"24"40,8 8,-8 0,0 8,-8 8,-8 8,-8 0,0 0,-8 16,0 8,-16 8,0 0,0-8,0 0,-8-8,16-8,-8 0,8-8,0-16,8-8,8-8,8-16,0 8,-16 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11228 7162.5,'0'56,"0"-16,0 8,-8 0,8 8,0-8,0 0,0-16,0-8,0-8,0-8,-8-16,8-8,-8 0,-8-8,0 8,-8 0,0 16,8 0,-8 0,8 24,0 0,8 8,8-8,0 0,0 0,8-8,8 0,0-16,0 0,8 0,-8 0,0-16,8 8,-8-8,0 16,-8-8,0 8,0 0,-8 8,0 0,8 0,-8 0,8 0,8 0,0-8,0 0,0-8,-16 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11404 7602.5,'48'-48,"-32"24,0-8,-8 8,0-8,-8 16,0 0,0 8,0 0,-16 8,-8 0,0 0,0 16,0 8,8 8,0 8,8-8,8 8,0-8,8-8,8-8,0 0,8-8,0-8,0 0,8 0,-8-16,8 0,-16 0,0-8,-8 8,0 8,-8 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11916 7354.5,'-8'0,"16"8,-8 16,0-24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11916 7674.5,'0'-32,"0"32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12204 7266.5,'0'0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12204 7042.5,'16'56,"0"-24,-8 8,0-8,0 8,-8-8,0-32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12164 7490.5,'72'-32,"-40"16,0-8,0 0,-8 0,0 8,-16 8,0 0,-8 16,-16 16,-8 0,24-24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12420 7298.5,'-16'0,"16"16,0 0,0 16,0 0,0 0,8-8,-8 8,8-16,-8-8,8-8,-8-24,0-8,0 0,8-16,0 0,0 0,8-8,0 8,8 0,0 0,0 8,0 8,8 8,-8 0,-8 8,0 8,0 0,-8 8,0 16,0 8,0 8,0 0,8 16,-8 8,8 8,0 8,0 0,-8 8,0 0,-8 0,8-16,-8-16,0-8,0-8,0-8,0-16,0-24,-16-8,-8-16,-16 0,40 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12476 7306.5,'80'0,"-48"0,0 8,-16-8,0 0,-8 8,-8 8,-8 0,-16 16,-8-8,0 0,8-8,0 0,16-8,24-8,16 0,0 0,8-8,-8 0,0-8,-8 0,-16-8,0 0,-8 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9468 1980,'-8'64,"0"-16,0 0,8 16,-8 0,8 0,-8 8,8-8,0-16,0-8,16-24,-16-16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12636 7250.5,'-8'88,"0"-40,8 16,0 0,0 0,8-8,8 8,0-8,-16-56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12292 7034.5,'0'8,"0"16,0 0,0 16,0 8,-8-8,-8 0,16-40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12156 7394.5,'40'-16,"-24"16,8-16,0 16,-8-8,0 8,0 0,-8 0,0 0,-8 16,0 8,0 0,0 8,-8 8,8-8,-8 8,0-8,8-8,-8 0,8-8,0-8,16-16,0 0,8-8,0 0,0-8,-24 24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13012 7258.5,'0'32,"0"8,0 0,0 0,0 8,0-16,0-8,0-8,16-24,-8-16,-8 24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13140 7066.5,'80'-56,"-40"40,0 8,8 0,-8 8,0 0,-8 0,0 8,-8 8,0 8,-8 0,-8 8,0 8,-8 0,0 8,0 0,0 0,0 8,0 0,0 0,0-8,0-16,0-8,0-16,0 0,0-24,0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13148 7346.5,'72'0,"-32"-8,-8 0,0 8,-16 0,0 0,-16 8,0 16,0-8,-8 8,-16 0,8-8,0-8,8 0,-8-8,16-8,-8-16,8-8,0-8,16 0,-8-8,8 16,0 0,-8 16,0 0,0 16,-8 8,-8 8,8 8,-8 16,0 8,8 0,-8 16,8 0,-8 0,8 0,0 0,0 0,16-8,0-8,-8-8,-8-40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13844 7194.5,'16'56,"0"-24,0 8,-8-8,0-8,8-8,-16-8,8 0,0-24,-8-8,8 0,0 0,0 0,0 8,0 0,8 8,-8 0,8 8,0 0,-8 0,0 16,-8 8,0 0,0 0,-8 0,-8 0,0 0,8-8,0-8,0-8,8 8,8-8,8-8,8-8,8-8,-8-16,-8 8,-16 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14164 7122.5,'88'-24,"-40"16,0 0,0 8,-8 0,0 0,-8 0,-8 16,-16-8,0 16,-8 8,0 0,0 8,-8 8,0 0,0 0,0 8,0 0,0 0,0-16,8 0,0-24,0 0,-8-40,8 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14180 7258.5,'72'24,"-48"-24,0 0,-16 0,0 8,-8 0,0 16,-24 0,0 0,-8 0,8-8,8 0,0-8,8-8,8 8,16-8,8 0,8 0,0-8,8-8,-8-8,0 0,-8 0,-8-8,-8 16,-8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14324 7274.5,'-40'56,"32"-24,8 8,-8 8,8-16,0 8,8-8,8-16,8-8,0-16,-24 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9516 2436,'64'16,"-40"-24,8-16,-8-8,0-8,-16 0,0 16,-8 8,0 0,-24 16,-16 0,8 24,-16 16,8 8,8 0,8 0,16-8,8-8,8 0,16-8,16-8,8-8,0-16,8-8,-56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14748 7130.5,'64'-16,"-48"8,-8 8,0 0,-8 16,0 0,-8 8,-8 8,8-16,-8 0,16 0,0-8,0 8,16-8,16 0,-8-8,16 8,-8-8,-8 0,-8 8,-8-8,0 0,-8 8,-8 0,-8 0,-16 0,8-8,-8 0,-8 0,8-16,0-8,0 0,16 8,8 8,0 0,8 16,0 8,-8 24,0 0,0 16,-8 0,8 8,-8 8,0-8,8 0,0-8,8-8,0-8,0-24,8-8,-8-8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15124 7106.5,'64'-8,"-32"0,0 8,16-8,-8 8,0 0,0-8,-16 8,-8 0,-8 0,-8 8,-16 8,-16 8,-16 0,0 8,0-8,0-8,16 0,0-8,16 0,8 0,24-8,0 0,0 0,0-8,0 8,-8 0,0 0,-8 16,0-8,0 8,0 0,0 16,0-8,0 8,0 8,0 8,0 0,0 8,-8-8,8 8,0 0,0 0,0 0,0 0,-8-8,8-8,0-8,0-8,0-16,0 0,0-16,0-8,0-8,0 24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15324 7058.5,'-56'56,"48"-32,-16 8,8 0,-16 0,0 0,0 8,8-8,-8-8,8-8,8 0,8-8,24-24,8-8,8 0,0 0,0 0,0 8,0 8,-16 0,8 8,-8 0,0 8,-8 8,8 0,0 0,-8 8,8-8,0 0,-8 0,0-8,0 0,0 0,0 0,0-8,0 8,0 0,0 0,-8-8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15884 7266.5,'64'-56,"-32"40,8 0,-8 8,0 8,-16 0,8 0,-16 16,0 8,-8 8,0 16,0 0,-8 8,0 16,-8 0,0 0,0 8,8-16,-8 0,16-24,-8-8,8-16,0-32,-8-16,8-16,-16 0,-8-8,24 56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15788 7474.5,'64'0,"-32"0,0 0,8-8,-16 8,8 0,-24 0,0 0,-16 16,0 8,-24 0,8 8,0-8,0 0,16-8,0-8,8-8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16204 7522.5,'-64'48,"32"-24,8 0,-8-8,0 0,0 0,8 0,-8-16,8 0,-8 0,32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15620 7706.5,'-16'56,"16"-40,16 8,24 0,8-8,8 0,8-8,8 0,8-8,0 0,0 0,0-8,-8-8,-16 0,-8 8,-16-16,-16 8,-16 0,0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16396 7706.5,'-72'24,"64"0,0 0,8 0,0 8,0-8,16 0,0-8,8-16,0 0,-24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16628 7274.5,'64'0,"-40"0,0 0,0 16,-16 0,-8 8,0 8,-16 0,0 16,-16 0,-8-8,8 8,0-16,8 0,8-8,8-16,8-24,8-16,16-8,0-8,-8 8,0 0,-16 0,8 0,-8 0,0 0,0 0,8-8,-8 8,8 0,8 8,-8 8,8 8,-8 0,0 16,-8 16,8 16,-8 8,0 16,0 0,0 8,0 8,0 0,0 8,0-8,0 0,0 0,8-16,-8-8,0-8,0-8,0-16,0 0,-16-24,0-16,0-8,-8-16,16 0,-8 0,16 8,0 0,8 0,8 8,8-8,8 0,8 0,0-8,0 0,8 0,0 0,-8 16,0 0,-8 8,-8 8,-8 8,-8 8,8 8,-16 16,8 24,-8 0,0 8,0 0,0 0,0-8,0-8,-8-8,0 0,0-8,-8 0,8-8,-16-8,8 0,-8-8,0 0,0 0,8-8,0 0,32 8,0 16,24 8,-8 0,8 8,8 0,-8 8,0 8,-8 0,-8 8,-16-16,-8-8,-8-8,8-24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2164 5748,'-16'-8,"16"0,8 8,0 0,8 0,0 0,0 0,8 8,0-8,-8 0,8 8,0-8,0 0,0 8,0-8,0 0,0 0,-8 0,8 8,-8-8,8 0,0 8,-8-8,8 0,0 0,0 0,0 0,0 0,-8 0,0 0,0 0,0 0,0 0,0 0,8 0,-8 0,8-8,-8 8,0 0,8 0,0 0,0 0,-8 0,8 0,0 0,0 0,0-8,0 8,0 0,0 0,8 0,-16 0,8 0,0 0,0 0,0 0,0 0,0 0,-8-8,8 8,-8 0,8 0,-8 0,8 0,-8 0,8 0,-8 0,8 0,0 0,-8 0,8 0,-8 8,8-8,0 0,-8 0,0 0,8 0,-8 8,8-8,0 8,-8-8,8 8,8 0,-8-8,0 0,0 8,0-8,0 0,0 0,0 0,0 0,0 0,0 8,0-8,0 0,0 0,0 0,8 0,-8 0,0 0,8 0,-8 0,16 0,-8-8,8 8,8-8,-8 8,0-8,0 8,0-8,0 8,-8-8,0 8,-8 0,0-8,-8 8,0 0,0 0,0 0,-8 0,0 0,0 0,0 0,0 0,0 0,0 0,8 0,-8 0,16 0,-8 0,8 0,0 0,8 0,-8 0,8 8,0-8,0 0,8 0,-8 0,8 0,0 0,0 0,0 0,-8 0,8 0,-8 0,8 0,-8 0,0 0,8 0,-8 0,0-8,0 8,-8 0,8 0,-8 0,0 0,0 0,-8 0,8-8,-8 8,8 0,-8 0,8 0,-8 0,8 0,-8 0,8 0,-8 0,0 8,0-8,8 0,-8 0,8 0,0 0,0 0,8 0,0 0,-8 8,8-8,-8 0,0 8,0-8,0 0,0 0,0 0,0 8,0-8,0 0,-8 0,0 0,8 0,-16 0,8 0,-8 0,0 0,-8 8,0 8,-24-8,24-8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10044 1852,'-8'56,"16"-16,0 0,0 0,-8-8,8-8,0-8,0-8,0-8,0-24,-8 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6060 4556,'16'-64,"-16"48,8 0,-8 8,0 0,-8 8,-8 0,-8 0,8 8,-16 8,32-16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5844 4556,'-24'0,"32"0,16-8,8-8,8-8,8 8,-8 8,0 0,-16 8,0 0,-16 0,-8 16,0 0,-16 16,0-8,0 0,0-8,8-8,0 0,8 0,0 0,16 0,0 0,0 0,8 8,-8-8,-8 0,0-8,0 8,-8 0,-8 0,-8 8,0-8,-8-8,0 0,-8-24,8 0,0-8,16 8,0 8,8 0,0 8,0 0,0 16,0 32,0 16,-8 16,0 16,0 8,0-8,8-8,0-16,0-8,16-16,0-24,0-16,0-16,0-32,-16 48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6204 4636,'-40'40,"32"-8,0 0,8-16,0 0,8-16,8-8,0-24,8-8,8 0,-8-8,-8 8,0 0,-16 0,8 16,-8 0,0 8,0 8,0 0,0 0,0 0,8 8,8-8,0 8,-8 0,8 0,0 0,-8 0,8 16,0 0,-8 0,0 16,8 16,-8 0,0 16,-8 8,0 8,0-8,0-8,0-16,0-8,0-24,0-8,8-8,-8-32,0 32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6220 4708,'24'40,"8"-32,-8-8,8 8,-16-8,-8 8,-8 8,-8 8,-24 8,-8 8,-8-16,0 8,8-16,8 0,16-8,8 0,0-8,16 0,8 0,16 8,8-8,16 0,-8 0,0 0,0 0,-8 0,-8 8,0-8,0 0,0 0,-8-8,-24 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6868 4444,'-40'-48,"32"48,16 8,-8-8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6932 4140,'0'-8,"8"32,0 0,0 0,0 8,-8-8,0 0,-8-8,8-16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6692 4380,'-24'72,"24"-40,8-8,8-8,-8-8,0 8,8-8,-8-8,8 0,0 0,0-24,8 8,-8-16,16 0,0 0,16 8,0 0,0 8,8 0,0 0,0 8,-16 0,-8 8,-16 0,0 0,-16 8,0 0,0 16,-16 0,-8 8,0 8,0-8,0 0,0 0,0-16,24-16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6948 4540,'24'-8,"0"8,-8 0,8 0,-8 0,-8 0,0 0,-8 8,0 0,-24 8,0 0,0 8,-8-8,8 0,-8-8,16 0,0 0,8 0,0 0,0 0,-8 0,0 0,0 8,0-16,0 8,0-8,8 8,24-8,16-8,16-8,8-8,8 8,8-8,0 8,-8 0,0 8,-24-8,-8 8,-16 8,0-8,-24 8,-24 0,32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6860 4452,'16'24,"-8"8,0 8,0 0,0-8,0-8,0-8,0-16,0 0,0-16,-8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6996 4412,'0'96,"0"-48,8 0,0 0,0 0,-8-16,0-32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10100 1844,'56'-24,"-24"16,0 8,0-8,-8 8,-8 0,-8 0,0 0,0 8,-8 16,0 0,0 8,0 0,0 0,0 8,0 0,8-8,-8 0,8 0,-8-16,8 0,-8-8,0-8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6892 4636,'-64'48,"40"-8,0 16,8-8,0 0,8-8,8-8,8-8,16-16,0-8,-24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7068 4780,'24'24,"-24"-16,0 8,-8 0,-16 0,-8 8,8-8,-8 8,0-8,16-8,0 8,0-8,32-16,8-8,8-8,0-8,0 0,-8 0,8 0,-16 16,-8 0,0 8,-24 8,0 0,-8 0,0 8,8 0,-8 8,8 0,8 0,0 8,8-8,0 16,0-8,0 8,0 0,8 0,0 8,0-8,0 0,-8-8,0-8,0 8,0-8,-16-8,-8 8,-8-16,8 0,-8 0,0 0,0 0,16 0,0-8,8 8,8-8,8 8,16 0,0 0,24 0,8 0,8 0,0 0,8 0,0-8,-8 8,-8 0,-16 0,-16-8,-8 8,-8 0,-16 8,-16 8,24-16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6276 5948,'-16'-8,"8"8,8-8,-8 8,0 0,0 0,0-8,-8 8,0-8,0 0,-8 8,8-8,-8 0,8 0,0 0,-8-8,8 8,8 0,-8-8,8 8,0-8,0 0,-8-8,16 0,-8-8,0 8,8-8,0 8,0 0,-8 0,8 0,0 0,0 0,0 8,8-8,0 8,0-8,8 8,-8-8,8 8,-8-8,8 8,0 0,-8 0,8 0,0 0,8 0,-8 8,8-8,0 8,0-8,8 0,0 8,0 0,0-8,0 16,0-8,8 8,-8 0,0 0,8 0,-8 0,0 0,-8 0,8 0,-8 16,0-8,-8 16,8 0,-8 0,0 8,0 0,-8-8,8 8,-8 0,0-8,0 8,-8 0,0-8,0 8,0 0,-16 0,0 0,-8 0,0 0,-8-8,0 8,-8-8,-8 8,0-8,-8 8,-8 0,0-8,-8 0,8-8,0-16,8 0,0 0,8-32,8 0,0-16,8-8,0 0,32 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8044 5844,'-8'-56,"8"56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7756 5100,'0'-24,"0"40,0 16,-8 16,8 16,-8 16,8 0,-8 16,8-8,-8-16,0 0,8-24,0-16,-8-16,8-32,16-16,0 0,16-8,-8 16,8 0,0 16,-8 8,0 0,-8 0,0 0,-8 16,0-8,-8 8,0-8,-8 8,-8 0,-8-8,8 0,-8 0,0-8,8 8,-8-8,16 0,8-8,0-8,0 0,0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8044 5556,'0'24,"0"0,0 0,0 0,0-8,0 0,0-32,0 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8012 5196,'8'72,"8"-24,0-16,0 0,-16-32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8164 5452,'0'48,"0"-8,0-8,8 0,-8-8,0-16,0 0,8-8,0 0,0-8,0-16,8-16,0 8,-8 0,0 8,0 16,-8 0,0 0,8 8,-8 16,8 8,-8 0,8 16,0-8,0 0,0 0,0-16,0-8,0-8,0 0,8-40,-8-8,-8 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8532 4964,'-8'96,"8"-40,-8 8,0 0,8 0,0 0,-8-8,0 0,8-8,-8-24,8 0,-8-16,8 0,-8-8,0 0,-8-8,0-8,0 0,-8 0,8 0,0 8,0 0,8 8,-8 0,16 8,0 16,0 8,0 8,8-8,0-8,8 0,0-8,0-8,0-8,8 0,-8-24,0 0,8-16,-8 8,0-8,0 16,0 0,-8 16,0 0,0 8,0 0,0 0,0 0,0 8,8 0,-8-8,8 0,-8 0,0 0,8-16,-8 0,0-8,-8 8,0-8,0 8,0 8,0-8,-16 8,0 8,0 0,8 8,-8 24,8 0,0 8,8 0,0-8,0 0,0-16,16 8,0-16,8-8,0 0,8-8,-8-8,-8-16,8 0,-16 0,-8 32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8812 5316,'24'72,"-16"-40,0 0,0 0,0-8,-8 0,0-8,0-8,0 0,0-16,-8-8,0-8,0-16,8 0,0 0,0 8,16 0,8 16,8 8,8 8,0 16,-8 24,-8 0,-24-40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10076 2108,'64'0,"-40"0,0 0,-8 0,0 8,0-8,-16 8,0 8,-8 0,-16-8,8 8,-8-8,8-8,8 8,0-8,16 0,16 0,-8-8,16 8,-8-8,0 8,-8 0,-8 0,0 0,-8 16,-8 8,-16 0,-8 8,-8 8,40-40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9156 5708,'64'-24,"-24"8,0 0,0 8,0 0,-16 0,-8 8,0-8,-24 8,8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9740 5276,'-64'-40,"56"32,0-8,0 8,0 0,0 0,8 0,-8 8,8 16,0 16,8 8,8 16,-8-8,8-16,-8-8,8 0,0-16,0-8,-8 8,0-8,0 0,0-8,8-8,0-16,0 0,0-8,0 8,8 8,-8 0,0 16,-8 0,0 8,8 16,0 8,-8 24,8 0,-8 0,0-8,8 0,-8-16,8-8,0 0,0-16,8-8,0-16,0-8,0-16,0-8,0 0,0 8,0 0,-8 16,0 0,-8 16,-8 0,0 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10300 5116,'0'80,"0"-40,-8 8,8 0,0 0,-8-8,8-8,0-8,0-8,0-8,0-16,0-16,16-16,-8-8,8 0,-8 8,16 0,-8 0,8 16,-8 8,0 0,-16 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10548 5180,'0'48,"0"-16,0 0,0 0,0 0,0-8,0-8,0-8,8-8,0-32,-8 32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10628 4828,'0'64,"0"-32,0-8,0 0,0-8,0-16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10812 4924,'0'72,"0"-16,0 0,-8 8,0 0,0-8,0 0,8-8,0-16,0-8,0-8,0-8,0-32,0-8,0 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10628 5228,'64'-40,"-16"32,8 8,0 0,8 0,-8 8,-8-8,-8 0,-40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11132 5236,'8'-32,"0"8,8 0,-16 8,8 8,-8 0,-16 8,-8 0,-8 0,0 24,-8 0,8 0,8 8,8 0,16 0,0 0,0-8,16-8,16 0,0-8,8-8,8 0,0 0,0 0,-8-8,-40 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11324 5420,'88'0,"-48"-16,0 8,-8 0,0 0,0 8,0-16,-32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11852 5084,'8'88,"-8"-40,0 8,0 0,0-8,8 0,-8-8,0-24,8 0,-8-24,8-16,0-16,0-8,0 0,8-8,0 0,8 8,0 16,8 8,0 16,-8 8,0 16,-24-16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9988 2412,'40'-8,"8"-8,0 8,8 0,-8 0,0 0,-16 8,-8-8,0 8,-24 8,-8-8,8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12252 5364,'0'-64,"0"32,-8 8,8-8,-8 8,0 8,-8 8,0 8,0 0,0 8,-8 32,8 0,0 8,16 0,0 0,0-16,8 0,8-16,0-8,8 0,0-8,0 0,8-16,-8 0,8 0,0-8,-16 16,-16 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12508 5348,'-24'-56,"16"32,0 0,0 8,0 0,-8 8,8 0,-8 8,0 0,8 24,-8 0,8 0,-8 8,8-8,8 0,0 0,0-8,8 0,8-8,0 0,8 0,0-8,0-16,8 0,-8-8,-8-8,8 8,-8-8,-8 16,0 0,-8 0,0 8,-8 0,0 8,0 0,0 0,0 0,16 0,0 0,-8 8,0-8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12092 5396,'16'0,"0"0,0 0,8-8,-8 8,8-8,-8 0,0 0,0 0,0-8,0 0,-8 0,0 0,-8 8,8 0,-8 0,0 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12556 5308,'-24'-8,"24"0,0 16,8 16,0-8,0 8,0-8,0 0,0-8,0-8,0 8,0-8,8 0,0 0,0-16,-16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12804 5308,'-32'-40,"24"32,0-8,0 8,0 0,0 8,0 0,0 16,0 8,0 8,0-8,8 0,0 0,0-8,8 0,0-8,0 0,8-8,0 0,8-8,-8-16,0 0,8-16,-8 8,0-16,-8 0,8 0,-16-16,8 0,-8 0,0-16,-8 8,0 8,0 8,8 16,0 8,0 16,0 0,0 8,8 8,-8 8,8 16,-8 16,8 8,0 8,0 8,0 0,0 8,0 0,0 8,8 0,0 0,0-8,0-8,0-8,0-16,0-8,-8-8,0-8,0 0,0-16,-8 8,16-8,-16-8,0-8,0 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2812 8396,'0'-8,"-8"8,16 0,0 0,0 0,8 0,0 0,0 0,0 0,8 0,-8 0,8 0,0 0,0 0,-8 0,0 0,0 0,0 0,-8 0,8 0,-8 0,0 0,8 0,-8 0,0 0,8-8,0 8,-8 0,8 0,0 0,0 0,0 0,0 0,-8 0,8 0,0 0,-8 0,8 0,0 0,-8 0,0 0,0 0,8 0,0 0,-8 0,8 0,0 0,0 0,-8 0,8 0,-8 0,0 0,0 0,0 0,0 0,0 0,0 0,0 8,0-8,0 0,0 0,-8 8,8-8,0 0,0 0,0 0,8 0,-16 8,16-8,-8 0,0 0,0 0,8 0,-8 0,0 0,0 0,0 0,0 0,0 0,0 0,0 0,0 0,0 8,0-8,0 0,0 0,0 0,8 0,-8 0,0 0,0 0,0 0,0 0,0 0,0 0,0 0,0 0,0 0,0 0,0 0,0 0,0 0,0 0,0 0,0 0,-8 8,8-8,0 0,0 0,0 0,0 0,0 0,0 0,0 0,0 0,0 0,0 0,-8 16,-16-8,16-8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3108 2116,'-16'-24,"16"16,-8 8,0 0,8-8,-8 8,0 0,16 0,0 0,0 0,0 0,0 0,0 0,8 0,-8 0,8 0,-8 0,8 0,0 0,0 0,-8 0,8 0,0 0,0 0,-8 0,8 0,0 0,-8 0,8 0,0 0,0 0,-8 0,8 0,0 0,-8 0,0 0,8 0,0 0,-8 0,16 0,-8 0,0-8,0 8,0 0,0 0,0 0,0 0,-8 0,8 0,-8 0,8 0,0 0,0 0,0-8,0 8,-8 0,8 0,0 0,-8 0,8 0,-8 0,0 0,8 0,0 0,-8 0,0 0,0 0,0 0,0 0,0 0,0 0,0 0,-8 8,-8-8,8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10908 5812,'-80'-64,"48"56,32 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10628 5644,'0'0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3031.5 1380,'-56'-8,"48"8,0 0,8-8,-8 8,-8-8,16 0,-16 8,8-8,0 0,-8 0,8 0,0 0,0 0,-8-8,8 8,0-8,0 0,0 8,0-8,8-8,0 8,-8-8,8 8,-8-8,8 0,0 8,0 0,0 0,0 0,0 0,0 0,16 0,-8 0,8 0,0 0,0 0,0 0,0 0,8 8,-8 0,0 0,8 0,-8 0,8 8,0 0,0 0,8 0,-8 8,0 0,8 0,-8 0,-8 8,8 0,0 0,-8 8,0 0,0 8,0-8,-8 8,0 8,0-8,0 0,-8 0,0 0,0 0,0 0,-8-8,-8 0,8 8,-8-16,-8 16,0-16,-8 16,-8-16,0 8,-8-8,0-8,0 0,-8-8,8 0,0-24,8-16,0-16,40 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10164 2404,'16'64,"-8"-40,0-8,0 8,0-8,0 0,-8-16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1935.5 2108,'-24'-32,"24"24,0 0,0 0,0 0,0 0,-8 8,0-8,0 8,0 0,0 0,0 0,0 0,0 0,8-8,-8 8,0 8,8 0,-8 0,0-8,-8 8,8 0,0-8,-8 8,8-8,0 8,0-8,0 0,24 0,0 0,16 8,8-8,8 0,0 0,0 0,8 0,-8 0,-8 0,-8 0,0-8,-16 8,-8-8,0 8,-16 0,-8 0,0 0,-16 0,-8 0,0 8,0 0,-8 0,16-8,8 8,0-8,8 0,8 0,0 0,16 0,16 0,0 8,24 0,-8-8,8 8,-8-8,0 0,-16 0,0 0,-8 8,-8-8,0 16,0-8,-8-8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2175.5 3620,'-8'-16,"8"8,-8 8,8-8,-8 8,0 0,0 0,0 0,0 0,8-8,-8 8,0 0,24 0,0 0,8 0,8 0,-8 0,0 0,0 0,0 0,0-8,-8 8,8-8,-8 8,-8 0,8-8,-8 8,0 0,0 0,0 0,-16 0,-8 0,0 8,-8 0,8 0,-8 0,0 0,0-8,0 8,0-8,8 0,0 0,8 0,0 0,0 0,16 0,8 0,8 0,0-8,0 8,8 0,0 0,-8 0,0-8,0 8,-8-8,0 8,0 0,0-8,-8 8,0 0,0 0,-8-8,0 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2031.5 8284,'-32'-8,"24"8,0 0,0 0,8-8,8 8,0 0,0 0,8 0,0 0,0 0,0 0,8 0,-8 0,8 0,0 0,-8-8,8 8,-8 0,0-8,0 8,8-8,-16 8,8-8,0 8,0 0,0 0,0-8,0 8,0 0,-8-8,8 8,-8 0,8 0,0-8,0 8,0 0,-8 0,8 0,0 0,0 0,8 0,-16 0,8 0,0 0,0 0,0 0,0 0,0 0,8 0,-8 0,8 0,0 0,0 0,0 0,0 8,-8-8,8 8,-8-8,8 0,-8 8,0-8,8 0,-8 8,0-8,8 0,0 0,0 0,0 8,0-8,-8 8,8-8,0 8,0-8,0 0,-8 0,16 8,-16-8,8 0,0 0,-8 0,8 0,0 0,-8 0,8 0,0 0,-8 0,8 0,-8 0,8 0,-8 0,8 0,-8 0,0 0,0 0,8 0,-8 0,0 0,0 0,0 0,0 0,0 0,0-8,-8 8,8 0,-8 0,0 0,0-8,8 8,-8 0,0 0,8 0,-8-8,8 8,0 0,0 0,-8 0,8 0,0-8,8 8,-8 0,0 0,0 0,8 0,-8 0,0 0,8 0,-8 0,0 0,0 0,0 0,0 0,0 0,0 0,0 0,0 0,0 0,0 0,0 0,-8 0,0 0,8 0,0 0,-8 0,0 0,0 0,0 0,0 0,0 0,0 0,0 0,0 0,0 0,0 0,0 0,0 0,0 0,0 0,0 8,0-8,0 0,0 0,8 0,-8 0,0 0,0 0,0 0,8 0,-8 0,8 0,0 0,-8 0,8 0,-8 0,8 0,0 0,0 0,0 0,0 0,8-8,-8 8,8 0,-8-8,8 8,-8 0,8-8,0 8,-8-8,8 8,-8 0,8 0,-8 0,-8 0,8-8,0 8,-8 0,8 0,-8 0,8 0,-8 0,0 0,0 0,0 0,0 0,0 0,0 0,0 0,0 0,8 8,0-8,8 0,-8 0,0 0,0 0,8 8,-8-8,8 0,0 0,0 8,0-8,-8 0,16 0,-8 0,0 0,0 0,8 0,-8 0,0 0,0 0,0 0,-8 0,32 0,-32 0,0 0,8 0,-8 0,0 0,0 0,0 0,0 0,0 0,0 0,0 0,0 0,0 0,-8 0,8 8,0-8,8 0,-8 8,8 0,-8-8,0 8,0-8,0 0,-8 0,8 0,0 0,0 8,0-8,8 8,-8 0,0 0,8 0,-8 0,0 0,8-8,-16 0,8 8,0-8,0 0,0 0,0 0,0 8,0-8,0 8,8-8,-8 0,8 8,-8-8,0 0,0 8,8-8,-8 0,0 0,0 0,0 0,0 0,0 0,-8 0,8 0,0 0,0 0,0 0,8 8,-8-8,8 0,-8 0,8 0,-8 0,8 0,-8 0,0 0,8 0,-8 0,8-8,-8 8,8 0,-8-8,8 8,-8-8,8 0,0 8,-8-8,8 8,-8-8,8 8,0-8,-8 8,8-8,8 8,-8-8,0 0,0 0,0 8,8-8,-8 0,0 0,0 8,-8-8,8 8,-8 0,8-8,0 8,0 0,-8 0,8 0,0 0,-8 0,8 0,-8 0,0 0,0 0,0 0,0 0,0 0,0 0,0 0,0 0,0 0,0 0,0 0,0 8,-8-8,8 0,0 0,-8 0,8 0,0 8,0-8,0 0,0 0,-8 0,16 0,-16 0,8 8,0-8,-8 0,8 0,-8 0,8 8,-8-8,8 0,-8 8,8-8,0 0,0 0,0 8,0-8,0 8,0-8,0 0,8 8,-8-8,0 8,0-8,0 0,0 8,0-8,8 0,-8 8,8 0,0 0,0-8,0 8,0 0,0-8,-8 8,0-8,0 0,0 8,0-8,0 8,-8-8,8 8,0-8,-8 8,8-8,-8 8,0-8,0 0,0 0,0 8,0-8,0 0,0 0,-8 8,8-8,0 0,0 0,0 8,0-8,0 0,-8 8,0 8,-32 0,32-16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11559.5 2876,'-8'0,"24"0,0-8,8 8,0 0,8 0,0 0,-8 0,8 0,-8 0,8 0,0 0,-8 8,16-8,0 0,0 0,0 0,-8-8,-8 0,8 8,-16 0,8 0,-8 0,0 0,8 0,-8 0,0 0,8 0,-8 0,8 0,0 0,-8 0,8 0,8 0,-8 0,0 0,8 0,0 0,0 0,-8 0,8 0,0 0,0-8,0 8,-8 0,8 0,-8 0,0 0,8 8,0-8,8 0,-8 8,0-8,0 0,8 0,-8 0,0 0,0 0,0 0,8 0,-16 0,8 8,8-8,-16 8,8-8,0 8,0-8,-8 0,8 0,-8 0,8 0,0 0,-8 8,8-8,-8 0,0 0,8 0,0 8,-8-8,8 0,8 0,-8 0,0 0,8 0,-8 0,8 0,-8 0,8 0,8 0,-8 0,0 0,0 0,0 0,0 0,-8 0,8 0,0 0,-8 0,8 0,-8 8,8-8,-8 0,8 8,-8-8,8 8,0-8,-8 0,0 8,0-8,0 0,-8 0,8 0,0 0,0 0,0 8,-8-8,0 0,0 0,0 0,0 0,0 0,-8 0,8 0,0 0,0 0,-8 0,8 0,-8 0,0 0,8 0,-8 0,0 0,0 0,-8 0,8 0,-8 0,0 0,0 0,0 0,-40 8,-16-8,48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11623.5 3852,'0'-8,"8"8,0-8,8 8,0 0,0 0,0 0,0 0,8 0,-8 0,8 0,0 0,0 0,-8 0,16 0,-8 0,0 0,0 0,0 0,0 0,0 0,-8 0,0 0,8 0,-8 0,0 0,8 0,-8 0,8 0,0-8,0 8,8 0,-8 0,0 0,8-8,0 8,-8 0,8 0,-8 0,8 0,-8-8,8 8,-8 0,0 0,8-8,-8 8,8 0,-8 0,0 0,0 0,0 0,8 0,-8 0,8 0,0 0,0 0,0 0,0 0,0 0,-8 0,8 0,0 0,0 0,-8 0,8 0,0 0,0 0,-8 0,8 0,0 0,0 0,-8 0,8 8,-8-8,8 0,-8 0,0 8,0-8,-8 0,8 0,-8 8,8-8,-16 8,16-8,-8 8,0 0,0-8,0 8,0-8,0 0,0 8,-8-8,8 8,0-8,0 0,0 8,0-8,0 0,8 8,-8-8,0 8,8-8,-8 0,8 0,0 0,0 8,0-8,8 0,0 0,-8 0,8 0,0 0,0 0,-8 0,16 0,-8 0,0 0,0 0,8 0,0 0,0 0,0 0,0-8,0 8,0 0,0 0,8 0,-8 0,-8 0,16 0,-8 0,0 0,0 0,8 0,-8 8,0-8,-8 8,8-8,0 8,-8-8,0 8,8-8,-8 0,0 8,-8-8,8 0,0 0,0 0,0 0,8 0,-8 0,0 0,0-8,0 0,-8 8,8-8,-8 0,8 0,-8-8,0 8,0 0,0 0,-8 0,8 0,0-8,-8 8,0 0,8-8,-16 0,16 0,-8 8,0-8,-8-8,8 8,-8-8,8 8,-8-8,0 8,0-8,-8 16,0 0,8-8,-8 8,0 0,0-8,0 8,-16-8,8 0,-8 0,-8 0,0-8,8 8,-16 0,8 0,-8 0,8 8,-8 0,-8-8,8 16,-8-8,0 0,0 8,0 0,-8 0,-8 0,8 0,-8 0,8 0,-8 0,8 0,-8 0,0 0,8 8,-8-8,0 8,8-8,-8 0,0 8,0-8,0 0,0 0,0 0,0 0,0 0,0 0,8 0,-8 0,8-8,0 0,0 8,0-8,8 8,-8-8,8 8,-8 0,0 0,8-8,-8 8,0 0,0 0,0 0,0 0,0 0,8 0,0 0,-8 0,16 0,-8 0,0 0,0 0,8 0,-8 0,8 0,0 0,-8 0,8 0,0 0,-8 0,16 0,-8 0,-8 0,8 0,0 8,-8-8,8 0,-8 0,0 0,8 0,-8 0,8 0,0-8,0 8,0 0,0 0,0 0,0 0,8 0,-8 0,0 0,0 0,0 0,0 0,-8 0,8 0,0 0,0 0,0 0,0 0,0 0,8 8,-8-8,0 8,0-8,0 8,8 0,-8 0,8 0,0 0,0 0,0 0,0 0,8 8,-8-8,0 8,8-8,-8 8,8-8,0 8,8-8,-8 8,8-8,0 0,0 0,0 0,8 0,-8 0,8 8,0 0,0 0,0 8,0-8,0 0,0 0,0-8,0 8,0-8,0 0,0 0,0 0,0 0,8-8,-8 8,0 0,8 0,-8 0,8 0,-8 0,0 0,0 0,8 0,-8 0,0 8,8 0,-8 0,0 0,8 0,-8 0,8-8,-8 0,0 0,8-8,0 8,8 0,-8 0,8 0,-16-16,0 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16015.5 2300,'0'24,"0"16,-16 16,-8 8,8 0,-8-8,8 0,0-16,8-8,0-8,8-16,16-24,8-8,0-8,8 0,0 8,-8 8,-8 8,0 8,-8 0,-8 16,0 8,-8 0,0 0,-8-8,0-8,8 0,0 0,0-8,0 0,8-8,0 0,0 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16167.5 2636,'-40'56,"32"-32,8-8,-8-8,8 0,8-16,-8 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16271.5 2428,'-24'56,"24"-40,0-16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16303.5 2596,'0'64,"-8"-48,8-8,-8 0,16-8,8-16,8 0,-8 0,8-8,-16 16,8 0,-16 0,8 8,-8 8,-8 16,8 0,-16 8,16-8,-8 0,8-8,0 0,0-8,0-8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16583.5 2692,'-32'-56,"24"40,-8 8,8 8,-8 0,-8 8,0 16,8 0,0 8,8 0,8 0,0-16,8-8,16 0,0-8,16-24,8-8,-8-16,8-8,-8 0,0 0,-8 8,-16 0,0 8,-8 0,0 8,-8 0,0 8,0 8,-8 16,0 0,0 16,-8 16,0 8,0 8,-8 0,8 8,0 0,0 8,8 0,0-8,8 8,0-16,0 0,0-24,0-24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10196 2516,'8'0,"0"0,8-8,0 8,0-8,8 0,0 0,-8 0,0 0,-8 8,0 0,0-8,-24 16,-8 0,24-8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16735.5 2836,'80'-48,"-48"24,-8 8,0-8,-16 8,0 0,0 0,-8 8,-16 8,0-8,-8 8,-8 8,-8 8,16 8,0 0,8 0,8 0,0 0,8 0,8-8,16 0,0-16,8 0,0 0,8-16,-8-8,0-8,-32 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17023.5 2580,'8'56,"-8"-24,0 8,0-8,-16-8,8 0,-8-16,16 0,-8-8,8-24,0 0,16-16,0-16,8 8,8-8,-8 16,8 8,-8 16,0 16,0 0,-16 24,-8-24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17103.5 2836,'88'0,"-48"8,0-8,-8 0,0 0,-8 8,-8-8,-8 0,0 0,-8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17623.5 2652,'-8'0,"40"0,0 8,0 0,0-8,-16 8,0 0,-8 8,-8 0,-8 8,-16 8,0 8,0-16,0 0,16-8,0-8,8-32,16 0,16-24,-8 0,0-16,-8 0,-16 64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17807.5 2396,'48'56,"-32"-40,0 16,-16-32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17863.5 2876,'64'-64,"-40"48,8 0,-16 16,8-8,-16 8,0 0,-8 16,-8 0,-16 8,-8 0,0 0,0 0,0-8,8-8,8-8,8 0,0-24,8-16,16-8,16 0,8 0,0 8,0 16,-40 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18775.5 2700,'-16'88,"-8"-40,0 8,0-16,0-8,16-16,8-8,24-16,16-16,0-16,16-8,-16 8,0 8,-16 16,-8 0,-16 24,0 16,-16 8,8 0,-8 0,8 0,8-8,0-8,0-8,16-8,0 0,16-8,-8-16,8 8,-16 0,0 8,-8 0,-8 16,0 8,-8 8,8-8,0 0,0 0,0 0,8-16,-8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19347.5 2780,'-64'-24,"48"40,0 8,-8 8,8-8,8 0,8-8,0 8,16-16,0 0,8 0,0 0,0-8,-16 8,0-8,-8 8,0 0,-8 0,-8 8,-8 0,0 0,8-8,0 0,0-8,8 0,8-8,8-16,-8 24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19793.5 2836,'-16'-8,"16"0,-8 0,0 8,-8 0,16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19960.5 2788,'-72'-40,"40"40,0 24,0 0,8 0,0 0,16 0,8-8,0-8,0 0,8-8,16 0,-8 0,16-16,0-8,0 0,0 8,-16 0,0 0,0 16,-16-8,0 16,-8 24,-8 16,-8 8,-8 24,0 0,-16 8,0 0,0-16,8-8,0-16,0-8,8-16,0-8,8-8,-16-8,-8 0,0-24,-8 0,-8-8,-16-16,-16 0,96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3T22:32:5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8381.58 7490.03,'0'0,"0"0,0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10068 2500,'-24'48,"16"-16,0-8,8-24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15868 2988,'80'8,"-32"-8,16 0,24-8,0 0,16 0,8 8,-8-8,16 8,0 0,8 0,8 0,8 0,-8 0,0 0,0 0,8 0,8 0,0 0,8 0,0 0,0 0,0 0,-8 0,0 8,-8 0,-16-8,0 16,-8-8,-8 0,0 0,0 0,-8 0,0-8,-16 0,-16 0,-8 0,-16 0,-24 0,-8-8,-8 8,-16 0,-8 0,-8 0,-16 8,0-8,-16 0,56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11513.5 4460,'-24'-24,"16"24,8-8,-8 8,8-8,-8 8,16 0,8-8,-8 8,8 0,0-8,0 8,8-8,-8 8,0 0,8-8,-8 8,0 0,8 0,0 0,0 0,0 0,8 0,-16 0,8 0,0 0,0 0,0 0,8 0,-16 0,8 0,0 0,0 8,0-8,-8 0,8 8,-8-8,0 0,8 0,0 0,0 8,-8-8,8 0,-8 0,8 0,0 8,-8-8,8 0,-8 0,8 0,-8 0,8 0,0 0,-8 8,8-8,-8 0,8 0,0 0,0 0,8 0,0 0,0 0,0 0,0 0,-8 0,8 0,-8 0,-8 0,8 0,-8 0,8 0,-8 8,0-8,0 0,0 0,0 0,0 8,0-8,8 0,0 0,0 0,0 0,0 0,8 0,-8 0,8 0,0 0,0 0,0-8,-8 8,8-8,0 8,-8 0,8 0,-8 0,0 0,8 0,-8 0,0 0,8 0,-8 0,-8 0,8 0,0-8,-8 8,0 0,0 0,0 0,0 0,0 0,-8 0,8 0,-8 0,8 0,0 0,-8 0,8 0,0 0,0 8,0-8,0 0,0 8,0-8,0 8,0-8,8 8,-8-8,8 0,0 8,-8-8,8 0,-8 0,0 0,0 8,0-8,0 0,0 8,8-8,-8 8,0-8,8 8,0-8,0 8,0-8,8 0,8 0,0 0,-8 0,8 0,0 0,-8-8,0 8,-8 0,0-8,-8 8,8 0,-16 0,8 0,0 0,-8 0,8 0,0 0,-8 0,8 0,-8 8,0-8,0 0,0 0,-8-8,-16-16,16 24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15857.5 3716,'-16'-8,"24"16,8 16,0-8,8 8,-8 0,-8 0,8 0,-8 0,0-8,-8 8,0 8,0-8,0 8,0 0,-8 0,-8-8,0 8,0-8,0 8,-16-16,8 8,-8 0,0-8,-8 0,0-8,0 8,0-8,0 0,0 0,0-8,0 8,0 0,0-8,8 8,0-8,8 8,8-8,-8 0,16 8,-8-8,8 0,0 0,8 8,-8-8,0 0,0 0,8 8,0 0,8 0,-8-8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15313.5 4148,'-24'0,"16"8,0-8,0 8,-8 0,-8 8,0 8,-8 8,0 0,-8 0,8 0,0-8,8-8,0 0,8-8,0 0,8-8,8 8,16 8,0 0,16 0,8 8,0 0,0-8,0 8,-8-16,0 8,-8-8,-16 0,8-8,-8 0,-8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11841.5 6140,'8'0,"8"0,0 0,0 0,8-8,8 0,-8 0,8 0,-8 8,0-8,8 8,-16 0,8 0,-8 0,0 0,0 0,0 0,0-8,0 8,0 0,0 0,8 0,-8 0,8 0,0 0,0 8,0-8,0 0,0 0,0 0,0 0,0 0,-8 0,8 0,0 0,0 0,8 8,-8-8,0 8,0-8,8 8,0-8,0 0,-8 0,16 0,-8 0,0 0,0 0,0 0,-8 0,8 0,-8 0,0 0,0 0,0 0,0 0,-8 8,8-8,0 0,0 8,0-8,-8 0,8 0,-8 8,0-8,0 0,0 8,0-8,8 8,-8-8,0 8,8-8,-8 8,8 0,0-8,0 0,-8 8,8-8,0 0,0 0,0 0,-8 0,8 8,-8-8,8 0,0 0,0 0,8 0,-8 0,8 0,0 0,-8 0,8 0,0 0,8 0,-8 0,0-8,8 8,0-8,8 8,0-8,0 8,16-16,-8 8,0 0,0 0,0 0,8 8,-8-8,8 8,0 0,0 0,0 0,8 0,-8 0,8 0,8 0,-8 0,-8 0,8 0,-8-8,-8 8,8-8,0 8,0 0,-16-8,8 8,0 0,-8 0,8 0,-8 0,0 0,8 8,-8-8,0 0,0 8,-8-8,-8 0,8 8,-8 0,8-8,-8 8,0 0,8 0,-8 0,0 0,0 0,8 0,-8-8,8 8,0 0,0-8,0 8,0 0,-8-8,16 8,-8-8,8 8,-8 0,-8 0,8-8,0 8,8-8,-8 0,-8 8,16-8,-8 8,0 0,0 0,8 8,-8-8,-8 0,8 0,0-8,-8 8,8 0,0 0,0-8,0 8,0 0,8-8,-8 8,0 0,0-8,0 8,0 0,0 0,0-8,0 8,0 0,0-8,-8 0,0 0,0 0,-8 0,-8 0,-8 0,0 0,0 0,-40-32,32 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1548 780,'-48'-32,"40"24,8 0,-8 8,8-8,8 8,0 0,0 0,8 0,8 0,0 0,0-8,8 8,-8 0,8 0,0 0,0 0,-8 0,0 0,0 0,-8 0,8 0,-8 0,0 0,0-8,0 8,0 0,0 0,0 0,0 0,0-8,8 8,-8 0,0 0,8 0,-8-8,0 8,8 0,-8-8,0 8,-8 0,8 0,-8 0,8 0,0 0,-8 0,8 0,0 0,0 0,-8 0,8 0,0 0,0 0,-8 0,8 0,0 0,0 0,0 0,8 0,-8 0,8 0,0 0,0 8,0-8,0 0,-8 0,8 0,-8 0,8 0,-8 0,0 8,0-8,0 0,0 0,0 0,0 0,0 0,-8 0,8 0,-8 0,0 0,0 0,0 0,0 0,0 16,-8 0,0-16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2628 3636,'-64'-24,"56"16,0 0,0 0,0 8,-8-8,8 0,0 8,0 0,16 0,0 0,0 0,0 8,0-8,0 0,0 0,0 0,8 0,0 0,0 0,8 0,0 0,0 0,0 8,-8-8,8 0,0 0,0 8,0-8,0 8,0-8,8 0,0 8,-8-8,8 8,-8-8,0 0,0 0,-16 0,0 0,0 0,0 0,0 8,8-8,-16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3028 4284,'-56'-24,"48"24,0-8,0 8,-8 0,8 0,0 0,-8 0,8 0,-8 0,0 0,8 0,-8 0,0-8,8 8,-8 0,8 0,-8-8,0 8,8-8,-8 0,0 0,-8-8,8 0,-8 0,8-8,-8 8,0 0,8 8,0-8,8 8,0 8,0-8,8 0,0 0,16-16,8 0,0-16,8 8,8-8,0 8,0 0,8 8,8 0,0 8,0 8,8 0,0 8,0 0,0 0,8 0,-8 8,0-8,8 0,-8 0,0 8,0 0,-8 8,-8-8,8 8,-16-8,0 0,0 0,-8 0,0 0,-16 8,0-8,0 8,-8 0,0 8,-8 0,0 8,0 0,0-8,0 0,-8 0,0 0,-8 0,8 8,-16-8,8 0,-8 0,-8 8,-8-8,-8 0,-16-8,-16 8,-8-8,-24 0,0 0,-8 0,8 0,8-8,8-8,24 0,8-16,32 0,8-24,16 0,8 40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2756 6332,'-24'0,"40"-8,-8 8,0 0,8 0,0 0,0 0,0 0,0 0,0 0,8 0,-8 0,0 0,0 0,8 0,-8 0,0 0,0 0,8 0,-8 0,0 0,0 0,-8 0,8 0,0 0,0 0,-8 0,8 0,-8 8,8-8,0 0,-8 0,8 8,-8-8,8 0,-8 0,8 0,0 0,0 0,0 0,0 0,8-8,0 8,0 0,0 0,0-8,0 8,0 0,0-8,-8 8,0 0,0 0,0 0,0 0,-8 0,8 0,-8 0,8 0,-8 0,0 0,0 0,0 0,8 0,-8 0,0 0,0 0,8 0,-8 0,0 0,0 0,0-8,0 8,0 0,8 0,-8 0,8 0,-8 0,0 0,0 0,8 0,-8 0,0 0,0 0,0 0,0 0,0 0,0 0,0 0,0 0,0 0,0 0,8 0,-8 0,0 0,0 0,0 0,0 0,0 0,0 0,0 0,0 0,0 0,0 0,0 0,0 0,0 0,-8 8,-16-8,16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6492 3292,'0'-16,"0"24,8 24,-8 8,8 32,-8 0,0 16,8 0,-8 24,0 0,0 16,0 16,0-8,0 0,0-8,0 0,0-24,-8 0,0-8,0-16,0-16,0-16,0-24,0-16,8 0,0-32,16-24,-16-32,0 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9988 2660,'88'16,"-48"-8,16 8,0 0,0-8,8 0,-8-8,0 0,0 0,0 0,-8 0,-8-16,-8 0,-32 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6476 3108,'64'16,"-24"-16,0 16,8-16,16 0,8 0,8-8,8-8,16 0,8 0,8 0,-8 0,0 8,-8 0,-8 8,-16 0,-16 0,0 0,-16 0,-8 0,-8 0,-16 0,-8 0,-16 8,-8 8,0 8,0 8,8 0,0 8,8 0,0 8,0 8,0 8,8 0,-8 16,8 8,8 8,-8 0,0 16,8 16,-16 16,8 0,-8-8,0 0,-8-8,0-16,-8-8,8-16,-8-24,8-8,0-16,8-24,-8-8,8 0,0-16,0-24,-16-8,-24-24,40 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6292 5156,'112'-24,"-24"16,16 0,16 0,8-8,24 8,0-8,0 0,0 0,-16 0,-24 8,-8 0,-16 8,-16 0,-16 0,-16 0,-16 0,-16 0,-8 8,-8-8,-32 0,-16-16,56 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6452 4140,'72'-16,"-16"0,16 0,16-8,24 0,8 16,16-8,8 16,-8-8,-8 0,-16 8,-8 0,-16 0,-16 0,-16 0,-16 0,-16 0,-8 0,-24 0,-8 0,-16 0,0 0,-8 0,0 0,-8-16,48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6724 3324,'-8'32,"0"8,-8 16,8 8,0 0,0 0,8 0,-8-16,8-8,0-8,0-16,0-8,8-16,0-16,16-16,-8-8,8 0,-8 0,0 8,0 16,-8 8,0 8,-8 16,0 8,-8 8,8 8,0-8,0-8,0 8,0-8,8 0,8-8,0 0,8-8,-24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7020 3556,'-64'-32,"48"24,0 8,0 0,8 0,-8 0,8 8,0 16,0-8,0 8,8-8,0 0,0-8,8 0,8-8,8 0,0 0,8-16,-8-8,0 0,-8 0,0 8,-16 0,0 8,-8 24,0 8,0-8,8 8,0 0,0-8,0-8,8-8,-8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7132 3532,'-8'40,"0"-16,8-8,0 0,0-8,8-8,0-8,16-8,-8-8,0 0,8 0,-16 8,8 0,-8 8,0 8,-8 8,8 16,0 8,0 8,0-8,-8-8,16 0,-16-16,8 0,8-8,0-8,0-24,-8-16,-8 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7428 3156,'-16'40,"0"0,8 16,0 8,8-8,-8 0,8-8,0-8,0-16,0-8,0-24,-8 0,0-8,-8-8,0 8,0 8,8 0,-8 8,8 8,0 16,8 0,0 8,0 0,8-16,0 0,8-8,-8-8,8 0,0 0,0-24,0 0,0 0,-8 0,8 0,-16 8,8 16,-8-8,0 16,0 8,0 8,0 8,0-8,0 0,16-8,-8 0,8-16,-8 0,8-8,0-16,-8-8,-8 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7500 3348,'-8'80,"0"-32,0 0,8-8,0-8,8 8,8-16,0 0,8-24,-8 0,-16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7652 3580,'80'8,"-64"-32,0 0,0 0,-8 0,-8 8,0 0,-16 8,0 0,-8 8,-8 8,0 24,0 0,8 8,8 0,16 0,0-8,16-8,16 0,8-16,0 0,0-8,-8-8,-32 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6684 4532,'-8'-56,"8"88,0 8,0 16,0 0,0-16,8-8,-8-16,8 0,0-16,8-16,0-8,8-16,0-8,-8 8,8-8,-8 16,0 0,0 16,-8 8,0 16,-8 8,8 16,-8 0,8-8,-8 8,8-16,0 8,0-8,0 0,8-16,-8 0,-8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10732 2316,'104'-16,"-32"8,0-8,-8 8,0 0,0 0,-16 8,0-8,0 0,-16 0,0-8,-8-8,-24 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7092 4516,'-64'-56,"48"56,0 0,0 0,8 0,0 0,0 24,0-8,8 16,0-8,0-8,8 8,8-16,-8 0,16-8,-8-8,16-16,-8-8,-8 0,8 8,-16 0,0 16,0 0,-8 24,0 16,0 0,0 0,0 0,0-8,16-8,-8-8,8-8,0 0,-8-16,-8 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7252 4460,'0'64,"0"-24,0-8,0-8,0-8,0-8,8-8,8-8,0-24,0 0,0-8,0 8,-8 8,0 16,0 0,0 32,-8 0,0 8,0-8,8 0,-8-8,0-8,8 0,0-8,8 0,0-24,0 0,0-8,8 0,-8 8,8 0,-8 8,-8 8,8 8,-8 0,0 0,0 8,8 0,0 0,8 0,0-8,0 0,0-16,8 0,-8-8,-8-8,0 8,-8-8,0 8,-8 8,-8 8,-8 0,-8 8,-16 8,8 8,0 24,0 0,8 0,8-8,8 0,8-8,0-8,24-8,0 0,8-8,0 0,0 0,-32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7148 5260,'8'16,"-8"0,0 8,0-24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7140 5460,'8'40,"0"-24,0 0,-8-16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7172 5692,'-8'24,"16"-8,0 0,-8-16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7204 5852,'0'24,"0"-16,-8-8,8 8,0 0,0 0,0 0,0-8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8444 4092,'-24'0,"32"0,0 0,8 0,16 0,0 0,8 0,8 0,16 0,0 0,16 0,8 0,8 0,8 0,8-8,-16 8,8 0,-16 0,-8 0,-8 16,-8-8,0 0,-16 8,0-8,-8 0,0 0,-16 0,0-8,-8 8,-8-8,-16 0,-24-16,32 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9756 3932,'40'24,"0"0,16 0,0-8,0 0,0-8,-8 0,-8-8,-8 8,-16-8,-8 8,-8 0,-16 0,-16 16,-24 8,-8 8,-16 8,-8-8,-8 0,96-40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11004 2828,'-16'24,"16"-8,0 0,0 24,0 8,0 0,8 16,0 8,0 8,0 16,0 8,0 16,-8 0,0 16,0 8,-8 16,-8 8,0-8,-8 8,0-24,0-16,8-24,8-40,0-24,0-16,8-40,0-24,16-24,8-16,-8-8,-16-8,0 96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10956 2844,'88'40,"-24"-8,8-8,8 0,0-8,16-8,8 0,8-8,16 0,0 0,8 0,-16-8,0 8,-16 0,-24 8,-8 0,-16 8,-8 0,-16 0,-8-8,-16 0,0-8,-8 8,0 8,0 0,-16 24,8 0,0 8,-8 8,8 8,0 8,0 16,0 16,0 0,0 24,0 0,0 8,0 0,-8 8,0-16,8 0,0-16,0-8,0-8,0-24,8-16,-8-24,0-16,8-8,-8-8,0 0,0-32,0-16,-16-16,-8-8,-16 0,48 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11764 1756,'-24'24,"-8"8,-16 8,8 16,-8-16,8-8,8-16,24 0,0-16,8 8,16-8,8 0,24 0,16-8,8 0,0-8,-8 0,0 8,-24 0,-8 8,-24 0,-16 0,-24 8,0 8,0-8,-8 8,8-8,8 0,8-8,8 8,0-8,8 8,0 0,-8 0,8 16,0 0,-8 16,0 8,0 16,0 16,-8 8,-8 16,8 8,0 8,16-8,0-8,0-16,8-40,-8-48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10836 4812,'40'64,"24"-40,24 8,8-16,24 0,16-8,8-8,0 0,8 0,-24-16,-8 8,-24 0,-16 8,-24-8,-16 8,-24 0,0 0,-24 0,-16 0,-8 8,-24-8,56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11012 4044,'104'-32,"-16"24,32 8,16 0,8 8,16 0,-16-8,0 8,-32-8,-16 8,-16 0,-32 0,-8-8,-24 0,-8 0,-8 8,-8-8,-8 0,-8-8,-8-8,0 0,0-8,32 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13324 3972,'80'16,"0"0,24-8,24 0,8-8,16 0,-8 0,8 0,-8 0,-8-16,-8 8,-24 0,-8 0,-24 8,-16-8,-24 8,-16 0,-40 0,-8-16,32 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14948 3708,'72'40,"-24"-16,16 0,-8 0,0-8,-8 0,-8 0,-16-8,-16-8,-8 8,0 8,-24 0,-16 16,-8 0,-16 8,-8 8,-8 0,-8 0,0-8,88-40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16140 2852,'0'96,"0"-16,0 24,0 24,0 8,-8 16,8 8,-8 0,0 8,0-8,-8 8,8-8,8 0,-8-16,0-16,8-16,0-32,8 0,0-16,-8-16,8-16,-8-16,0-8,8-40,-8-16,8-32,-8-24,0 104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16196 2916,'104'-32,"-24"24,24 0,16 8,8 0,-8-8,0 8,8 0,-24 0,0 0,-8 16,-8 0,-16 8,0 0,-16 8,-8-8,-8 0,-8 0,-8-8,-8-8,0 0,-8 8,0-8,0 0,0 8,0 0,0 8,0 8,0 8,-8 8,0 24,-8 0,-8 24,0 8,-8 8,-8 8,16 0,-8 0,8 0,8 0,0 0,8 0,0 8,0-8,0-8,0-16,8-8,0-16,8-16,0-16,-8-16,0-8,0-16,-8-8,-24-16,24 24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16084 5124,'72'32,"-16"-16,24-8,16 0,8 0,8-8,16-24,8 0,0-16,8 0,-16 8,-8 8,-16 8,-32 16,-16 0,-16 0,-24 0,-8 0,0 0,-8 8,0 0,-16 0,-24 8,-16-16,56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16276 3940,'104'48,"-32"-32,16-8,8 0,24-8,0 0,16 0,-8-16,-8 8,-8 0,-24 0,-24 0,-16 8,-16-8,-24 8,0 0,-8-8,-32-16,-16-8,48 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3572 4836,'8'0,"8"-16,0 8,0-8,8 8,8 0,-8 0,16 0,0 0,8 0,-8 0,8 8,0 0,-8 0,8 0,0 0,0 0,0-8,-8 8,8 0,8 0,0 0,-8 0,8-8,-8 8,-8 0,8 0,-16 0,8-8,-8 8,-16 0,0 0,-8 0,0 0,-16 0,0 0,-24 0,32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3804 5036,'0'24,"0"8,0 8,0 8,0 0,0-16,0-8,8-8,-8-8,8-8,0-8,8-16,-8-8,8-16,8 8,-8-8,0 16,0 8,-8 0,0 24,0 0,-8 8,8 8,-8 8,8 8,-8 0,8-8,0 0,0-8,0 0,8-8,0 0,0-8,0-16,-16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12204 1964,'96'-8,"-48"0,16-8,0 8,0 0,-8 0,-8 8,-8 0,-16 0,-16 0,-16 8,8-8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4148 5092,'-64'-32,"56"32,0 0,0 8,0 16,8 0,-8 8,8-8,0-8,0 0,8-16,0 0,8-8,0-16,8-8,-8-8,0 8,0 8,-8 8,0 8,0 8,-8 16,0 8,0 0,0 8,0 0,0-8,0-8,8 0,8-8,0-8,0 0,0-32,0 0,-16 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4324 4996,'-24'72,"24"-40,0 8,8-8,0-8,-8-8,8-8,0-8,0 0,0-24,8-8,0-16,8 8,-8 8,-8 0,0 16,-8 8,0 16,0 16,0 8,-8 0,8-8,0 0,0-8,0-8,0 0,16-8,0-16,8-8,-8-8,8 8,-8 8,0 0,-8 8,0 8,0 0,0 8,0 0,0 8,8-8,0 0,0 0,8-8,0-8,0-16,0 0,-8-8,0 0,0 8,-8 0,-8 16,0 0,-16 8,0 0,-8 8,8 16,-8 8,16 8,0 0,8 0,0 0,16-16,0 0,8 0,8-16,-8 0,8 0,0-8,-16 0,-16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1676 6372,'-64'-16,"72"16,24 0,0 0,16 0,0 0,8 0,-8 0,0 0,-8-8,0 8,0-8,-8 8,0 0,-8 0,8 0,0 0,-8 0,8 0,0-8,0 8,-8 0,8-8,0 8,0-8,8 8,-8-8,-8 8,0 0,-8 0,0 0,-8 0,-16 0,-8 24,-16 0,-16 0,0 8,-8 0,0 0,-8-8,0-8,0 0,0-16,-8 0,8 0,0-16,8-8,0 0,8 0,8 0,0 0,0-8,8 8,0-8,16-8,0 0,8-8,8 0,0-8,24 8,8-8,16 0,16 8,8 0,24 8,0 16,16 8,-8 16,8 0,-16 24,8 0,-16 8,-8 0,-8 16,-24 8,-24 8,-8 0,-16 8,-24 0,-24 0,-16-8,-16-8,-16-8,0 0,8-24,0-8,8-16,0-16,8-48,72 64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2900 7812,'-64'-8,"56"8,0 0,16 0,0 0,0 0,16 0,-8 0,16 8,-8 0,8-8,0 8,0-8,8 0,-8 0,8-8,0 0,0 0,8 0,-8 0,0 8,0-8,8 8,-8-8,-8 8,8 0,-8 0,0-8,8 8,-8-8,8 8,0 0,0 0,0 0,-8 0,8 0,-8 0,8 0,-8 0,0-8,8 0,-8 0,0 8,0-8,0 8,0-8,0 8,0 0,-8 0,0 0,-16 0,0 0,0 0,8 16,8 8,-16 0,-8-24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4684 1436,'-8'-8,"8"16,0 16,0-8,0 16,16-8,-8 16,8 0,8 0,0-8,0 8,-8-8,8 0,-8-8,-8 0,0 0,0 0,0 0,-8 0,0 0,-24 56,0-40,0 8,-8-8,8 0,0-8,0 0,8-8,8-8,0 0,0-8,8 0,0 0,0 8,16 0,0 0,0 8,8 0,8 0,-8 0,0 0,0 8,-8 0,8-8,-8 16,-8 0,0 0,0 0,-8 8,0 0,8 0,-8 0,0 0,0 0,0 8,0-8,0 0,0 0,0-8,0 0,0-8,0 8,0-8,0 8,-8-8,0 0,8-8,-8 8,0 0,0 0,8-8,-8 8,8-8,-8-8,8 0,-8-8,8 0,0-16,-24-16,24 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2916 4340,'-56'0,"40"0,8 0,-8 0,0-8,8 8,-8-8,8 8,-8 0,8 0,-8 0,0 0,0 0,0-8,-8 8,8 0,0 0,-8 0,8-8,-8 8,0 0,0-8,0 0,0 0,0 8,0-8,0 0,8 0,-8 8,8-8,0 0,-8 0,8 8,-8-8,8-8,-8 8,0 0,8-8,0 8,0 0,8-8,-8 8,8 0,0 0,8-8,-8 0,8 8,0-8,0 0,0 0,16-8,8-8,8 0,8 0,8 0,8 0,16 8,8 0,8 8,16 0,0 8,0 8,-8 0,0 16,-16 0,0 8,-8-8,0 8,0 0,0 0,-16-8,-8 8,0-8,-16-8,-16 0,0 0,-8 0,-8 8,-24 0,0 0,-8 16,-24-16,0 8,-8 0,-8-8,8 8,-8-8,0 0,-8-8,16 8,-8-16,0 8,0-8,16 0,0 0,8 0,0 0,48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3004 5508,'8'0,"-16"0,0 0,-8 0,8 0,0 0,-8 0,0 8,0-8,0 8,0-8,-8 8,8-8,-8 8,8-8,-8 0,0 0,-8 0,0 0,0 0,-8-8,0-8,0 0,-8-8,16 0,-8-8,16 0,0 8,0-8,8 8,8 0,0 0,8 0,0 0,0-8,0 8,16-8,-8 8,24 8,0 0,16 8,24 8,8 0,8 0,8 0,-8 8,0 0,0-8,-16 8,0-8,-8 16,-16 0,0 8,-8 16,-16 0,-8 16,-16 8,0-8,-16 8,-16-8,-16 0,-16-8,-8-8,0-8,-16-8,-8-24,8 0,-8-24,-8-8,16-16,24 0,16 16,32 0,16 32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2548 6348,'8'0,"8"0,8 0,0 0,0 0,0 0,8 0,-8 0,8 0,0 0,-8 8,8 0,8 0,-8 0,0 0,0-8,0 8,-8-8,8 0,-8 0,8 8,-8-8,8 0,-8 0,0 8,8 0,-8 0,0 0,8 0,-8-8,8 8,8 0,-8-8,8 8,-8 0,0 0,0-8,0 8,0 0,0-8,8 0,-8 8,-8-8,8 0,8 8,-16-8,8 8,0 0,0 0,0-8,0 8,0-8,8 8,-8-8,8 0,0 0,0 0,8 0,0 0,0 0,0 0,0 8,0-8,8 0,-8 0,8 0,-8 0,0 0,0-8,0 0,0 8,0-8,0 8,0-8,0 8,8 0,-8 0,8 0,0 0,-8-8,0 0,0-8,8 8,-8 0,8 8,-8-8,8 8,-8 0,0 0,8 0,0 0,-8 0,8 0,0 0,0-8,0 8,0 0,-16 0,0 0,-8 0,0 0,0 0,-8 8,-8-8,0 0,-8 0,0 8,-16-8,-8 0,-16 0,-24 0,56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5932 6668,'-64'0,"48"0,-8 0,-8 0,8-16,-16 8,8-8,-8-8,0 0,0-8,0-8,0-8,0-8,8-8,0-8,16 8,8-8,8 0,16 0,24-16,8 8,16-8,8 8,24 16,0 24,16 24,-8 24,8 48,-8 16,-8 24,-8 8,-16 0,-24 0,-8-8,-16-8,-24 0,-8-8,-24 0,-24-8,-8 0,-24-24,-8-8,-8-16,-8-24,-8-32,-8-32,0-24,128 88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3404 8868,'-64'8,"40"-8,-8 0,0 0,-8-8,-8-8,0-8,-8 0,0-8,-8 0,0-8,8 0,-8-8,8-8,8 8,8-8,0-8,24-8,8 0,8-8,24-8,24 0,16 0,32 16,16 24,8 16,8 24,0 16,8 32,-16 16,0 8,-32 0,-16 16,-24-8,-16 8,-24 0,-8 0,-32 8,-32 0,-8 0,-32-8,-8-16,-16-8,0-32,-16-16,8-24,-8-32,8-24,24-8,112 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12268 2116,'72'-24,"-32"16,-8 0,8 0,-16 0,-8 8,0 0,-8 0,-8 16,0 8,-24 8,-8 0,-8 0,8 0,0-16,16 0,8-16,24-16,16-16,8 0,0 0,0-8,-8-8,0 8,-16-8,0 8,-8 0,-8 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11292 3132,'-16'-16,"16"8,-8 0,0 8,0 0,0-8,0 8,8-8,8 8,16 0,8 0,8-8,0 8,0 0,0 0,0 8,8-8,-8 8,0 0,-8-8,8 8,-8-8,-16 8,0-8,-8 0,-24 0,-16-8,-16 0,-8-8,-8 8,0 8,0-8,8 8,8 0,8 0,16 0,0 0,8 0,8 0,16 0,8 0,16 0,0 0,8 0,8 0,0 8,0 0,-8 0,0 0,0-8,-8 0,0 0,0 0,-16 0,0 0,-48 0,-8-8,-8 8,-16 0,0 0,-8 0,0 8,16 0,8-8,16 0,8 0,16 0,8 8,24-8,16-8,16 0,8 8,8-8,0 8,0-8,0 8,-8 0,-8 0,0 0,-24 0,-8 0,-16 0,-16 0,-16 0,-24 8,-16 0,-8 8,-8-8,8 8,0-16,16 0,16 0,24 0,8 0,0 0,24 0,8 0,24 0,0-8,16 0,-8 0,8 0,-8 8,0 0,-8-8,-16 8,-8 0,-8 0,-8-8,-16 8,0 0,0 0,0 0,0 0,8-8,8 8,0 0,-8-8,0 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11444 3908,'-24'0,"16"0,0 0,-8 8,8-8,-8 0,-8 8,8-8,-16 8,0 0,0 0,-8 0,0 0,8-8,-8 0,0 0,0-8,8-16,-8 0,16 0,-8 0,16 0,8-8,8 8,8-8,8-8,16 0,8 0,16 0,8 0,16 0,0 16,16 0,0 16,0 8,8 24,0 8,0 16,-16 0,-8 0,-8 0,-8 0,-24-16,-8 8,-16-8,-16 0,0 0,-16 8,-24-8,-8 0,-24-8,-16-8,-24-8,-8-8,-8-8,-8-32,0-16,0-8,8 0,8 0,16 24,104 40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12108 6828,'-72'-16,"56"8,-8 8,-8 0,8-8,-8 8,8 0,-8-8,0 8,-8 0,0-8,0 8,-8-8,0 0,8 0,-8 0,8-16,-8 8,8-8,-8-8,8 0,-32-40,40 32,-24-32,32 40,8 0,-8 0,0 0,16 0,-8 8,8-8,0 0,8 8,0 0,0-8,0 8,8 0,16-8,0-8,8 0,0 0,16 0,0 0,8 0,8 8,8 0,8 0,8 16,0-8,8 16,8 0,0 0,-8 8,8 0,0 16,-8-8,8 8,0 0,0 0,0 0,0-8,-8 0,-8 8,8-8,-16 8,8 8,-8 0,-16 0,0 8,-16 0,-8 0,-16 0,0 0,-8-8,0 0,-8-8,0 8,0-8,-8 8,16-8,-16 0,16 8,-8-8,0 8,0 8,-8-8,8 0,-8-8,0 0,0 0,0 0,0 0,0 0,-8 0,-8 8,0 0,-8 0,0 0,-16 8,-8-8,-16 8,-8 8,-8 0,-8 0,-16-8,-8 0,-8-8,-16-8,-8-16,0-8,0-24,-8 0,8-8,0 0,16 16,0 16,24 8,16 0,16 0,16 8,16 0,8-8,16 8,16-16,16-8,8-8,-24 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12996 6396,'-24'0,"16"0,0 0,0 0,0 0,0 0,0 0,0 0,0 0,0 0,16 0,8 0,8 0,0 0,8 0,0 0,0 0,0 0,0 0,0 0,-8 8,0 0,0-8,0 8,-8-8,-8 0,0 0,0 0,-24 0,0 0,-16 0,0 0,-16 0,8 0,0-8,8 8,0 0,8-8,0 8,8 0,0 0,8 0,0-8,16 8,8 0,8 0,0 0,0-8,0 8,8 0,0-8,-8 0,8 8,-16-8,8 8,-16 0,0-8,0 8,-16 0,0 0,-8-8,-8 8,0-8,0 8,8 0,-16 0,8-8,0 8,0 0,0 0,8 0,0 0,0 0,8 0,16 0,0 0,8 8,8-8,0 8,8-8,0 8,0-8,0 0,0 0,0 0,-8 0,0 0,-8 0,-8 0,0 0,0 0,-24 0,0 0,-8 0,-8 8,0-8,0 0,0 0,-8 0,0 0,16-8,-8 8,16 0,0-8,8 8,16 0,8-8,16 8,0 0,0 0,8 0,0 0,0 0,0 0,0 8,-8-8,0 0,0 0,-16 0,-8 0,0 0,0 0,-16 0,8 8,-8-8,8 8,8 8,8-8,0-8,-16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14868 332,'0'-24,"8"24,-8-8,0 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14924 260,'16'0,"16"-8,0 8,8-8,8 8,8-8,0 8,0 0,0 0,0 0,8 0,-16 0,-8-8,-8 8,-8 0,-16 0,-24 0,-16 0,-8 0,-16 0,0 0,-8 0,8 0,-8 0,8 0,0 0,8-8,16 8,0-8,8 8,16-8,0 8,0 0,8-8,16 8,8 0,8 0,8-8,0 8,8 0,-8 0,8 8,-8-8,-8 8,0 0,-8-8,0 8,-8-8,-8 0,0 8,-16-8,-8 0,-8 0,-16 0,-8 0,0 0,-8 0,-8 0,8 0,0 0,8 0,8 0,8 0,16 0,8 0,0 0,16 0,8 0,8 0,8 0,8 0,8 0,0 0,8 0,8 0,0 0,0 8,8-8,-8 8,0-8,-16 8,-8 0,-8-8,-8 8,-8-8,-8 0,0 0,-8-16,0 0,0 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1828 1004,'-32'-8,"32"0,-8 8,16 0,8 0,8 0,0 0,8 0,8 8,0-8,0 0,0 0,8 0,-8 0,8 0,0 0,0 0,0 0,0-8,0 0,0 8,-8-8,0 8,-8 0,8 0,0 0,-8 0,8 8,-8-8,8 8,-8-8,8 0,0 0,0 0,-8 0,0 0,0 0,0 0,0 0,0 0,0 0,0 0,0 8,-8-8,8 8,-16-8,8 0,-16 0,0 0,0 0,0 0,-8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4300 5804,'-32'-8,"24"8,8-8,-8 8,0 0,8-8,-16 8,8-8,0 0,0 8,-8-16,0 8,0 0,0 0,0-8,0 0,-8 8,8-16,0 8,0-8,0 0,8 0,-8 0,8-8,-8 0,8 0,0 0,8 0,0 0,0 0,8 8,8-8,0 0,8 0,8-8,0 8,16-8,0 16,0-8,16 8,0 8,8 0,8 8,-8 8,0 0,0 8,-8 16,-8 8,-8 8,-8 0,0 8,-16 0,-8 8,0 0,-16 0,0 8,-8 0,-16 0,-8 0,-8-8,0-8,-16-8,-8 0,-8-8,0-16,0 0,-8-8,0-8,0 0,16-16,8-8,8 8,16 8,16-8,0 8,16 0,0 0,8 8,0 0,0 0,0 0,-8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1236 7028,'-8'-16,"8"8,8 8,0 0,8 0,0 0,8 0,0 0,0 0,0 8,0-8,8 0,-8 8,0-8,0 0,0 0,0 0,0 0,0 0,8 0,-8 0,8 0,-8 8,0-8,0 0,0 0,0 0,0 0,0 0,8 0,-8 0,0 8,0-8,8 0,-8 8,8-8,-8 0,0 0,0 0,8 0,-8 0,0 0,8 0,0 0,-8 0,0 0,8 0,-8 8,8-8,-8 0,8 8,0-8,0 0,8 0,-8 0,8 0,-8 0,0 0,0 0,0 0,0 0,-8 0,8 8,-8-8,0 8,0-8,0 8,0-8,0 0,-8 0,8 8,0-8,-8 0,0 0,0 0,8 0,-8 0,0 8,8-8,-8 0,0 0,8 0,-8 8,8-8,0 0,-8 0,8 0,-8 0,8 0,-8 0,0 0,0 0,8 8,-8-8,8 0,0 8,0-8,-8 8,8-8,-8 0,8 0,0 8,0-8,8 0,-8 0,8 0,-8 0,8 0,0 0,-8 0,8 8,-8-8,0 8,0-8,0 8,0-8,-8 0,8 0,-8 0,0 0,0 0,0 0,-8 0,8 0,-8 0,0 0,8 0,-8 0,0 0,8 0,-8 0,0 0,0 0,0 0,-16 0,8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2388 10076,'-80'16,"56"-16,0 8,0-8,-8 0,0 0,0 0,-8 0,-8 0,0-8,-8 8,0 0,0 0,-8 0,0 0,0 0,-8 0,8-8,0 0,8-8,0 0,0-8,0 8,0-8,8 0,0 0,8 0,0 0,0-8,8 0,0-8,8 8,-8-8,8 8,8 0,0 0,0 8,0 8,8-8,8 8,0 8,0-8,0 0,0 0,16 0,0 0,8-8,8 0,8-8,0 8,8-8,0 16,8-8,0 8,8 8,-8 0,8 0,0 0,0 8,0 0,8 0,8-8,0 8,8-8,-8 8,0 0,0 0,0 8,-8 0,0 0,-8 0,8 0,-8 0,0 8,0-8,-8 8,0 0,-8 0,-8 0,0 8,0 0,-8 8,0-8,-8 8,0-8,0 0,0 0,-8 0,0-8,-8 0,8 0,0 0,-8 0,0-8,0 8,0 0,0 8,-8 0,0 0,0 8,0-8,0 8,-8 0,-8 8,0-8,-16 8,0 0,-8 0,-8 0,-16 0,0-8,-16-8,-16 0,0 0,-8-16,-8 0,8-8,8 0,0 0,8 0,8-8,8 8,8-8,8 8,0-8,16 8,16-8,8 8,8 0,0 0,8-8,8 8,0 0,0 0,8 8,8 0,-16 8,-8-8,0-8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12508 1708,'-24'16,"24"16,0 16,0 8,0 0,0 16,0 0,0 0,0 8,0-8,0-8,0-16,0-24,8 0,-8-16,0-16,-8-8,8 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11572 4076,'-16'24,"16"-16,-8 0,0 0,8 0,-8-8,0 0,0 8,0 0,0-8,8 8,-8-8,0 0,0 0,0 0,0 0,0 0,0-8,0 0,0-8,0 0,0 0,0 0,0-8,0 0,8 0,0 0,0 0,0 0,8-16,16 8,16-8,16-8,8 8,8 0,16 0,0 0,8 16,0 8,-8 16,0 0,-8 16,-8 24,0 8,-8 0,-16 8,-8 0,-8 8,-8-16,-8 8,-8-16,-8 0,0 0,-16-16,-8 8,-8-8,-8 0,-16-8,-16 0,-16 0,-24-8,-16-8,-24 0,0 0,0 0,0-16,16-16,24-8,16-24,32-16,32-24,24-16,8 120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12916 4212,'8'0,"8"0,0 0,16 0,-8 0,0 0,0 0,8 0,-8 0,0 0,8 0,0 0,-8 0,8 0,0 0,0 0,0 0,0 0,0-8,-8 8,0 0,8 0,-8 0,8 0,0 0,0 0,0 0,8 0,0 0,0 0,8-8,-8 8,-8-8,8 8,-8 0,-8 0,0 0,-8 0,8 8,-8-8,8 0,0 0,0 0,0 0,0 0,8 0,-8 0,0 0,0 0,0 8,0-8,-8 8,8-8,8 8,-8-8,8 8,8-8,0 8,0-8,0 8,0-8,0 8,0-8,8 8,-16-8,8 0,-8 0,0 8,-8-8,0 8,-8-8,-8 0,0 0,0 0,0 8,0-8,8-8,0-16,-16 0,0 24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1820 7876,'8'0,"0"0,0 0,8 0,0 0,0 8,8-8,0 0,0 8,8-8,-8 0,8 0,0 8,8-8,-8 0,0 0,0 0,0 0,0 0,0 0,0 0,-8 0,8 0,-8 0,0 0,8 0,-8 0,8 0,0 0,-8 0,0 0,0 0,0 0,-8 0,8 0,0 0,-8 0,8 0,0 0,-8 0,8 0,0 0,0 0,0 0,0-8,0 0,8 0,-16 0,0 0,0 8,0 0,-16-8,8 8,-8-16,0 0,-8-16,8 32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5524 8156,'-64'0,"48"-8,0 8,-8-8,8 0,-8 0,8 0,-16 0,8 0,-8-8,0 0,0 0,8 0,-8-8,0 8,8-8,8 8,-8 0,8 0,0-8,8 8,0-8,8 0,0-8,0-16,16 0,8-8,0 0,8 0,0 0,8 8,0 0,0 8,8 16,0 0,0 8,0 8,16 0,0 8,0 0,8 0,-8 0,0 0,0 0,0 0,-8 0,0 0,-8 8,0 16,-8 0,0 8,-16 0,0 8,-16 8,8-8,-8 8,-8 0,0 0,0 0,0-8,0 8,-8-8,-8 0,8 0,-16-8,8 0,-16-8,-8 8,-8 0,0 0,-16 0,-8-8,-8 8,0-16,-16 8,-8-16,0 0,0-8,8 0,16-8,24-16,32-16,16-8,8 48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3764 7948,'8'0,"0"0,-8-8,8 8,0 0,0 0,8 0,8 0,0-8,0 8,8 0,0 0,0 0,8 0,-8 0,8 0,0 0,-8 0,0 0,-8 0,0-8,-8 8,-8 0,0 0,-16 0,-16-8,-16 8,0-8,-16 0,0 0,-8 0,8 0,8 8,8-8,0 0,16 8,8 0,8 0,8-8,8 8,8 0,24 0,0-8,8 8,0 0,0-8,0 8,0 0,0-8,-8 8,-8 0,8 0,-8 0,0 0,-8 0,0 0,-8 0,-8 0,-32 0,24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4044 6860,'-8'0,"16"0,0 0,0 8,0-8,0 0,0 0,0 8,0-8,8 0,-8 8,8-8,-8 0,0 0,8 8,-8-8,0 0,0 0,0 0,0 0,0 0,0 0,8 0,-8 0,8 0,0 0,0 0,0 0,0 0,8 0,0 0,0 0,0 8,0-8,0 0,0 0,-8 0,8 0,0 0,-8 8,8-8,24 0,-24 0,-8 0,8 0,0 0,0 0,-8 0,8 0,0 8,0-8,-8 0,8 0,0 0,-8 0,8 8,-8-8,8 0,-8 0,0 0,0 0,0 0,0 8,0-8,0 0,0 0,-8 0,8 0,-8 0,0 0,8 8,-8-8,0 0,0 0,0 0,0 0,0 0,0 0,0 0,0 0,8 0,-8 0,0 0,0 0,0 0,0 0,0 0,0 0,0 8,0-8,8 0,-8 0,0 0,0 0,0 0,0 0,0 0,0 0,8 0,-8 0,8 0,-8 0,0 0,8 0,-8 0,8 0,0 0,-8 0,16 0,-8 0,0 0,0-8,0 8,0 0,0 0,0 0,-8 0,8 0,-8 0,8 0,-8 0,0 0,0 0,0 0,0 0,0 0,0 0,8 0,-8 0,0 0,0 0,8 0,-8 0,8 0,-8 0,0 0,8 0,-8 0,0 0,0 0,0 0,0 0,0 0,-16 0,0 0,-16 0,0 0,8 8,-8-8,0 0,8 0,-8 8,8-8,-8 0,8 0,0 0,0 0,0 0,8 0,-8 0,8 0,0 0,0 0,0-8,0 8,0 0,16 0,0 0,8 0,0-8,8 8,0 0,-8 0,8-8,-8 8,8 0,-8 0,0-8,-8 8,8 0,-8 0,0 0,-16 0,-16 0,0 0,-8 0,-8 0,0-8,8 8,0-8,8 8,8-8,8 8,0 0,24 0,0 0,8 0,0-8,0 8,8 0,-8 0,8 0,-8-8,0 8,-8 0,0 0,-8 0,8 0,-8 0,-16 0,0 0,0 0,0 0,0 0,8 8,0 8,0 8,-8-8,8-16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3892 7956,'-24'0,"32"0,0 0,16 0,0 0,8 0,0 0,0 0,8-8,0 8,0 0,-8-8,0 8,-8 0,-8-8,0 8,-8-8,-24 8,-8 0,-8 0,-8 0,-8 0,-8 0,8 0,8 0,0 0,8 0,0 0,16 0,8 0,0 0,16 0,16 0,0 0,8 0,8-8,0 8,8 0,-8-8,8 8,-8 0,0 0,0 0,-8-8,-8 8,0 0,-16 0,-40 8,0-8,0 16,-16-8,0 0,0-8,8 8,8-8,8 0,8 0,8 0,0 8,24-8,16-8,0 0,0 8,0-8,0 0,0 8,-16-8,8 8,-8 0,-16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2516 6948,'-16'0,"16"0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2492 7036,'0'0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2460 7132,'-8'-8,"8"0,0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12316 2196,'-8'0,"24"0,0 0,8 0,0 0,8 0,8 0,0-8,0 0,0 0,-8 8,0-8,-8 8,-8-8,-8 8,0 0,-16 0,0 0,0 0,8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2436 6804,'-32'8,"40"0,0 8,-8-16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2476 7036,'-16'16,"16"-16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2460 7300,'0'0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0:46:2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5884.18 8872.03,'8'0,"-1"0,1 0,0 0,-1 0,1 0,-1 0,1 0,0 0,45 0,-38 0,68-15,8 7,-22 0,-1 8,-45 0,45 0,-30 0,-8 0,8 0,8 0,-1 0,1 0,-16 0,16 0,-8 0,-8 0,8 0,-8 0,1 0,-8 0,7 0,8 8,-15-8,15 15,-8-15,8 0,-15 8,7-8,8 0,-15 7,15 1,-16-8,1 7,15 1,-15-8,15 8,-8-1,1-7,-9 0,1 0,0 0,-8 0,0 8,-7-8,7 0,-7 0,-1 0,1 0,-8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2644 3268,'0'0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3324 3692,'-16'-8,"8"8,16 0,-8-8,0 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3340 3788,'8'0,"0"0,8 0,0 0,0 0,0 0,0 0,0 0,0-8,-8 8,0-8,0 8,0 0,0-8,0 8,0 0,0 0,0 0,8 0,-8 0,0 0,0 0,8 0,-8 0,0 0,8 0,-8 0,0 0,0 0,8 0,-8 0,0 0,8 0,0 0,0 0,0 0,8 0,-8 0,8 0,0 0,0 0,0 0,-8 0,8 0,0 0,0 0,0-8,0 8,0 0,-8 0,8 0,0 0,0 0,0 0,8 0,-8 0,0 0,0 0,0-8,8 8,-8 0,8 0,-8 0,8-8,0 8,8 0,-8 0,0 0,8 0,0 0,0-8,0 0,16 8,-16-8,8 0,0 0,0 0,0 0,-8 0,0 8,0 0,0-8,0 8,0 0,0 0,0-8,0 8,-8 0,0-8,-8 8,0-8,0 8,0 0,-8-8,8 8,-16 0,16 0,-8 0,0 0,0 0,0 0,0 0,0 8,0-8,0 0,0 0,0 8,0-8,0 0,0 8,0-8,0 0,8 8,-8-8,0 8,0 0,0-8,0 8,0-8,0 8,8-8,-8 8,0-8,8 8,-8-8,8 8,0-8,0 8,0-8,-8 8,16-8,-16 8,8-8,0 8,0-8,-8 0,8 8,-8-8,0 0,0 0,0 8,0-8,0 0,0 0,-8 0,0 0,0 0,0 0,0 0,0 0,-8 8,-16-8,16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3372 4116,'-24'-8,"40"8,0 0,16 0,0 0,8 0,8 0,0 0,0 0,0 0,8 0,8 0,0-8,-8 8,8 0,0 0,0 0,0 0,-8 0,16 0,-8 0,8 0,0 0,-8 0,8-8,-8 0,8 0,-8-8,-8 8,0 0,0 8,-16-8,0 8,0 0,-8 0,0 8,-8 0,-8-8,0 8,-8-8,0 0,-8 8,0-8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2724 2708,'-16'-8,"16"0,-8 8,0-8,0 8,0 0,0 0,0 0,8-8,-8 8,0 0,16 0,0 0,8 0,0 0,8 0,8 0,0 0,0 8,0-8,0 0,0 0,0 0,-8 0,0 0,-8 0,0 0,8 0,-8 0,0 0,0 0,0 0,0 0,8 0,-8-8,8 8,0-8,0 8,0 0,0-8,0 8,0 0,-8 0,8-8,0 8,0 0,8-8,-8 8,8-8,0 8,-8 0,0 0,0 0,0 0,8 0,-8 0,-8 8,16-8,-8 0,8 0,-8 0,8-8,0 8,-8-8,0 8,0 0,0 0,0 0,0 0,-8 0,0 0,0 0,0 0,0 0,0 0,0 0,0 0,0 8,8-8,-8 0,0 8,0-8,0 8,0-8,0 8,0 0,0-8,0 8,0-8,8 0,-8 8,8-8,-8 0,8 0,-8 8,0-8,0 0,0 0,0 0,0 0,-8 0,0 0,0 0,0 0,0 0,0 0,0 0,0 0,-8-8,0 0,0-8,8-16,-8-16,0 48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6404 2820,'0'0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12836 1756,'-32'72,"8"-40,0 0,8-8,0-8,8 0,8-8,0 0,8 0,8 0,8-8,8 0,8 0,-8 0,0 0,0 0,-8 8,-16 0,0 8,-8 16,-8 0,-16 16,-16 0,0 0,0 0,0 0,8-16,8-8,0-16,24-16,0-16,0 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6436 2948,'-48'-64,"48"56,16 32,8 0,8 16,-8 0,0-8,-8-8,0 0,-8-8,8 0,-16-24,0-16,0-8,0-8,0 8,0 0,8 8,8 0,16 0,8 0,8 0,8 8,0 0,-8 16,0 0,-8 0,-16 16,-8 16,-16 8,0 8,-24 0,-8 0,-16-8,0-8,0 0,0-8,0-8,16 0,0-16,24 0,0 0,24 0,8-8,16-8,0 0,8 0,0 0,0 8,-8 0,0-8,-16 0,-8-8,-8 0,-8 24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6708 2428,'40'96,"-24"-32,0 24,-8 8,0 16,-8 24,8 16,-8 0,0-8,0-16,0-32,0-24,0-24,0-24,0 0,8-24,-8-16,0 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7220 2844,'96'-56,"-40"48,-8 0,8 8,-8-8,-8 8,0-8,-16 8,-8-8,0 8,-16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7500 2740,'-64'40,"48"-16,0 8,0 0,8-8,-8 0,8-8,8 0,0-8,0 0,8-8,8 8,8-8,0 8,0-8,0 0,0 0,-8 0,-16 8,0 8,0 0,-24 24,-8 0,-8 0,0 0,0-8,8-8,8-16,16 0,0-8,32 0,8 0,16 0,8-16,0 0,0-8,0-8,-16 8,0-8,-8 0,-24 8,0 8,-8 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7524 2948,'-48'32,"48"16,8 0,0 24,-8 0,8 0,0 8,0-24,0-8,8-24,0-24,0-16,0-24,-16 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7732 2708,'96'-24,"-64"16,8 0,-8 0,-8 8,0 0,-16 0,0 8,-8 16,-16 16,-16 0,0 0,0-8,-40 0,48-24,8-16,8-16,0-24,8-16,8 0,16-8,0 8,8 8,0 16,-16 8,0 8,-8 16,0 8,0 8,-8 24,0 16,0 8,0 16,0 8,0 0,0 8,0-8,0 8,0 0,8-16,0 0,-8-8,0-16,0 0,-8-16,0-8,-8-8,-8-8,8-8,-16-8,8-16,-8-8,16 0,0 8,0 0,16 8,0 8,8 8,8 0,16 0,0 16,16-8,-8 8,0 0,8 0,-8 0,8 0,-16-8,-8 0,-8 0,-8-8,-8 8,0 0,0 8,-16-8,-24 8,40-16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6028 4124,'72'16,"0"-8,32 0,24 8,24-8,16-8,16 0,16-16,16-8,0 0,0-8,0 8,-8-8,-16 0,-24 0,-16 8,-32 0,-24 16,-24 0,-24 8,-32 0,-24 16,-24 16,-32 8,-32-16,96-24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2156 5284,'16'-24,"-16"16,0 0,-8 8,0-8,0 8,0 0,24 0,-8 8,8 0,0-8,8 8,0-8,0 0,-8 0,16 0,-8 0,-8 0,8 0,0 0,-8 8,0-8,8 8,-8-8,8 8,-8-8,8 0,-8 0,8 8,0-8,0 0,0 0,0 0,0 8,0-8,0 8,-8-8,8 0,-8 0,0 8,8-8,-8 0,8 0,0 8,-8-8,8 8,0 0,-8 0,8 0,0 0,0 8,0-8,0 0,0 0,8 0,-8-8,0 0,8 8,0-8,0 0,0 0,0 0,8 0,-8 0,8 0,0 0,0 0,8 0,-8 0,0 0,0-8,0 0,0 0,0 0,0 0,-8 8,8-8,-8 8,-8-8,8 8,0 0,-8 0,8-8,0 8,-8 0,8 0,0 0,-8 0,8-8,0 8,0 0,8-8,-8 8,0 0,0 0,0 0,0 0,0 0,8 0,0 0,-8 0,16 8,0 0,-8-8,8 0,0 8,-8-8,8 8,-8 0,0 0,0 0,-8 0,0 0,8 0,-16 0,0 0,-8 0,0-8,-32-16,-32-32,48 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6092 9028,'-40'0,"32"0,0 0,0 0,0 0,0 0,0 0,-8 0,0 0,8 0,-16 0,16 0,-8 0,0 0,0 0,0 0,0 0,0 0,0 0,-8-8,8 0,-8 0,8 0,-8 0,8 0,0 8,8-8,-8 0,8 0,-8-8,8 8,-8 0,8-8,0 8,0-8,0 0,0-8,0 0,0 0,0 0,0 8,0-8,0 8,0 0,0 0,0 8,8 0,0 0,-8 0,8 0,0 0,0 0,0-8,0-8,0 8,8-8,0 0,8 0,0 0,0 8,8-8,0 0,0 0,16 0,-8-8,8 8,0 0,8 8,0 0,0 8,0 0,8 8,0 0,8-8,0 8,0 0,8-8,-16 0,16 8,-16 0,16-8,-16 8,8 0,-8 0,8 0,-8 8,8 0,0-8,0 8,0 0,-8 0,0 0,-16 8,8 0,-8 0,-8-8,0 8,0-8,-8 0,0 0,0 0,-8 0,0 0,0 0,0 0,-8-8,16 8,-16 8,8-8,0 0,-8 0,8 0,-8-8,-8 8,8-8,-8 8,0 0,0 8,0 8,0 0,-8 0,-8 0,8 0,-8 0,8 0,-8 0,-8 0,8-8,0 0,0 0,-8 0,8 0,-8 0,8 0,-16-8,8 8,0 0,-8 0,0 0,0-8,0 8,0 0,0-8,0 8,0-8,-8 8,0-8,8 8,-8-8,0 8,0-8,0 0,0 0,-16 0,8 0,-8-8,0 8,0 0,8-8,-8 0,0 0,8 0,0 0,0 0,-16 0,8-8,-8 0,0-8,0 0,0-8,-8 0,16 0,-8 0,16 0,8 8,0-16,-8-8,48 40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5828 7292,'-32'0,"24"-8,16 8,8 0,0 8,0-8,8 8,-8-8,8 0,0 0,0 0,0 0,0 0,-8 0,8 0,-8 8,0-8,8 0,-8 0,0 0,8 0,-8 8,0-8,8 0,-8 0,8 0,-8 0,8 8,-8-8,8 0,-8 8,0-8,0 0,0 8,0-8,0 0,8 0,-8 0,8 0,0 0,-8 0,8 0,0 0,0 0,-8 0,8 0,0 0,-8 0,0 0,8 0,-8 0,0 0,0 0,0 0,-8 0,8 0,0 0,-8 0,8 0,0 0,-8 0,8 0,0 0,-8 0,8 0,-8 0,0 0,8 0,-8 0,0 0,8 0,-8 0,8 0,-8 0,0 0,8 0,-8 0,8 0,-8 0,8 0,-8 0,8 0,0 0,0 0,-8 0,8 0,0 0,8 0,-8 0,8 0,-8-8,8 8,-8 0,0 0,8-8,-8 8,8-8,-8 8,8 0,-8 0,8-8,-8 8,0 0,0 0,0 0,0 0,0-8,0 8,-8 0,8 0,-8 0,8 0,-8-8,8 8,0 0,-8 0,8 0,0 0,-8 0,0 0,8 0,-8 0,8 0,-8 0,8 0,-8 0,8 0,-8 0,8 0,-8 0,8 0,-8 0,0 0,8 0,-8 0,0 8,0-8,0 0,8 0,-8 0,8 0,-8 0,8 0,-8 0,0 0,0 0,0 0,0 0,0 8,0-8,0 0,0 0,-8 8,-16 0,16-8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12772 2228,'24'48,"-16"-24,0 0,0 0,-8-8,0 0,0-16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5852 7396,'-64'0,"56"-8,0 8,0-8,0 0,8 0,-8 0,0 0,-8-8,8 8,0 0,0-8,-8 8,0-8,8 0,0 0,-8 0,8 0,8 8,-8-8,8 0,0 0,0 0,0-8,8 0,8 0,8-8,-8 8,16-8,-8 0,16 0,-8 0,16 0,0 8,0 0,0 8,8 0,0 0,8 8,-8 8,8-8,-8 8,8 0,-8 0,8 0,0 0,-8 0,8 0,-8 8,8 0,-8 0,-8 8,8 0,0-8,-8 8,8 0,-8 0,-8-8,0 0,0 8,0 0,-8-8,8 8,-8 8,8-8,-16 0,8 0,-8 0,-8-8,8 8,0-8,-16 0,16 0,-8 8,0-8,0 0,0 0,0 0,-8 0,8 0,0 0,0 0,-8 0,8 0,-8 0,8-8,-8 8,0 0,0 0,0-8,0 8,0 0,0 0,0 0,0 0,-8 0,8 0,0 8,-8-8,8 0,-8 0,8 0,-8 0,0 0,8-8,-8 8,0 0,0 8,-8-8,0 0,-8 0,8 8,-8-8,-8 0,8 0,0 0,-8 0,0-8,-16 8,0-8,40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2412 9916,'-24'0,"40"0,0 0,8 0,8 0,0 0,0 0,8 0,-8 0,8 0,0-8,8 8,0 0,0 0,-8 0,8 0,0 8,-8 0,0 0,0-8,0 8,0 0,0-8,0 8,0-8,8 8,-8 0,8-8,8 8,-16-8,16 8,-16-8,8 8,0-8,0 0,-8 8,8-8,-8 0,0 0,0 0,8 0,-8-8,8 8,0 0,0 0,0 0,0 0,0 0,8-8,-8 8,0 0,-8-8,8 8,-8-8,8 8,0 0,0-8,-8 8,8 0,-8 0,0 0,8 0,-8 0,0 0,0 0,0-8,8 8,-8-8,8 8,-8-8,8 8,-8-8,0 8,0 0,-8 0,8 0,-16 0,0-8,0 8,-8 0,-8 0,0 0,0 0,0 0,-8-8,0-8,-32 8,32 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11580 500,'-32'-40,"32"32,8 8,8-8,8 0,8 0,8 0,0 0,0 0,-8 0,8 0,-8 8,0-8,0 8,0-8,0 8,-8 0,8 0,-8 0,0 0,0 0,-8 0,8 0,-8 0,0 0,0 0,8 0,-8 0,8 0,0 0,0 0,-8 0,8 0,-8 0,0 0,-8 8,8-8,-8 0,8 8,0-8,0 0,0 0,0 0,8 8,-8-8,8 0,-8 0,0 0,0 0,-8 0,8 0,0 0,-8 0,8 0,0 8,0-8,-8 0,8 0,0 0,0 0,0 0,-8 0,8 0,0 0,0 0,0 0,-8 0,8 0,0 0,-8 0,8 0,0 0,0 0,0 0,-8 0,8 0,0 0,0 0,-8 0,8 0,-8 0,8 0,-8 0,8 0,-8 0,0 0,8 0,-8 0,8 0,-8 0,8 0,-8 0,8 0,-8 0,0 0,0 0,0 0,-8-16,-24-8,24 24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5708 8820,'-64'0,"56"0,0 0,0 0,0 0,0 0,0 0,8-8,8 8,0 0,16 0,8 0,0 0,8 0,0 0,0 0,8-8,8 8,-8-8,-8 0,16 8,-8 0,0 0,0 0,0 0,0 0,0 0,-8 0,0 0,0 0,0-16,0 8,-8 0,-8 0,0 0,-8 8,-8 0,0 0,0 0,-8-8,0 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7116 8980,'-64'0,"56"0,0 0,-8-8,8 8,-8-8,8 0,0 0,-8 8,8-16,-8 8,8-8,-8 0,8 0,-8-8,0 8,8 0,0-8,-8 8,8 0,-8-8,8 8,0 0,8 0,-8-8,8 0,0 0,0-8,8-8,8 0,0-8,8 0,8 0,0 0,0 8,0 0,8 16,0 0,8 16,-8 0,8 16,-8 8,8 24,0 8,-8 0,-8 8,8 0,-16 0,0-8,-8 8,-16 0,8-8,-8 0,-8-8,0 8,-16-16,0 0,-8-8,-8-8,0-16,-16 0,-8-16,-24-16,-8-16,-8 0,104 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7044 7572,'-16'0,"16"16,0 8,0 8,0 0,0 0,0 0,0 0,0-8,0 8,0 0,0-8,0 0,0-8,0-8,8 0,0-8,0 0,0-16,16-8,-8-8,0-16,-16 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7292 7500,'0'-8,"0"16,0 8,0 8,0 8,0 0,-8 16,8-8,0 8,0 0,-8-8,8 0,-8-8,8 0,0-16,0-8,0 0,8-8,8 0,-16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6556 5548,'8'24,"-8"8,0 16,0 8,0 8,0 0,0 0,0 0,0-8,0-8,0-8,0-16,8-8,-8-8,8-8,0-8,0-32,0-24,-8 64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6588 5540,'64'0,"-40"8,8 0,-8 0,0 8,-8 0,-8 0,-8 8,-8 0,-8 8,-16-8,0 0,0 0,8-8,-8-8,16 0,8-8,8-8,0 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6804 5628,'0'56,"-8"-24,8 8,0-8,0 0,0-16,8-16,16 0,-8-24,16-8,-8 0,0-8,-8 16,-8 8,0 8,-8 24,0 8,0 8,0 0,0 0,8-8,-8 0,16-16,-8-8,0 0,8-16,0-24,0 0,0-16,-16 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3T22:32:5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7212.58 10215,'0'0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12380 2532,'80'-24,"-32"16,8-8,0 0,8 8,-8-8,-16 8,-8 0,-16 8,-8 0,-32 16,0 0,-8 8,0-8,8-8,0 8,8-8,8 0,-8 8,16 0,-8 8,8 0,0 0,0 0,0 0,0 8,0-8,8-8,-8-8,8-8,-8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7108 5356,'24'56,"-16"-16,8 8,-8 8,8 0,-8 8,-8-8,8-8,-8 0,0-8,0-16,-8-8,8-8,0-16,0-16,16-8,0 0,0 8,0 8,0 0,0 16,-8 0,0 0,-8 8,0 16,0 0,-8 8,-8-16,8 0,-8-8,0-8,8 0,-8-8,8-16,0-16,-8-16,16 0,0 56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7396 5388,'-8'56,"8"-24,0 8,0 0,0 8,8 8,-8 0,8-8,0 0,-8-8,8-8,-8-8,0 0,8-16,-8 0,8-16,-8 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7540 5708,'8'-8,"0"32,0 8,0 8,-8 0,8-8,-8 0,8-16,-8-8,8-8,0 0,-8-32,8-8,-8 40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7556 5484,'48'48,"-16"-24,0-16,-32-8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7820 5532,'-72'48,"56"-24,0 0,8 8,0-8,8 0,0-8,0 0,16-8,0 8,0 0,8 0,-8-8,0 8,-8 0,8 0,-16 8,0 0,0 0,-16 0,8-8,-8-8,0-8,0 0,0-32,16 32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7980 5308,'-8'80,"8"-24,-8 8,8-8,0 8,0 0,0-16,8-16,8-8,-8-16,0 0,8-8,8-24,0-16,0-16,0 8,0 0,-8 8,0 16,-16 8,8 16,0 24,-8 16,0 16,0 8,-8 8,0-8,0 0,8-16,0-8,0-8,0-16,-8-8,8-8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6388 6180,'56'-16,"16"0,32 8,16-8,16 0,24 0,0 0,16 0,-8 8,-16 8,-8 0,-8 0,-8 0,-24 0,-8 0,-24 0,-16 0,-24 0,-16 0,-40 0,-32-8,-16-8,72 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5292 5724,'0'16,"-8"16,-8 8,0 8,-16 0,16-8,-8 0,0-16,16-8,-8 0,24-8,16-8,8 0,8 0,16 0,-8 0,-8 0,-8 8,-8 0,-16 8,-8 0,0 0,-8 8,-16-8,-8 0,8-8,-8-8,8 0,8-24,0-16,16-8,0 48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5452 5772,'32'64,"-16"-16,-8 8,8-8,0-16,0 0,8-16,-8-8,0 0,0-8,-8 0,8-8,0-16,0 0,0-16,0-8,8 0,-8 0,0-8,8 8,-8 8,-16 40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6012 5652,'-48'-48,"32"48,0 0,0 16,-8 8,8 16,-8 8,8 0,8 8,0 0,8-8,0-8,8-8,16-8,8-16,0 0,0-8,16-8,-8-24,0 8,0-8,-16 0,-24 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12636 2644,'56'-16,"-48"8,-8 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6260 6044,'16'0,"8"0,16-8,0 8,0-8,0 0,-8 8,-8 0,-8 0,-16-8,8 8,-16 0,-16 0,-8 0,-8 8,-8 8,0-8,0 0,8-8,8 0,8 0,16 0,0 0,24 0,16 0,0-8,16-8,-8 8,0 0,0 0,-16 0,0 0,-16 8,-16 0,-8 8,-16 0,-8 0,40-8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8484 5468,'0'56,"-8"-8,0 8,8 8,0 8,8 0,8 0,16-8,0 0,8-8,16-8,0-8,8 0,8-8,0-16,-72-16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11004 5124,'64'72,"-40"-40,0 8,0 8,0 0,8 16,-8 8,-8 0,0 0,-16 16,0-8,0 0,-24 8,-8-8,-16 0,-8 8,-32-8,-16-8,104-72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10076 6188,'80'0,"-24"0,16 8,0-8,8 8,-8-8,0 0,-8 0,0-8,-16 0,-8 0,-24 8,0-8,-24 8,-16-8,-16 8,-24-8,-8 8,-8 0,-24 16,-8-8,8 0,8-8,24 0,24 0,24 0,16 0,32 0,24 0,24 0,8 0,16 0,0-8,-8 8,0-8,-8 0,-8 8,-8 0,-8 0,-24 0,-16 0,-8 0,-16 0,-8 0,-8 8,0-8,0 0,-8-8,-8-16,40 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7436 6932,'56'0,"-32"8,8 0,0 8,8 0,0 16,0 0,0 0,8 0,8 0,-8 0,8-8,16 0,-8 0,8-16,0 8,0-8,8 0,-8 0,8 0,-8 0,8 0,0-8,8 8,0-8,0 0,-8 0,8-8,-8-8,0 0,0-16,-8 0,0 0,0 0,-8 0,0 0,0 0,0 8,0-8,-8 8,-8-8,-8 8,-8-8,0 0,0 8,-8-8,-8 8,8 0,-16 0,8 0,-8 0,8-8,-8 8,0 0,0 0,-8 0,8 0,0 0,-8 8,8 0,-8 0,8 0,0 0,-8 8,8-8,-8 0,0 8,8-8,-8 0,0 8,0 0,0 0,0 0,0 0,0 0,0-8,0 8,0 0,0 0,0 0,8 8,-16 0,0 0,0 0,0 0,-8 0,0 16,0-8,-8 8,8 8,0-8,0 0,8-8,0-8,0 0,16 0,8-16,16-8,-8 8,0 0,-8 0,0 8,0 8,-8 0,0 0,8 0,-8 8,8 0,-8 8,8 0,0 0,0 8,-8-16,8 8,-16 0,8-8,0-8,-8 8,-16-24,-8-16,24 32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6908 7556,'-32'-16,"40"16,-8-8,0 16,0 8,8 0,-8 16,8 0,-8 0,8-8,-8 8,8-8,0 8,-8 8,8-8,0 8,-8 0,0-8,8-8,-8 0,0-8,0-8,0 0,8-8,0 0,8-16,0 0,0-8,-16 24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7260 7508,'-8'-40,"8"48,0 8,0 8,0 0,0 0,0 8,0 0,0 0,0 8,0 8,0 8,0 0,0-8,0 0,0-8,0-8,0-16,0-8,8-16,0 0,0-16,-8 0,0 24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6980 7540,'0'16,"0"8,0 24,16 8,-8 0,0 8,0 0,-8-8,8-8,-8-8,0-8,0-8,0-8,0-8,0 0,8-8,0-8,0-8,-8-8,0 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2748 10124,'-72'-16,"48"16,0 0,0-8,-8 0,8 0,-8 0,0-8,0 0,8 0,0-8,-8 8,8-8,-8 0,8 0,0 0,0 0,8 0,0 0,0 0,16-8,-8 0,8-8,8 0,16-8,8 8,8-16,8 8,16 0,16 8,8 0,8 0,8 24,0 0,8 16,-8 16,8 16,0-8,0 0,0-8,0 0,0-8,-8 0,0 0,-8 0,8 8,-8 0,0 8,0 0,0 8,-16-8,-8 8,0 0,-16-8,0 8,-16 0,8 0,-8 0,-8 0,0-8,0 0,-8 0,-8 0,0-8,0 8,0-8,-8-8,0 8,0 0,-8-8,8 0,-8 0,0 0,0 0,0 0,-8 0,-8 8,0 0,-16 0,-8 0,8 0,-8-8,-8 0,8 0,8 0,8 0,0-8,24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12484 7220,'-8'0,"0"0,-8 8,8-8,0 0,-8 8,0 0,-8-8,0 8,-8 0,0 0,-8 0,-8-8,8 8,-8-8,-8 0,0 0,0-24,8 0,-16-8,8-8,8 0,0 0,16 0,16 8,8-8,8 0,24-8,32-16,24-8,24 0,8 0,16 16,8 24,0 32,-8 8,0 48,-16 24,-16 8,-8 8,-16 0,-16-16,-16 0,-16 0,-24 0,-8-8,-24-8,-16-8,-24 0,-16-16,-8-8,-16-24,-16-8,0-40,0-24,-16-32,8-24,0-16,24 8,112 128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12460 2620,'-24'48,"16"-16,-8-8,8 0,0-8,0-8,8 0,16-8,8 0,0 0,16 0,0 0,16 0,0-8,8 0,8-8,-8 0,8 0,-8 8,0-8,-16 0,-48 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12436 8068,'0'-8,"0"0,-8 8,0 0,16 0,0 0,0 0,8 0,-8 0,8 0,0 0,0 0,0 8,0-8,0 0,8 0,-8 0,8 0,-8 0,0 0,8 0,-8 8,8-8,-8 0,0 0,0 8,0-8,-8 0,8 8,0-8,0 0,0 8,0-8,0 0,-8 0,8 0,-8 0,8 0,-8 0,0 0,8 0,0 0,-8 0,0 0,8 0,-8 0,8 0,0 8,0-8,8 0,-8 0,0 0,0 0,0 0,0 0,0 0,0 0,8 0,-8 0,0 0,0 0,0 0,-8 0,8 0,-8 0,0 0,0 0,0 0,-8-8,8 8,0 0,-8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12500 8580,'8'0,"8"0,8 0,0 0,8 0,8 8,0-8,0 0,0 0,-8 8,8-8,-8 0,0 8,0 0,0-8,0 8,0-8,0 8,0-8,0 8,-8 0,8-8,-8 8,0 0,8 0,-8 0,0 0,0 0,8 0,0-8,0 0,0 0,8 0,-8 0,8 0,0 0,-8 0,0 8,0-8,0 8,0-8,-8 8,8-8,0 0,-8 0,8 0,-8 0,0 0,0 0,8 0,-8 0,0 0,8 0,0 0,0-8,0 8,0 0,0 0,0-8,0 8,0 0,-8 0,8 0,0 0,0 0,0 0,-8 0,8 0,-8 0,0 0,0 0,-8 0,0 0,-8-8,8 8,-8 0,0 0,-16-8,-16 0,-16-8,-8-8,48 24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14292 8268,'-16'0,"16"-8,0-8,0 8,0-8,8 0,-8 0,0 0,0 0,0 0,0 0,-8-8,0 0,0 8,-8 8,0 0,8 0,-8 8,0 0,0-8,8 8,-8 0,8 0,0-8,0 8,0 0,0 0,0 0,0 0,-8 0,8 0,-8 16,8-8,-8 0,8 0,-8 8,8-16,0 8,0-8,0 8,0 0,8 0,-8 0,0 0,8 0,0 8,-8-8,8 8,0-8,0 0,-8 0,8 0,0 0,0 0,0 0,0 0,0 0,-8-8,8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13828 8164,'-8'0,"16"0,-8 16,8 8,0 0,0 0,0-8,-8 0,8-8,-8 0,0 0,8-8,-8 8,8 0,0-8,-8 8,8-8,0 0,8-8,8-16,16-8,0 0,0-16,-40 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13308 1988,'72'-24,"-24"16,8 0,0 8,0 0,-8 0,-8 0,-16 8,-8-8,-8 16,-8 0,-16 0,-16 24,-24-8,-8 16,-16 0,-8 8,0-8,8 0,8-16,32-8,8-8,24-16,8 8,16-8,16 0,88 0,-48-8,8-8,0-8,-8 8,0 0,-16-8,-24 16,-16 0,-8 0,-8 0,-24 8,24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13356 2148,'24'88,"-16"-40,-8 8,0-8,0 0,0-8,0 0,8-24,8-8,0-24,-16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13628 2188,'-16'72,"0"-16,8 8,-8 0,8 8,8 0,0-16,0-8,24-24,8-24,8-16,-40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14148 1876,'-72'64,"40"-16,0-8,0 8,0-16,16 0,8 0,8-8,0 0,0 0,16-8,8 0,0-8,0 0,0 0,8-8,-16 8,8 0,-8 0,-8 0,0 8,0 0,-8 0,0 8,0 0,0 0,-8 0,-8 0,8-8,-8 8,-8 0,0 8,-8 0,-16 8,-8 16,-16 8,-8 0,80-64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14836 1796,'-80'48,"40"-16,-8 0,8 0,-8-8,8 0,8-8,8-8,8 0,24 0,8 8,0 8,0 0,0 0,0 16,-16 0,8 16,-8 0,0 16,-8-8,0 0,0-8,8-8,0-24,0-8,16-32,8-16,-8-24,-16 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14700 2244,'72'-64,"-24"40,0 0,0 8,-8-8,8 0,-16 0,0 0,-16 8,0 8,-16-8,0 0,0 8,-8 0,8 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15036 1924,'-56'-24,"56"32,-8 24,8 8,-16 0,8 8,-8-8,0 0,16-40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8804 4268,'-16'-8,"16"0,-8 8,16 0,0-8,8 8,0-8,8 8,0-8,0 8,0-8,8 0,0 8,0 0,-8-8,8 8,-8-8,0 8,8 0,-8-8,-8 8,8 0,0 0,-8 0,8-8,-8 8,0 0,0 0,-8 0,8-8,0 8,0 0,-8 0,8 0,0 0,0 0,0 0,0 0,0 0,-8 0,8 0,0 0,-8 0,8 0,0 0,0 0,0 0,-8 8,8-8,0 0,0 0,0 0,0 0,0 0,8 0,-8 0,8 0,0 0,0 0,0 0,0 0,0 0,0 0,8-8,-8 8,-8 0,8 0,0-8,0 8,0 0,0 0,0 0,0 0,0 8,0-8,-8 8,8-8,-8 0,8 0,-8 0,8 0,-8 0,8 0,-8 0,8 0,-8 0,8 0,0 0,-8 0,0 0,0 0,0 0,-8 0,0 0,0 0,0 0,0 0,0 0,-24 8,-24 0,40-8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14796 2268,'-8'72,"8"-40,8-8,0 0,0-16,-8 0,8-8,0 0,0 0,8-24,0 0,8-8,-8 0,8 0,-8 0,0 0,8 8,-8 0,0 8,0 8,0-8,0 16,-8 0,0 0,-8 8,8 16,-8 8,0 8,0 8,0-8,0 8,0-8,0 0,8 0,-8-8,0-8,0-16,0-8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14868 2372,'88'16,"-56"-16,-8 8,-8-8,-8 0,-8 8,0 0,-8 8,-8 0,-8 0,8 0,0-8,0 0,16 0,16-8,-8 0,8 0,-8 0,0 0,-8 8,-8 8,-8 0,-16 0,-8 8,-8 0,0 0,0-8,8 0,8-8,8 0,16-8,8 8,8-8,16 8,16-8,8 0,16 0,0 0,8 0,-8 0,-8 0,0 0,-16 0,0 0,-16 0,-8 0,0 0,0 0,-8-8,-8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15692 2836,'-16'0,"0"0,8 8,8-8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7892 3148,'0'72,"8"-32,8 0,-8 8,-8-8,0 8,-8-8,8-40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7508 3548,'8'64,"8"-40,8-8,8 0,-8-16,8 0,0 0,0 0,8-16,0-8,0 0,8 0,8 0,8-8,8 8,-8 0,0 8,-16 8,-16 8,-16 0,-8 0,-8 16,0 8,-8 8,0 16,-8-8,-8 0,24-40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8156 3756,'-64'8,"48"0,0 0,-8 0,0 8,0 0,-8-8,8-8,24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7812 3668,'0'72,"24"-16,0 8,0 0,16-8,0 0,8-16,8 0,0-24,0 0,-8-16,-8 0,0-16,0-16,-8-8,0-16,-8 0,-24 56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8668 3268,'0'72,"0"-32,0-8,0-8,8-8,0-8,0-8,-8-8,0 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8668 3164,'72'-24,"-40"16,8 0,-8 0,-8 8,0 0,-8 0,-8 0,0 0,-8 8,0 8,0 0,0 16,0-8,0 16,0 0,0 0,0 8,8 0,0-8,0 0,0 0,0-16,0-8,-8 0,0-16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8700 3452,'64'0,"-40"0,8 0,-16 0,8 8,-16-8,0 16,-8-8,-8 8,-16 8,0-8,-8 0,0-8,0 8,16-16,0 0,24 0,16 0,0 0,8 0,0 0,-8 0,-8 0,-8 0,-8 8,0 16,-16 0,-16 0,32-24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12876 4340,'-80'-72,"56"32,8 0,8-8,0-8,8-8,8 0,16-8,0 0,8-8,8 0,0 8,-40 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8628 3772,'-80'32,"64"-32,0 8,32-8,16 0,8-16,16 8,0-8,8 8,-16-8,8 8,-16 0,-16 0,-8 8,-8 0,-16 8,-16 8,24-16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8796 3796,'16'72,"-8"-48,0 0,0-8,-8-8,0-8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8868 3868,'64'-16,"-48"8,0 8,-8-8,-8 0,0 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8644 3836,'-48'56,"40"-32,0 0,8 0,-8 0,0 0,-8-8,16-16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8516 4020,'80'32,"-56"-24,8 8,8-8,0 0,0 8,0-8,-8 0,8 0,0 0,0 0,-8-8,8 0,-8 0,0 0,8 0,-8 0,8 0,16 0,-16 0,-40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9660 3068,'16'16,"-8"0,8 0,0 0,0 0,0 0,-8-8,0 8,0-8,-8 0,0-8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9740 3188,'0'72,"0"-16,0 16,0 8,0 0,0 0,0-8,0 0,0-8,0-16,8 0,-8-8,0-8,0-16,8 0,0-32,0-24,0-16,-8 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9732 3204,'-16'-8,"24"8,0 0,8 0,-8-8,8 8,8 0,0-8,0 8,8 0,-8-8,8 8,-8 0,-8-8,-8 8,0 0,0 0,-8 8,0 16,0 16,8 24,-8 0,8 8,0 0,-8 16,8-8,0 0,-8 0,8-8,-8-16,0 0,0-16,0-8,8-16,-8-8,0 0,0-16,0-32,-8-24,8 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9748 3452,'64'16,"-24"-16,-8 0,0 0,0 8,-16-8,-16 8,0 8,-8 16,-16 0,0-8,0 0,0-8,16-8,0 0,16-16,24-8,8-24,8-8,0-16,-48 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10260 3228,'72'-40,"-32"24,0 8,0 0,-8 8,-8 0,-8 16,-8 0,-8 0,0 16,-24-8,0 0,-8 0,0 0,-8 0,-8-16,16 0,-8-8,0 0,8-8,16 0,0 0,32 8,0 16,0 16,0 0,-8 16,0 8,-8 16,0 0,0 8,-8 8,-8-8,8-8,8-16,0-16,0-24,0-8,8-16,8-32,-16 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15484 4300,'-8'0,"16"0,8-8,0 8,16 0,-8-8,0 8,8 0,0 0,0 0,0 0,0 0,8 0,-8-8,0 8,8 0,-8 0,-8 0,8 0,-8 0,0 0,8 8,-8 0,0 0,0 0,8 0,0-8,0 8,8 0,-8-8,8 8,-8-8,-8 0,8 0,-8 0,0 0,0 0,0 0,0 8,0-8,0 0,0 0,0 0,0 0,0 0,-8 0,0 0,0 0,0 0,-8 0,8 0,-8 0,0 0,-32 0,0 8,-16-8,40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10300 3628,'80'8,"-48"-8,-8 8,8-8,-8 8,-16 0,0 0,-8 8,0 0,-16 8,-8 8,-8 0,-8-8,0 0,0-8,-8-16,16 0,32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10236 3772,'72'0,"-48"8,8 8,0 8,0 8,-8 0,8 16,-8-8,8 0,-8-8,0-8,0 0,0-8,8-8,-16-8,-16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10996 3084,'-16'8,"-8"8,-16 8,-8 8,0 16,0-8,0 16,8-8,0 0,16 0,8-16,8-16,8-16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11052 3236,'80'8,"-48"0,-8 8,-8-8,-8 0,0 0,-8 8,0 8,-24 8,-16 0,-16 16,0 0,-24 8,-8 0,-8 0,0-8,16 0,8-16,16-8,24-16,32-8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10956 3452,'64'24,"-32"-8,8 8,0-8,0 0,-8-8,-8 0,0 8,-8-8,-16 0,-8 8,8-16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10748 3876,'96'-16,"-40"0,8 0,0 8,8 0,-16 0,8 8,-16 0,-8 0,-8 0,-16 16,0-8,-16 16,0 8,-8 8,-8 0,-8 8,0-8,8 0,-8-16,0 0,8-8,-8-16,0 0,-8-24,32 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11084 3572,'-24'80,"0"-24,-8 16,0 8,0-8,8 0,0 8,0 8,8-16,0-8,16-64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9436 4396,'88'0,"-40"0,8 0,8 0,24 0,8-8,16-8,16 0,0 0,16 0,0-8,8 16,0-8,8 0,0-8,-8 8,-8-8,-8 8,-16 0,-8 8,-24 8,-32-8,-16 8,-16 0,-16 0,0 0,-16 8,-8-8,-16 0,-8 8,0 0,0 0,0-8,40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12308 3212,'-88'64,"48"-32,-16 8,8 0,0 0,8-8,16 0,0 0,16-8,8 8,0 0,16 8,8-8,0 8,0-8,8 0,-8-8,0-8,-8 0,-8-8,0 0,-8-16,0-16,8-8,8-8,0 0,0 8,8 0,-8 0,0 16,0 0,0 0,-8 16,8-8,0 0,-8 0,8 8,-8-8,0 8,0 0,0 0,-8 16,8 8,-8 8,8 8,-8 8,8 0,-8 0,0 0,0 0,0 0,0-16,0 0,0-16,0-8,0-16,0 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12228 3676,'-24'56,"16"-16,8 8,0-8,0-16,16-24,24-40,0-16,16-16,8-16,8 0,-8 8,0 8,-8 16,0 8,-16 16,-8 16,-16 8,-8 8,0 8,8 8,0 24,-8 8,8 16,-8 8,0 8,-8 0,8 0,-8 0,8-8,-8-8,0-16,0-16,0-8,0-8,-8-16,0 0,-16 0,0 0,-16-16,-8-24,-8 0,-8-8,8 8,8 8,24 8,16 16,0 8,16-8,16 8,24-8,24 0,8-8,16 8,-8-8,-88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14228 3836,'72'0,"24"0,0 0,16 0,-112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13388 3388,'72'-72,"-32"56,8 8,0 0,-8 0,-8 8,-8 0,-16 16,0 8,-8 8,-8 8,-16 8,-8-8,8 0,-8-8,16-8,0-8,8 0,8 0,8-8,16 8,8 0,0 0,16 0,-8 0,-8 8,8-8,-8 8,-16 0,-8 0,0 8,-8 0,-16 8,0 0,-8-8,0-16,0 0,0-16,8-16,16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14076 3508,'8'64,"0"-16,-8 16,0 0,-8 0,-8 8,8-8,0 0,8-16,8-8,8-16,-16-24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14564 3388,'0'64,"0"-8,0 16,0 0,0 0,0 8,-8-8,0-8,0-16,8-24,0-8,8-24,8-24,0-24,-16 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14684 3324,'16'-64,"8"40,16-8,8 0,8 8,0 8,0 0,-8 8,0 8,0 0,-16 8,0 8,-8 8,0 8,-8 0,0 8,-8 8,8 8,-16 0,8 16,0 8,-8 0,8 8,0 8,0 0,0-8,0-8,-8-24,0-16,0-16,0-16,0-16,-24-16,24 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14684 3644,'104'16,"-48"-8,0 0,-8 0,-8 0,-16 0,-16-8,-8 8,0 8,-16 8,-16 8,-8-8,-16 8,16-8,0-8,16-8,8 0,16 0,16-8,24 8,16-8,0 0,0-8,0-8,-8-16,0 0,-8-8,-8-8,-16 8,-16 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15068 3468,'-64'32,"56"8,0 0,8 24,0 0,0 8,0 8,0 8,0 0,16 8,0 0,8 0,16-8,-8-8,-32-80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15788 4284,'0'24,"-8"8,-16 16,0 0,-16 8,-8 0,-16-8,64-48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8836 4868,'64'-8,"-16"8,8 0,-8 8,0 0,-24 0,0 0,-16 0,-8 8,-24 8,-8 16,-24 0,-8 0,-8-8,72-32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8732 5140,'56'-24,"-32"16,8 8,-8 0,0 0,8 0,-16 0,0 8,-16 0,0 8,-16 0,16-16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8604 5388,'-16'72,"16"-32,8 8,0-8,0-16,8 0,-8-8,8-8,0-8,0-8,0-8,0-16,0 8,0-8,0 0,8 0,0 8,16-8,0 0,8 0,0 0,8 8,0 8,-24 8,0 8,-16 0,8 16,-16 8,8 16,-8 0,-8 8,8 0,-8 0,0-8,0 8,0-8,0-8,-16-8,16-24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7500 7532,'-16'-8,"8"8,0 0,0 0,0 0,0 0,0 0,-8 0,8 0,-8 0,-8 8,8-8,-8 0,0 8,-8-8,0 0,-8 0,0 0,0 0,-8 0,-8 0,16-8,-16-8,8 0,0-8,0 0,0 8,0 0,8-8,0 8,0-8,-8 0,16-8,-8 0,8-8,0 0,8 0,0 0,8-8,8 8,0 0,8-8,8 0,16-8,8 8,16-8,16 0,24 8,16 8,16 16,24 8,16 16,8 16,0 8,-8 8,-8 0,-16-8,-8 8,-8 8,-16 8,-16 8,-8 8,-8 16,-16 0,-24 8,-8-8,-24-8,-16 0,-24-8,-24 0,-24-8,-24 0,-16-16,-32-16,0-8,-8-16,-8-32,8-16,8 0,16 16,144 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8836 5604,'88'-24,"-40"24,-8-8,-16 8,0 0,-16 0,-8 16,0 0,-24 16,0 0,-16-8,8-8,8-16,0 0,8-16,8-8,8-16,8 8,8 0,0 8,8 0,-8 16,0 8,0 0,0 8,-8 16,8 16,-8 8,-8 8,0-8,0-8,0-16,-16-8,-8-16,24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8380 5020,'-16'56,"8"-8,0 8,0 8,0-8,-8 0,8 0,-8-8,0-8,0-8,0-8,8-8,-8 0,16-8,0 0,0 0,24 8,8 0,16 0,8-8,16 8,0 8,16-8,8 0,16 0,0 0,0 0,0-8,-16 0,-8 0,-16 8,-16-8,-8 0,-8 0,-8 0,0-8,-32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10068 5300,'-48'-32,"48"24,16-8,16 8,16-8,0 8,8 0,8 0,-8 0,-8 0,-16-8,0 0,-16 0,-8 0,-8-8,0 0,-8 8,-16-8,-8 8,0 0,0 8,0-8,0 8,8 0,8 8,8 0,0 0,8 24,8 8,0 16,0 8,8 0,0 16,-8 0,0 8,0-8,-8-8,0-8,8-8,-8-16,8-8,-8-16,0-16,-8-16,-8-8,16 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10116 5420,'48'56,"-24"-32,-8 0,8-8,-8-16,0 0,-8-8,-8-16,0 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9772 4980,'-16'80,"16"-48,0 8,0-40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9788 5300,'56'56,"-48"-40,0 8,-8-8,0 8,-8-8,-8 8,0 0,8-8,0 8,-8-16,8 8,8-8,-8 8,8-8,-8 8,8 0,-8 0,8 0,0 0,-8-16,8 8,0 0,8 0,8 0,8 0,8 0,8 8,8 0,0-8,16 8,0 0,0 0,8-8,8 0,-8 0,0-8,0 0,0 0,-16 0,-8 0,-8 0,-8 0,-8 0,-8 0,8 8,-16-8,0 8,0-8,-8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11580 4772,'-16'88,"0"-16,0 8,-8 16,0 16,0 8,0 0,0 0,8-32,0-24,16-24,0-24,16-32,8-32,16-16,0-16,8 0,-8 8,-8 24,-8 16,0 8,-8 24,-8-8,-8 32,0 0,0 16,-8-8,8 8,-8-8,8 8,0-8,16 0,0-8,8-24,-24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12044 5388,'-56'-56,"32"48,0 8,0 0,-8 0,8 16,0 16,8 8,16 0,0 8,0-16,16-8,0-8,16-16,0-8,0-16,8-8,-8-8,0 0,-8 16,-8 8,-16 8,8 8,-8 8,0 8,0 8,-8 16,8-8,0 8,0 0,0-16,16 0,0-24,0 0,-16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12324 5356,'-32'56,"16"-24,8 0,0 0,0-8,8-8,0-8,8-8,8-8,16-16,0-16,8-8,-8 8,0 0,-8 16,-8 8,-8 8,0 8,-8 8,0 16,0 8,0 8,0 8,0-8,0 8,0 0,0 8,8-16,8 0,0-8,8-24,-24-8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6T17:12:4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13060 4732,'0'48,"0"24,0 16,-8 8,-8 16,0 0,8 0,-8-24,8-8,8-40,0-16,0-16,0-24,0-16,0-16,0 0,-16 8,-8 16,-8 0,0 16,-16 8,8 16,0 16,8 8,8 0,16 8,0-8,8-8,16-8,0-8,16-8,8-8,0-32,0 0,0-8,-16 0,0 16,-8 0,-8 16,-8 0,0 16,0 8,0 16,8 0,0 0,0 0,8-8,0 0,8-8,-8-16,8-16,0-24,0-16,-24 56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49.xml"/><Relationship Id="rId8" Type="http://schemas.openxmlformats.org/officeDocument/2006/relationships/image" Target="../media/image353.png"/><Relationship Id="rId7" Type="http://schemas.openxmlformats.org/officeDocument/2006/relationships/customXml" Target="../ink/ink348.xml"/><Relationship Id="rId6" Type="http://schemas.openxmlformats.org/officeDocument/2006/relationships/image" Target="../media/image352.png"/><Relationship Id="rId5" Type="http://schemas.openxmlformats.org/officeDocument/2006/relationships/customXml" Target="../ink/ink347.xml"/><Relationship Id="rId4" Type="http://schemas.openxmlformats.org/officeDocument/2006/relationships/image" Target="../media/image351.png"/><Relationship Id="rId3" Type="http://schemas.openxmlformats.org/officeDocument/2006/relationships/tags" Target="../tags/tag82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83.xml"/><Relationship Id="rId22" Type="http://schemas.openxmlformats.org/officeDocument/2006/relationships/image" Target="../media/image360.png"/><Relationship Id="rId21" Type="http://schemas.openxmlformats.org/officeDocument/2006/relationships/customXml" Target="../ink/ink355.xml"/><Relationship Id="rId20" Type="http://schemas.openxmlformats.org/officeDocument/2006/relationships/image" Target="../media/image359.png"/><Relationship Id="rId2" Type="http://schemas.openxmlformats.org/officeDocument/2006/relationships/image" Target="../media/image350.png"/><Relationship Id="rId19" Type="http://schemas.openxmlformats.org/officeDocument/2006/relationships/customXml" Target="../ink/ink354.xml"/><Relationship Id="rId18" Type="http://schemas.openxmlformats.org/officeDocument/2006/relationships/image" Target="../media/image358.png"/><Relationship Id="rId17" Type="http://schemas.openxmlformats.org/officeDocument/2006/relationships/customXml" Target="../ink/ink353.xml"/><Relationship Id="rId16" Type="http://schemas.openxmlformats.org/officeDocument/2006/relationships/image" Target="../media/image357.png"/><Relationship Id="rId15" Type="http://schemas.openxmlformats.org/officeDocument/2006/relationships/customXml" Target="../ink/ink352.xml"/><Relationship Id="rId14" Type="http://schemas.openxmlformats.org/officeDocument/2006/relationships/image" Target="../media/image356.png"/><Relationship Id="rId13" Type="http://schemas.openxmlformats.org/officeDocument/2006/relationships/customXml" Target="../ink/ink351.xml"/><Relationship Id="rId12" Type="http://schemas.openxmlformats.org/officeDocument/2006/relationships/image" Target="../media/image355.png"/><Relationship Id="rId11" Type="http://schemas.openxmlformats.org/officeDocument/2006/relationships/customXml" Target="../ink/ink350.xml"/><Relationship Id="rId10" Type="http://schemas.openxmlformats.org/officeDocument/2006/relationships/image" Target="../media/image354.png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8.xml"/><Relationship Id="rId8" Type="http://schemas.openxmlformats.org/officeDocument/2006/relationships/image" Target="../media/image363.png"/><Relationship Id="rId7" Type="http://schemas.openxmlformats.org/officeDocument/2006/relationships/customXml" Target="../ink/ink357.xml"/><Relationship Id="rId6" Type="http://schemas.openxmlformats.org/officeDocument/2006/relationships/image" Target="../media/image362.png"/><Relationship Id="rId5" Type="http://schemas.openxmlformats.org/officeDocument/2006/relationships/customXml" Target="../ink/ink35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61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6.xml"/><Relationship Id="rId16" Type="http://schemas.openxmlformats.org/officeDocument/2006/relationships/image" Target="../media/image367.png"/><Relationship Id="rId15" Type="http://schemas.openxmlformats.org/officeDocument/2006/relationships/customXml" Target="../ink/ink361.xml"/><Relationship Id="rId14" Type="http://schemas.openxmlformats.org/officeDocument/2006/relationships/image" Target="../media/image366.png"/><Relationship Id="rId13" Type="http://schemas.openxmlformats.org/officeDocument/2006/relationships/customXml" Target="../ink/ink360.xml"/><Relationship Id="rId12" Type="http://schemas.openxmlformats.org/officeDocument/2006/relationships/image" Target="../media/image365.png"/><Relationship Id="rId11" Type="http://schemas.openxmlformats.org/officeDocument/2006/relationships/customXml" Target="../ink/ink359.xml"/><Relationship Id="rId10" Type="http://schemas.openxmlformats.org/officeDocument/2006/relationships/image" Target="../media/image364.png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65.xml"/><Relationship Id="rId8" Type="http://schemas.openxmlformats.org/officeDocument/2006/relationships/image" Target="../media/image371.png"/><Relationship Id="rId7" Type="http://schemas.openxmlformats.org/officeDocument/2006/relationships/customXml" Target="../ink/ink364.xml"/><Relationship Id="rId6" Type="http://schemas.openxmlformats.org/officeDocument/2006/relationships/image" Target="../media/image370.png"/><Relationship Id="rId5" Type="http://schemas.openxmlformats.org/officeDocument/2006/relationships/customXml" Target="../ink/ink363.xml"/><Relationship Id="rId4" Type="http://schemas.openxmlformats.org/officeDocument/2006/relationships/image" Target="../media/image369.png"/><Relationship Id="rId3" Type="http://schemas.openxmlformats.org/officeDocument/2006/relationships/customXml" Target="../ink/ink362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88.xml"/><Relationship Id="rId23" Type="http://schemas.openxmlformats.org/officeDocument/2006/relationships/customXml" Target="../ink/ink372.xml"/><Relationship Id="rId22" Type="http://schemas.openxmlformats.org/officeDocument/2006/relationships/image" Target="../media/image377.png"/><Relationship Id="rId21" Type="http://schemas.openxmlformats.org/officeDocument/2006/relationships/customXml" Target="../ink/ink371.xml"/><Relationship Id="rId20" Type="http://schemas.openxmlformats.org/officeDocument/2006/relationships/image" Target="../media/image376.png"/><Relationship Id="rId2" Type="http://schemas.openxmlformats.org/officeDocument/2006/relationships/image" Target="../media/image368.png"/><Relationship Id="rId19" Type="http://schemas.openxmlformats.org/officeDocument/2006/relationships/customXml" Target="../ink/ink370.xml"/><Relationship Id="rId18" Type="http://schemas.openxmlformats.org/officeDocument/2006/relationships/image" Target="../media/image375.png"/><Relationship Id="rId17" Type="http://schemas.openxmlformats.org/officeDocument/2006/relationships/customXml" Target="../ink/ink369.xml"/><Relationship Id="rId16" Type="http://schemas.openxmlformats.org/officeDocument/2006/relationships/image" Target="../media/image3.png"/><Relationship Id="rId15" Type="http://schemas.openxmlformats.org/officeDocument/2006/relationships/customXml" Target="../ink/ink368.xml"/><Relationship Id="rId14" Type="http://schemas.openxmlformats.org/officeDocument/2006/relationships/image" Target="../media/image374.png"/><Relationship Id="rId13" Type="http://schemas.openxmlformats.org/officeDocument/2006/relationships/customXml" Target="../ink/ink367.xml"/><Relationship Id="rId12" Type="http://schemas.openxmlformats.org/officeDocument/2006/relationships/image" Target="../media/image373.png"/><Relationship Id="rId11" Type="http://schemas.openxmlformats.org/officeDocument/2006/relationships/customXml" Target="../ink/ink366.xml"/><Relationship Id="rId10" Type="http://schemas.openxmlformats.org/officeDocument/2006/relationships/image" Target="../media/image372.png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25.png"/><Relationship Id="rId98" Type="http://schemas.openxmlformats.org/officeDocument/2006/relationships/customXml" Target="../ink/ink420.xml"/><Relationship Id="rId97" Type="http://schemas.openxmlformats.org/officeDocument/2006/relationships/image" Target="../media/image424.png"/><Relationship Id="rId96" Type="http://schemas.openxmlformats.org/officeDocument/2006/relationships/customXml" Target="../ink/ink419.xml"/><Relationship Id="rId95" Type="http://schemas.openxmlformats.org/officeDocument/2006/relationships/image" Target="../media/image423.png"/><Relationship Id="rId94" Type="http://schemas.openxmlformats.org/officeDocument/2006/relationships/customXml" Target="../ink/ink418.xml"/><Relationship Id="rId93" Type="http://schemas.openxmlformats.org/officeDocument/2006/relationships/image" Target="../media/image422.png"/><Relationship Id="rId92" Type="http://schemas.openxmlformats.org/officeDocument/2006/relationships/customXml" Target="../ink/ink417.xml"/><Relationship Id="rId91" Type="http://schemas.openxmlformats.org/officeDocument/2006/relationships/image" Target="../media/image421.png"/><Relationship Id="rId90" Type="http://schemas.openxmlformats.org/officeDocument/2006/relationships/customXml" Target="../ink/ink416.xml"/><Relationship Id="rId9" Type="http://schemas.openxmlformats.org/officeDocument/2006/relationships/customXml" Target="../ink/ink375.xml"/><Relationship Id="rId89" Type="http://schemas.openxmlformats.org/officeDocument/2006/relationships/image" Target="../media/image420.png"/><Relationship Id="rId88" Type="http://schemas.openxmlformats.org/officeDocument/2006/relationships/customXml" Target="../ink/ink415.xml"/><Relationship Id="rId87" Type="http://schemas.openxmlformats.org/officeDocument/2006/relationships/image" Target="../media/image419.png"/><Relationship Id="rId86" Type="http://schemas.openxmlformats.org/officeDocument/2006/relationships/customXml" Target="../ink/ink414.xml"/><Relationship Id="rId85" Type="http://schemas.openxmlformats.org/officeDocument/2006/relationships/image" Target="../media/image418.png"/><Relationship Id="rId84" Type="http://schemas.openxmlformats.org/officeDocument/2006/relationships/customXml" Target="../ink/ink413.xml"/><Relationship Id="rId83" Type="http://schemas.openxmlformats.org/officeDocument/2006/relationships/image" Target="../media/image417.png"/><Relationship Id="rId82" Type="http://schemas.openxmlformats.org/officeDocument/2006/relationships/customXml" Target="../ink/ink412.xml"/><Relationship Id="rId81" Type="http://schemas.openxmlformats.org/officeDocument/2006/relationships/image" Target="../media/image416.png"/><Relationship Id="rId80" Type="http://schemas.openxmlformats.org/officeDocument/2006/relationships/customXml" Target="../ink/ink411.xml"/><Relationship Id="rId8" Type="http://schemas.openxmlformats.org/officeDocument/2006/relationships/image" Target="../media/image3.png"/><Relationship Id="rId79" Type="http://schemas.openxmlformats.org/officeDocument/2006/relationships/image" Target="../media/image415.png"/><Relationship Id="rId78" Type="http://schemas.openxmlformats.org/officeDocument/2006/relationships/customXml" Target="../ink/ink410.xml"/><Relationship Id="rId77" Type="http://schemas.openxmlformats.org/officeDocument/2006/relationships/image" Target="../media/image414.png"/><Relationship Id="rId76" Type="http://schemas.openxmlformats.org/officeDocument/2006/relationships/customXml" Target="../ink/ink409.xml"/><Relationship Id="rId75" Type="http://schemas.openxmlformats.org/officeDocument/2006/relationships/image" Target="../media/image413.png"/><Relationship Id="rId74" Type="http://schemas.openxmlformats.org/officeDocument/2006/relationships/customXml" Target="../ink/ink408.xml"/><Relationship Id="rId73" Type="http://schemas.openxmlformats.org/officeDocument/2006/relationships/image" Target="../media/image412.png"/><Relationship Id="rId72" Type="http://schemas.openxmlformats.org/officeDocument/2006/relationships/customXml" Target="../ink/ink407.xml"/><Relationship Id="rId71" Type="http://schemas.openxmlformats.org/officeDocument/2006/relationships/image" Target="../media/image411.png"/><Relationship Id="rId70" Type="http://schemas.openxmlformats.org/officeDocument/2006/relationships/customXml" Target="../ink/ink406.xml"/><Relationship Id="rId7" Type="http://schemas.openxmlformats.org/officeDocument/2006/relationships/customXml" Target="../ink/ink374.xml"/><Relationship Id="rId69" Type="http://schemas.openxmlformats.org/officeDocument/2006/relationships/image" Target="../media/image410.png"/><Relationship Id="rId68" Type="http://schemas.openxmlformats.org/officeDocument/2006/relationships/customXml" Target="../ink/ink405.xml"/><Relationship Id="rId67" Type="http://schemas.openxmlformats.org/officeDocument/2006/relationships/image" Target="../media/image409.png"/><Relationship Id="rId66" Type="http://schemas.openxmlformats.org/officeDocument/2006/relationships/customXml" Target="../ink/ink404.xml"/><Relationship Id="rId65" Type="http://schemas.openxmlformats.org/officeDocument/2006/relationships/image" Target="../media/image408.png"/><Relationship Id="rId64" Type="http://schemas.openxmlformats.org/officeDocument/2006/relationships/customXml" Target="../ink/ink403.xml"/><Relationship Id="rId63" Type="http://schemas.openxmlformats.org/officeDocument/2006/relationships/image" Target="../media/image407.png"/><Relationship Id="rId62" Type="http://schemas.openxmlformats.org/officeDocument/2006/relationships/customXml" Target="../ink/ink402.xml"/><Relationship Id="rId61" Type="http://schemas.openxmlformats.org/officeDocument/2006/relationships/image" Target="../media/image406.png"/><Relationship Id="rId60" Type="http://schemas.openxmlformats.org/officeDocument/2006/relationships/customXml" Target="../ink/ink401.xml"/><Relationship Id="rId6" Type="http://schemas.openxmlformats.org/officeDocument/2006/relationships/image" Target="../media/image380.png"/><Relationship Id="rId59" Type="http://schemas.openxmlformats.org/officeDocument/2006/relationships/image" Target="../media/image405.png"/><Relationship Id="rId58" Type="http://schemas.openxmlformats.org/officeDocument/2006/relationships/customXml" Target="../ink/ink400.xml"/><Relationship Id="rId57" Type="http://schemas.openxmlformats.org/officeDocument/2006/relationships/image" Target="../media/image404.png"/><Relationship Id="rId56" Type="http://schemas.openxmlformats.org/officeDocument/2006/relationships/customXml" Target="../ink/ink399.xml"/><Relationship Id="rId55" Type="http://schemas.openxmlformats.org/officeDocument/2006/relationships/image" Target="../media/image403.png"/><Relationship Id="rId54" Type="http://schemas.openxmlformats.org/officeDocument/2006/relationships/customXml" Target="../ink/ink398.xml"/><Relationship Id="rId53" Type="http://schemas.openxmlformats.org/officeDocument/2006/relationships/image" Target="../media/image402.png"/><Relationship Id="rId52" Type="http://schemas.openxmlformats.org/officeDocument/2006/relationships/customXml" Target="../ink/ink397.xml"/><Relationship Id="rId51" Type="http://schemas.openxmlformats.org/officeDocument/2006/relationships/image" Target="../media/image401.png"/><Relationship Id="rId50" Type="http://schemas.openxmlformats.org/officeDocument/2006/relationships/customXml" Target="../ink/ink396.xml"/><Relationship Id="rId5" Type="http://schemas.openxmlformats.org/officeDocument/2006/relationships/customXml" Target="../ink/ink373.xml"/><Relationship Id="rId49" Type="http://schemas.openxmlformats.org/officeDocument/2006/relationships/image" Target="../media/image400.png"/><Relationship Id="rId48" Type="http://schemas.openxmlformats.org/officeDocument/2006/relationships/customXml" Target="../ink/ink395.xml"/><Relationship Id="rId47" Type="http://schemas.openxmlformats.org/officeDocument/2006/relationships/image" Target="../media/image399.png"/><Relationship Id="rId46" Type="http://schemas.openxmlformats.org/officeDocument/2006/relationships/customXml" Target="../ink/ink394.xml"/><Relationship Id="rId45" Type="http://schemas.openxmlformats.org/officeDocument/2006/relationships/image" Target="../media/image398.png"/><Relationship Id="rId44" Type="http://schemas.openxmlformats.org/officeDocument/2006/relationships/customXml" Target="../ink/ink393.xml"/><Relationship Id="rId43" Type="http://schemas.openxmlformats.org/officeDocument/2006/relationships/image" Target="../media/image397.png"/><Relationship Id="rId42" Type="http://schemas.openxmlformats.org/officeDocument/2006/relationships/customXml" Target="../ink/ink392.xml"/><Relationship Id="rId41" Type="http://schemas.openxmlformats.org/officeDocument/2006/relationships/image" Target="../media/image396.png"/><Relationship Id="rId40" Type="http://schemas.openxmlformats.org/officeDocument/2006/relationships/customXml" Target="../ink/ink391.xml"/><Relationship Id="rId4" Type="http://schemas.openxmlformats.org/officeDocument/2006/relationships/image" Target="../media/image379.png"/><Relationship Id="rId39" Type="http://schemas.openxmlformats.org/officeDocument/2006/relationships/image" Target="../media/image395.png"/><Relationship Id="rId38" Type="http://schemas.openxmlformats.org/officeDocument/2006/relationships/customXml" Target="../ink/ink390.xml"/><Relationship Id="rId37" Type="http://schemas.openxmlformats.org/officeDocument/2006/relationships/image" Target="../media/image394.png"/><Relationship Id="rId36" Type="http://schemas.openxmlformats.org/officeDocument/2006/relationships/customXml" Target="../ink/ink389.xml"/><Relationship Id="rId35" Type="http://schemas.openxmlformats.org/officeDocument/2006/relationships/image" Target="../media/image393.png"/><Relationship Id="rId34" Type="http://schemas.openxmlformats.org/officeDocument/2006/relationships/customXml" Target="../ink/ink388.xml"/><Relationship Id="rId33" Type="http://schemas.openxmlformats.org/officeDocument/2006/relationships/image" Target="../media/image392.png"/><Relationship Id="rId32" Type="http://schemas.openxmlformats.org/officeDocument/2006/relationships/customXml" Target="../ink/ink387.xml"/><Relationship Id="rId31" Type="http://schemas.openxmlformats.org/officeDocument/2006/relationships/image" Target="../media/image391.png"/><Relationship Id="rId30" Type="http://schemas.openxmlformats.org/officeDocument/2006/relationships/customXml" Target="../ink/ink386.xml"/><Relationship Id="rId3" Type="http://schemas.openxmlformats.org/officeDocument/2006/relationships/tags" Target="../tags/tag90.xml"/><Relationship Id="rId29" Type="http://schemas.openxmlformats.org/officeDocument/2006/relationships/image" Target="../media/image390.png"/><Relationship Id="rId28" Type="http://schemas.openxmlformats.org/officeDocument/2006/relationships/customXml" Target="../ink/ink385.xml"/><Relationship Id="rId27" Type="http://schemas.openxmlformats.org/officeDocument/2006/relationships/image" Target="../media/image389.png"/><Relationship Id="rId26" Type="http://schemas.openxmlformats.org/officeDocument/2006/relationships/customXml" Target="../ink/ink384.xml"/><Relationship Id="rId25" Type="http://schemas.openxmlformats.org/officeDocument/2006/relationships/image" Target="../media/image388.png"/><Relationship Id="rId24" Type="http://schemas.openxmlformats.org/officeDocument/2006/relationships/customXml" Target="../ink/ink383.xml"/><Relationship Id="rId23" Type="http://schemas.openxmlformats.org/officeDocument/2006/relationships/image" Target="../media/image387.png"/><Relationship Id="rId22" Type="http://schemas.openxmlformats.org/officeDocument/2006/relationships/customXml" Target="../ink/ink382.xml"/><Relationship Id="rId21" Type="http://schemas.openxmlformats.org/officeDocument/2006/relationships/image" Target="../media/image386.png"/><Relationship Id="rId20" Type="http://schemas.openxmlformats.org/officeDocument/2006/relationships/customXml" Target="../ink/ink381.xml"/><Relationship Id="rId2" Type="http://schemas.openxmlformats.org/officeDocument/2006/relationships/image" Target="../media/image378.png"/><Relationship Id="rId19" Type="http://schemas.openxmlformats.org/officeDocument/2006/relationships/image" Target="../media/image385.png"/><Relationship Id="rId18" Type="http://schemas.openxmlformats.org/officeDocument/2006/relationships/customXml" Target="../ink/ink380.xml"/><Relationship Id="rId17" Type="http://schemas.openxmlformats.org/officeDocument/2006/relationships/customXml" Target="../ink/ink379.xml"/><Relationship Id="rId16" Type="http://schemas.openxmlformats.org/officeDocument/2006/relationships/image" Target="../media/image384.png"/><Relationship Id="rId15" Type="http://schemas.openxmlformats.org/officeDocument/2006/relationships/customXml" Target="../ink/ink378.xml"/><Relationship Id="rId14" Type="http://schemas.openxmlformats.org/officeDocument/2006/relationships/image" Target="../media/image383.png"/><Relationship Id="rId13" Type="http://schemas.openxmlformats.org/officeDocument/2006/relationships/customXml" Target="../ink/ink377.xml"/><Relationship Id="rId12" Type="http://schemas.openxmlformats.org/officeDocument/2006/relationships/image" Target="../media/image382.png"/><Relationship Id="rId11" Type="http://schemas.openxmlformats.org/officeDocument/2006/relationships/customXml" Target="../ink/ink376.xml"/><Relationship Id="rId107" Type="http://schemas.openxmlformats.org/officeDocument/2006/relationships/slideLayout" Target="../slideLayouts/slideLayout2.xml"/><Relationship Id="rId106" Type="http://schemas.openxmlformats.org/officeDocument/2006/relationships/tags" Target="../tags/tag91.xml"/><Relationship Id="rId105" Type="http://schemas.openxmlformats.org/officeDocument/2006/relationships/image" Target="../media/image428.png"/><Relationship Id="rId104" Type="http://schemas.openxmlformats.org/officeDocument/2006/relationships/customXml" Target="../ink/ink423.xml"/><Relationship Id="rId103" Type="http://schemas.openxmlformats.org/officeDocument/2006/relationships/image" Target="../media/image427.png"/><Relationship Id="rId102" Type="http://schemas.openxmlformats.org/officeDocument/2006/relationships/customXml" Target="../ink/ink422.xml"/><Relationship Id="rId101" Type="http://schemas.openxmlformats.org/officeDocument/2006/relationships/image" Target="../media/image426.png"/><Relationship Id="rId100" Type="http://schemas.openxmlformats.org/officeDocument/2006/relationships/customXml" Target="../ink/ink421.xml"/><Relationship Id="rId10" Type="http://schemas.openxmlformats.org/officeDocument/2006/relationships/image" Target="../media/image381.png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429.png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.png"/><Relationship Id="rId3" Type="http://schemas.openxmlformats.org/officeDocument/2006/relationships/customXml" Target="../ink/ink1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65.xml"/><Relationship Id="rId21" Type="http://schemas.openxmlformats.org/officeDocument/2006/relationships/image" Target="../media/image10.png"/><Relationship Id="rId20" Type="http://schemas.openxmlformats.org/officeDocument/2006/relationships/customXml" Target="../ink/ink11.xml"/><Relationship Id="rId2" Type="http://schemas.openxmlformats.org/officeDocument/2006/relationships/image" Target="../media/image2.png"/><Relationship Id="rId19" Type="http://schemas.openxmlformats.org/officeDocument/2006/relationships/image" Target="../media/image9.png"/><Relationship Id="rId18" Type="http://schemas.openxmlformats.org/officeDocument/2006/relationships/customXml" Target="../ink/ink10.xml"/><Relationship Id="rId17" Type="http://schemas.openxmlformats.org/officeDocument/2006/relationships/image" Target="../media/image8.png"/><Relationship Id="rId16" Type="http://schemas.openxmlformats.org/officeDocument/2006/relationships/customXml" Target="../ink/ink9.xml"/><Relationship Id="rId15" Type="http://schemas.openxmlformats.org/officeDocument/2006/relationships/image" Target="../media/image7.png"/><Relationship Id="rId14" Type="http://schemas.openxmlformats.org/officeDocument/2006/relationships/customXml" Target="../ink/ink8.xml"/><Relationship Id="rId13" Type="http://schemas.openxmlformats.org/officeDocument/2006/relationships/image" Target="../media/image6.png"/><Relationship Id="rId12" Type="http://schemas.openxmlformats.org/officeDocument/2006/relationships/customXml" Target="../ink/ink7.xml"/><Relationship Id="rId11" Type="http://schemas.openxmlformats.org/officeDocument/2006/relationships/image" Target="../media/image5.png"/><Relationship Id="rId10" Type="http://schemas.openxmlformats.org/officeDocument/2006/relationships/customXml" Target="../ink/ink6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0.xml"/><Relationship Id="rId98" Type="http://schemas.openxmlformats.org/officeDocument/2006/relationships/image" Target="../media/image59.png"/><Relationship Id="rId97" Type="http://schemas.openxmlformats.org/officeDocument/2006/relationships/customXml" Target="../ink/ink59.xml"/><Relationship Id="rId96" Type="http://schemas.openxmlformats.org/officeDocument/2006/relationships/image" Target="../media/image58.png"/><Relationship Id="rId95" Type="http://schemas.openxmlformats.org/officeDocument/2006/relationships/customXml" Target="../ink/ink58.xml"/><Relationship Id="rId94" Type="http://schemas.openxmlformats.org/officeDocument/2006/relationships/image" Target="../media/image57.png"/><Relationship Id="rId93" Type="http://schemas.openxmlformats.org/officeDocument/2006/relationships/customXml" Target="../ink/ink57.xml"/><Relationship Id="rId92" Type="http://schemas.openxmlformats.org/officeDocument/2006/relationships/image" Target="../media/image56.png"/><Relationship Id="rId91" Type="http://schemas.openxmlformats.org/officeDocument/2006/relationships/customXml" Target="../ink/ink56.xml"/><Relationship Id="rId90" Type="http://schemas.openxmlformats.org/officeDocument/2006/relationships/image" Target="../media/image55.png"/><Relationship Id="rId9" Type="http://schemas.openxmlformats.org/officeDocument/2006/relationships/customXml" Target="../ink/ink15.xml"/><Relationship Id="rId89" Type="http://schemas.openxmlformats.org/officeDocument/2006/relationships/customXml" Target="../ink/ink55.xml"/><Relationship Id="rId88" Type="http://schemas.openxmlformats.org/officeDocument/2006/relationships/image" Target="../media/image54.png"/><Relationship Id="rId87" Type="http://schemas.openxmlformats.org/officeDocument/2006/relationships/customXml" Target="../ink/ink54.xml"/><Relationship Id="rId86" Type="http://schemas.openxmlformats.org/officeDocument/2006/relationships/image" Target="../media/image53.png"/><Relationship Id="rId85" Type="http://schemas.openxmlformats.org/officeDocument/2006/relationships/customXml" Target="../ink/ink53.xml"/><Relationship Id="rId84" Type="http://schemas.openxmlformats.org/officeDocument/2006/relationships/image" Target="../media/image52.png"/><Relationship Id="rId83" Type="http://schemas.openxmlformats.org/officeDocument/2006/relationships/customXml" Target="../ink/ink52.xml"/><Relationship Id="rId82" Type="http://schemas.openxmlformats.org/officeDocument/2006/relationships/image" Target="../media/image51.png"/><Relationship Id="rId81" Type="http://schemas.openxmlformats.org/officeDocument/2006/relationships/customXml" Target="../ink/ink51.xml"/><Relationship Id="rId80" Type="http://schemas.openxmlformats.org/officeDocument/2006/relationships/image" Target="../media/image50.png"/><Relationship Id="rId8" Type="http://schemas.openxmlformats.org/officeDocument/2006/relationships/image" Target="../media/image14.png"/><Relationship Id="rId79" Type="http://schemas.openxmlformats.org/officeDocument/2006/relationships/customXml" Target="../ink/ink50.xml"/><Relationship Id="rId78" Type="http://schemas.openxmlformats.org/officeDocument/2006/relationships/image" Target="../media/image49.png"/><Relationship Id="rId77" Type="http://schemas.openxmlformats.org/officeDocument/2006/relationships/customXml" Target="../ink/ink49.xml"/><Relationship Id="rId76" Type="http://schemas.openxmlformats.org/officeDocument/2006/relationships/image" Target="../media/image48.png"/><Relationship Id="rId75" Type="http://schemas.openxmlformats.org/officeDocument/2006/relationships/customXml" Target="../ink/ink48.xml"/><Relationship Id="rId74" Type="http://schemas.openxmlformats.org/officeDocument/2006/relationships/image" Target="../media/image47.png"/><Relationship Id="rId73" Type="http://schemas.openxmlformats.org/officeDocument/2006/relationships/customXml" Target="../ink/ink47.xml"/><Relationship Id="rId72" Type="http://schemas.openxmlformats.org/officeDocument/2006/relationships/image" Target="../media/image46.png"/><Relationship Id="rId71" Type="http://schemas.openxmlformats.org/officeDocument/2006/relationships/customXml" Target="../ink/ink46.xml"/><Relationship Id="rId70" Type="http://schemas.openxmlformats.org/officeDocument/2006/relationships/image" Target="../media/image45.png"/><Relationship Id="rId7" Type="http://schemas.openxmlformats.org/officeDocument/2006/relationships/customXml" Target="../ink/ink14.xml"/><Relationship Id="rId69" Type="http://schemas.openxmlformats.org/officeDocument/2006/relationships/customXml" Target="../ink/ink45.xml"/><Relationship Id="rId68" Type="http://schemas.openxmlformats.org/officeDocument/2006/relationships/image" Target="../media/image44.png"/><Relationship Id="rId67" Type="http://schemas.openxmlformats.org/officeDocument/2006/relationships/customXml" Target="../ink/ink44.xml"/><Relationship Id="rId66" Type="http://schemas.openxmlformats.org/officeDocument/2006/relationships/image" Target="../media/image43.png"/><Relationship Id="rId65" Type="http://schemas.openxmlformats.org/officeDocument/2006/relationships/customXml" Target="../ink/ink43.xml"/><Relationship Id="rId64" Type="http://schemas.openxmlformats.org/officeDocument/2006/relationships/image" Target="../media/image42.png"/><Relationship Id="rId63" Type="http://schemas.openxmlformats.org/officeDocument/2006/relationships/customXml" Target="../ink/ink42.xml"/><Relationship Id="rId62" Type="http://schemas.openxmlformats.org/officeDocument/2006/relationships/image" Target="../media/image41.png"/><Relationship Id="rId61" Type="http://schemas.openxmlformats.org/officeDocument/2006/relationships/customXml" Target="../ink/ink41.xml"/><Relationship Id="rId60" Type="http://schemas.openxmlformats.org/officeDocument/2006/relationships/image" Target="../media/image40.png"/><Relationship Id="rId6" Type="http://schemas.openxmlformats.org/officeDocument/2006/relationships/image" Target="../media/image13.png"/><Relationship Id="rId59" Type="http://schemas.openxmlformats.org/officeDocument/2006/relationships/customXml" Target="../ink/ink40.xml"/><Relationship Id="rId58" Type="http://schemas.openxmlformats.org/officeDocument/2006/relationships/image" Target="../media/image39.png"/><Relationship Id="rId57" Type="http://schemas.openxmlformats.org/officeDocument/2006/relationships/customXml" Target="../ink/ink39.xml"/><Relationship Id="rId56" Type="http://schemas.openxmlformats.org/officeDocument/2006/relationships/image" Target="../media/image38.png"/><Relationship Id="rId55" Type="http://schemas.openxmlformats.org/officeDocument/2006/relationships/customXml" Target="../ink/ink38.xml"/><Relationship Id="rId54" Type="http://schemas.openxmlformats.org/officeDocument/2006/relationships/image" Target="../media/image37.png"/><Relationship Id="rId53" Type="http://schemas.openxmlformats.org/officeDocument/2006/relationships/customXml" Target="../ink/ink37.xml"/><Relationship Id="rId52" Type="http://schemas.openxmlformats.org/officeDocument/2006/relationships/image" Target="../media/image36.png"/><Relationship Id="rId51" Type="http://schemas.openxmlformats.org/officeDocument/2006/relationships/customXml" Target="../ink/ink36.xml"/><Relationship Id="rId50" Type="http://schemas.openxmlformats.org/officeDocument/2006/relationships/image" Target="../media/image35.png"/><Relationship Id="rId5" Type="http://schemas.openxmlformats.org/officeDocument/2006/relationships/customXml" Target="../ink/ink13.xml"/><Relationship Id="rId49" Type="http://schemas.openxmlformats.org/officeDocument/2006/relationships/customXml" Target="../ink/ink35.xml"/><Relationship Id="rId48" Type="http://schemas.openxmlformats.org/officeDocument/2006/relationships/image" Target="../media/image34.png"/><Relationship Id="rId47" Type="http://schemas.openxmlformats.org/officeDocument/2006/relationships/customXml" Target="../ink/ink34.xml"/><Relationship Id="rId46" Type="http://schemas.openxmlformats.org/officeDocument/2006/relationships/image" Target="../media/image33.png"/><Relationship Id="rId45" Type="http://schemas.openxmlformats.org/officeDocument/2006/relationships/customXml" Target="../ink/ink33.xml"/><Relationship Id="rId44" Type="http://schemas.openxmlformats.org/officeDocument/2006/relationships/image" Target="../media/image32.png"/><Relationship Id="rId43" Type="http://schemas.openxmlformats.org/officeDocument/2006/relationships/customXml" Target="../ink/ink32.xml"/><Relationship Id="rId42" Type="http://schemas.openxmlformats.org/officeDocument/2006/relationships/image" Target="../media/image31.png"/><Relationship Id="rId41" Type="http://schemas.openxmlformats.org/officeDocument/2006/relationships/customXml" Target="../ink/ink31.xml"/><Relationship Id="rId40" Type="http://schemas.openxmlformats.org/officeDocument/2006/relationships/image" Target="../media/image30.png"/><Relationship Id="rId4" Type="http://schemas.openxmlformats.org/officeDocument/2006/relationships/image" Target="../media/image12.png"/><Relationship Id="rId39" Type="http://schemas.openxmlformats.org/officeDocument/2006/relationships/customXml" Target="../ink/ink30.xml"/><Relationship Id="rId38" Type="http://schemas.openxmlformats.org/officeDocument/2006/relationships/image" Target="../media/image29.png"/><Relationship Id="rId37" Type="http://schemas.openxmlformats.org/officeDocument/2006/relationships/customXml" Target="../ink/ink29.xml"/><Relationship Id="rId36" Type="http://schemas.openxmlformats.org/officeDocument/2006/relationships/image" Target="../media/image28.png"/><Relationship Id="rId35" Type="http://schemas.openxmlformats.org/officeDocument/2006/relationships/customXml" Target="../ink/ink28.xml"/><Relationship Id="rId340" Type="http://schemas.openxmlformats.org/officeDocument/2006/relationships/slideLayout" Target="../slideLayouts/slideLayout2.xml"/><Relationship Id="rId34" Type="http://schemas.openxmlformats.org/officeDocument/2006/relationships/image" Target="../media/image27.png"/><Relationship Id="rId339" Type="http://schemas.openxmlformats.org/officeDocument/2006/relationships/tags" Target="../tags/tag67.xml"/><Relationship Id="rId338" Type="http://schemas.openxmlformats.org/officeDocument/2006/relationships/image" Target="../media/image179.png"/><Relationship Id="rId337" Type="http://schemas.openxmlformats.org/officeDocument/2006/relationships/customXml" Target="../ink/ink179.xml"/><Relationship Id="rId336" Type="http://schemas.openxmlformats.org/officeDocument/2006/relationships/image" Target="../media/image178.png"/><Relationship Id="rId335" Type="http://schemas.openxmlformats.org/officeDocument/2006/relationships/customXml" Target="../ink/ink178.xml"/><Relationship Id="rId334" Type="http://schemas.openxmlformats.org/officeDocument/2006/relationships/image" Target="../media/image177.png"/><Relationship Id="rId333" Type="http://schemas.openxmlformats.org/officeDocument/2006/relationships/customXml" Target="../ink/ink177.xml"/><Relationship Id="rId332" Type="http://schemas.openxmlformats.org/officeDocument/2006/relationships/image" Target="../media/image176.png"/><Relationship Id="rId331" Type="http://schemas.openxmlformats.org/officeDocument/2006/relationships/customXml" Target="../ink/ink176.xml"/><Relationship Id="rId330" Type="http://schemas.openxmlformats.org/officeDocument/2006/relationships/image" Target="../media/image175.png"/><Relationship Id="rId33" Type="http://schemas.openxmlformats.org/officeDocument/2006/relationships/customXml" Target="../ink/ink27.xml"/><Relationship Id="rId329" Type="http://schemas.openxmlformats.org/officeDocument/2006/relationships/customXml" Target="../ink/ink175.xml"/><Relationship Id="rId328" Type="http://schemas.openxmlformats.org/officeDocument/2006/relationships/image" Target="../media/image174.png"/><Relationship Id="rId327" Type="http://schemas.openxmlformats.org/officeDocument/2006/relationships/customXml" Target="../ink/ink174.xml"/><Relationship Id="rId326" Type="http://schemas.openxmlformats.org/officeDocument/2006/relationships/image" Target="../media/image173.png"/><Relationship Id="rId325" Type="http://schemas.openxmlformats.org/officeDocument/2006/relationships/customXml" Target="../ink/ink173.xml"/><Relationship Id="rId324" Type="http://schemas.openxmlformats.org/officeDocument/2006/relationships/image" Target="../media/image172.png"/><Relationship Id="rId323" Type="http://schemas.openxmlformats.org/officeDocument/2006/relationships/customXml" Target="../ink/ink172.xml"/><Relationship Id="rId322" Type="http://schemas.openxmlformats.org/officeDocument/2006/relationships/image" Target="../media/image171.png"/><Relationship Id="rId321" Type="http://schemas.openxmlformats.org/officeDocument/2006/relationships/customXml" Target="../ink/ink171.xml"/><Relationship Id="rId320" Type="http://schemas.openxmlformats.org/officeDocument/2006/relationships/image" Target="../media/image170.png"/><Relationship Id="rId32" Type="http://schemas.openxmlformats.org/officeDocument/2006/relationships/image" Target="../media/image26.png"/><Relationship Id="rId319" Type="http://schemas.openxmlformats.org/officeDocument/2006/relationships/customXml" Target="../ink/ink170.xml"/><Relationship Id="rId318" Type="http://schemas.openxmlformats.org/officeDocument/2006/relationships/image" Target="../media/image169.png"/><Relationship Id="rId317" Type="http://schemas.openxmlformats.org/officeDocument/2006/relationships/customXml" Target="../ink/ink169.xml"/><Relationship Id="rId316" Type="http://schemas.openxmlformats.org/officeDocument/2006/relationships/image" Target="../media/image168.png"/><Relationship Id="rId315" Type="http://schemas.openxmlformats.org/officeDocument/2006/relationships/customXml" Target="../ink/ink168.xml"/><Relationship Id="rId314" Type="http://schemas.openxmlformats.org/officeDocument/2006/relationships/image" Target="../media/image167.png"/><Relationship Id="rId313" Type="http://schemas.openxmlformats.org/officeDocument/2006/relationships/customXml" Target="../ink/ink167.xml"/><Relationship Id="rId312" Type="http://schemas.openxmlformats.org/officeDocument/2006/relationships/image" Target="../media/image166.png"/><Relationship Id="rId311" Type="http://schemas.openxmlformats.org/officeDocument/2006/relationships/customXml" Target="../ink/ink166.xml"/><Relationship Id="rId310" Type="http://schemas.openxmlformats.org/officeDocument/2006/relationships/image" Target="../media/image165.png"/><Relationship Id="rId31" Type="http://schemas.openxmlformats.org/officeDocument/2006/relationships/customXml" Target="../ink/ink26.xml"/><Relationship Id="rId309" Type="http://schemas.openxmlformats.org/officeDocument/2006/relationships/customXml" Target="../ink/ink165.xml"/><Relationship Id="rId308" Type="http://schemas.openxmlformats.org/officeDocument/2006/relationships/image" Target="../media/image164.png"/><Relationship Id="rId307" Type="http://schemas.openxmlformats.org/officeDocument/2006/relationships/customXml" Target="../ink/ink164.xml"/><Relationship Id="rId306" Type="http://schemas.openxmlformats.org/officeDocument/2006/relationships/image" Target="../media/image163.png"/><Relationship Id="rId305" Type="http://schemas.openxmlformats.org/officeDocument/2006/relationships/customXml" Target="../ink/ink163.xml"/><Relationship Id="rId304" Type="http://schemas.openxmlformats.org/officeDocument/2006/relationships/image" Target="../media/image162.png"/><Relationship Id="rId303" Type="http://schemas.openxmlformats.org/officeDocument/2006/relationships/customXml" Target="../ink/ink162.xml"/><Relationship Id="rId302" Type="http://schemas.openxmlformats.org/officeDocument/2006/relationships/image" Target="../media/image161.png"/><Relationship Id="rId301" Type="http://schemas.openxmlformats.org/officeDocument/2006/relationships/customXml" Target="../ink/ink161.xml"/><Relationship Id="rId300" Type="http://schemas.openxmlformats.org/officeDocument/2006/relationships/image" Target="../media/image160.png"/><Relationship Id="rId30" Type="http://schemas.openxmlformats.org/officeDocument/2006/relationships/image" Target="../media/image25.png"/><Relationship Id="rId3" Type="http://schemas.openxmlformats.org/officeDocument/2006/relationships/customXml" Target="../ink/ink12.xml"/><Relationship Id="rId299" Type="http://schemas.openxmlformats.org/officeDocument/2006/relationships/customXml" Target="../ink/ink160.xml"/><Relationship Id="rId298" Type="http://schemas.openxmlformats.org/officeDocument/2006/relationships/image" Target="../media/image159.png"/><Relationship Id="rId297" Type="http://schemas.openxmlformats.org/officeDocument/2006/relationships/customXml" Target="../ink/ink159.xml"/><Relationship Id="rId296" Type="http://schemas.openxmlformats.org/officeDocument/2006/relationships/image" Target="../media/image158.png"/><Relationship Id="rId295" Type="http://schemas.openxmlformats.org/officeDocument/2006/relationships/customXml" Target="../ink/ink158.xml"/><Relationship Id="rId294" Type="http://schemas.openxmlformats.org/officeDocument/2006/relationships/image" Target="../media/image157.png"/><Relationship Id="rId293" Type="http://schemas.openxmlformats.org/officeDocument/2006/relationships/customXml" Target="../ink/ink157.xml"/><Relationship Id="rId292" Type="http://schemas.openxmlformats.org/officeDocument/2006/relationships/image" Target="../media/image156.png"/><Relationship Id="rId291" Type="http://schemas.openxmlformats.org/officeDocument/2006/relationships/customXml" Target="../ink/ink156.xml"/><Relationship Id="rId290" Type="http://schemas.openxmlformats.org/officeDocument/2006/relationships/image" Target="../media/image155.png"/><Relationship Id="rId29" Type="http://schemas.openxmlformats.org/officeDocument/2006/relationships/customXml" Target="../ink/ink25.xml"/><Relationship Id="rId289" Type="http://schemas.openxmlformats.org/officeDocument/2006/relationships/customXml" Target="../ink/ink155.xml"/><Relationship Id="rId288" Type="http://schemas.openxmlformats.org/officeDocument/2006/relationships/image" Target="../media/image154.png"/><Relationship Id="rId287" Type="http://schemas.openxmlformats.org/officeDocument/2006/relationships/customXml" Target="../ink/ink154.xml"/><Relationship Id="rId286" Type="http://schemas.openxmlformats.org/officeDocument/2006/relationships/image" Target="../media/image153.png"/><Relationship Id="rId285" Type="http://schemas.openxmlformats.org/officeDocument/2006/relationships/customXml" Target="../ink/ink153.xml"/><Relationship Id="rId284" Type="http://schemas.openxmlformats.org/officeDocument/2006/relationships/image" Target="../media/image152.png"/><Relationship Id="rId283" Type="http://schemas.openxmlformats.org/officeDocument/2006/relationships/customXml" Target="../ink/ink152.xml"/><Relationship Id="rId282" Type="http://schemas.openxmlformats.org/officeDocument/2006/relationships/image" Target="../media/image151.png"/><Relationship Id="rId281" Type="http://schemas.openxmlformats.org/officeDocument/2006/relationships/customXml" Target="../ink/ink151.xml"/><Relationship Id="rId280" Type="http://schemas.openxmlformats.org/officeDocument/2006/relationships/image" Target="../media/image150.png"/><Relationship Id="rId28" Type="http://schemas.openxmlformats.org/officeDocument/2006/relationships/image" Target="../media/image24.png"/><Relationship Id="rId279" Type="http://schemas.openxmlformats.org/officeDocument/2006/relationships/customXml" Target="../ink/ink150.xml"/><Relationship Id="rId278" Type="http://schemas.openxmlformats.org/officeDocument/2006/relationships/image" Target="../media/image149.png"/><Relationship Id="rId277" Type="http://schemas.openxmlformats.org/officeDocument/2006/relationships/customXml" Target="../ink/ink149.xml"/><Relationship Id="rId276" Type="http://schemas.openxmlformats.org/officeDocument/2006/relationships/image" Target="../media/image148.png"/><Relationship Id="rId275" Type="http://schemas.openxmlformats.org/officeDocument/2006/relationships/customXml" Target="../ink/ink148.xml"/><Relationship Id="rId274" Type="http://schemas.openxmlformats.org/officeDocument/2006/relationships/image" Target="../media/image147.png"/><Relationship Id="rId273" Type="http://schemas.openxmlformats.org/officeDocument/2006/relationships/customXml" Target="../ink/ink147.xml"/><Relationship Id="rId272" Type="http://schemas.openxmlformats.org/officeDocument/2006/relationships/image" Target="../media/image146.png"/><Relationship Id="rId271" Type="http://schemas.openxmlformats.org/officeDocument/2006/relationships/customXml" Target="../ink/ink146.xml"/><Relationship Id="rId270" Type="http://schemas.openxmlformats.org/officeDocument/2006/relationships/image" Target="../media/image145.png"/><Relationship Id="rId27" Type="http://schemas.openxmlformats.org/officeDocument/2006/relationships/customXml" Target="../ink/ink24.xml"/><Relationship Id="rId269" Type="http://schemas.openxmlformats.org/officeDocument/2006/relationships/customXml" Target="../ink/ink145.xml"/><Relationship Id="rId268" Type="http://schemas.openxmlformats.org/officeDocument/2006/relationships/image" Target="../media/image144.png"/><Relationship Id="rId267" Type="http://schemas.openxmlformats.org/officeDocument/2006/relationships/customXml" Target="../ink/ink144.xml"/><Relationship Id="rId266" Type="http://schemas.openxmlformats.org/officeDocument/2006/relationships/image" Target="../media/image143.png"/><Relationship Id="rId265" Type="http://schemas.openxmlformats.org/officeDocument/2006/relationships/customXml" Target="../ink/ink143.xml"/><Relationship Id="rId264" Type="http://schemas.openxmlformats.org/officeDocument/2006/relationships/image" Target="../media/image142.png"/><Relationship Id="rId263" Type="http://schemas.openxmlformats.org/officeDocument/2006/relationships/customXml" Target="../ink/ink142.xml"/><Relationship Id="rId262" Type="http://schemas.openxmlformats.org/officeDocument/2006/relationships/image" Target="../media/image141.png"/><Relationship Id="rId261" Type="http://schemas.openxmlformats.org/officeDocument/2006/relationships/customXml" Target="../ink/ink141.xml"/><Relationship Id="rId260" Type="http://schemas.openxmlformats.org/officeDocument/2006/relationships/image" Target="../media/image140.png"/><Relationship Id="rId26" Type="http://schemas.openxmlformats.org/officeDocument/2006/relationships/image" Target="../media/image23.png"/><Relationship Id="rId259" Type="http://schemas.openxmlformats.org/officeDocument/2006/relationships/customXml" Target="../ink/ink140.xml"/><Relationship Id="rId258" Type="http://schemas.openxmlformats.org/officeDocument/2006/relationships/image" Target="../media/image139.png"/><Relationship Id="rId257" Type="http://schemas.openxmlformats.org/officeDocument/2006/relationships/customXml" Target="../ink/ink139.xml"/><Relationship Id="rId256" Type="http://schemas.openxmlformats.org/officeDocument/2006/relationships/image" Target="../media/image138.png"/><Relationship Id="rId255" Type="http://schemas.openxmlformats.org/officeDocument/2006/relationships/customXml" Target="../ink/ink138.xml"/><Relationship Id="rId254" Type="http://schemas.openxmlformats.org/officeDocument/2006/relationships/image" Target="../media/image137.png"/><Relationship Id="rId253" Type="http://schemas.openxmlformats.org/officeDocument/2006/relationships/customXml" Target="../ink/ink137.xml"/><Relationship Id="rId252" Type="http://schemas.openxmlformats.org/officeDocument/2006/relationships/image" Target="../media/image136.png"/><Relationship Id="rId251" Type="http://schemas.openxmlformats.org/officeDocument/2006/relationships/customXml" Target="../ink/ink136.xml"/><Relationship Id="rId250" Type="http://schemas.openxmlformats.org/officeDocument/2006/relationships/image" Target="../media/image135.png"/><Relationship Id="rId25" Type="http://schemas.openxmlformats.org/officeDocument/2006/relationships/customXml" Target="../ink/ink23.xml"/><Relationship Id="rId249" Type="http://schemas.openxmlformats.org/officeDocument/2006/relationships/customXml" Target="../ink/ink135.xml"/><Relationship Id="rId248" Type="http://schemas.openxmlformats.org/officeDocument/2006/relationships/image" Target="../media/image134.png"/><Relationship Id="rId247" Type="http://schemas.openxmlformats.org/officeDocument/2006/relationships/customXml" Target="../ink/ink134.xml"/><Relationship Id="rId246" Type="http://schemas.openxmlformats.org/officeDocument/2006/relationships/image" Target="../media/image133.png"/><Relationship Id="rId245" Type="http://schemas.openxmlformats.org/officeDocument/2006/relationships/customXml" Target="../ink/ink133.xml"/><Relationship Id="rId244" Type="http://schemas.openxmlformats.org/officeDocument/2006/relationships/image" Target="../media/image132.png"/><Relationship Id="rId243" Type="http://schemas.openxmlformats.org/officeDocument/2006/relationships/customXml" Target="../ink/ink132.xml"/><Relationship Id="rId242" Type="http://schemas.openxmlformats.org/officeDocument/2006/relationships/image" Target="../media/image131.png"/><Relationship Id="rId241" Type="http://schemas.openxmlformats.org/officeDocument/2006/relationships/customXml" Target="../ink/ink131.xml"/><Relationship Id="rId240" Type="http://schemas.openxmlformats.org/officeDocument/2006/relationships/image" Target="../media/image130.png"/><Relationship Id="rId24" Type="http://schemas.openxmlformats.org/officeDocument/2006/relationships/image" Target="../media/image22.png"/><Relationship Id="rId239" Type="http://schemas.openxmlformats.org/officeDocument/2006/relationships/customXml" Target="../ink/ink130.xml"/><Relationship Id="rId238" Type="http://schemas.openxmlformats.org/officeDocument/2006/relationships/image" Target="../media/image129.png"/><Relationship Id="rId237" Type="http://schemas.openxmlformats.org/officeDocument/2006/relationships/customXml" Target="../ink/ink129.xml"/><Relationship Id="rId236" Type="http://schemas.openxmlformats.org/officeDocument/2006/relationships/image" Target="../media/image128.png"/><Relationship Id="rId235" Type="http://schemas.openxmlformats.org/officeDocument/2006/relationships/customXml" Target="../ink/ink128.xml"/><Relationship Id="rId234" Type="http://schemas.openxmlformats.org/officeDocument/2006/relationships/image" Target="../media/image127.png"/><Relationship Id="rId233" Type="http://schemas.openxmlformats.org/officeDocument/2006/relationships/customXml" Target="../ink/ink127.xml"/><Relationship Id="rId232" Type="http://schemas.openxmlformats.org/officeDocument/2006/relationships/image" Target="../media/image126.png"/><Relationship Id="rId231" Type="http://schemas.openxmlformats.org/officeDocument/2006/relationships/customXml" Target="../ink/ink126.xml"/><Relationship Id="rId230" Type="http://schemas.openxmlformats.org/officeDocument/2006/relationships/image" Target="../media/image125.png"/><Relationship Id="rId23" Type="http://schemas.openxmlformats.org/officeDocument/2006/relationships/customXml" Target="../ink/ink22.xml"/><Relationship Id="rId229" Type="http://schemas.openxmlformats.org/officeDocument/2006/relationships/customXml" Target="../ink/ink125.xml"/><Relationship Id="rId228" Type="http://schemas.openxmlformats.org/officeDocument/2006/relationships/image" Target="../media/image124.png"/><Relationship Id="rId227" Type="http://schemas.openxmlformats.org/officeDocument/2006/relationships/customXml" Target="../ink/ink124.xml"/><Relationship Id="rId226" Type="http://schemas.openxmlformats.org/officeDocument/2006/relationships/image" Target="../media/image123.png"/><Relationship Id="rId225" Type="http://schemas.openxmlformats.org/officeDocument/2006/relationships/customXml" Target="../ink/ink123.xml"/><Relationship Id="rId224" Type="http://schemas.openxmlformats.org/officeDocument/2006/relationships/image" Target="../media/image122.png"/><Relationship Id="rId223" Type="http://schemas.openxmlformats.org/officeDocument/2006/relationships/customXml" Target="../ink/ink122.xml"/><Relationship Id="rId222" Type="http://schemas.openxmlformats.org/officeDocument/2006/relationships/image" Target="../media/image121.png"/><Relationship Id="rId221" Type="http://schemas.openxmlformats.org/officeDocument/2006/relationships/customXml" Target="../ink/ink121.xml"/><Relationship Id="rId220" Type="http://schemas.openxmlformats.org/officeDocument/2006/relationships/image" Target="../media/image120.png"/><Relationship Id="rId22" Type="http://schemas.openxmlformats.org/officeDocument/2006/relationships/image" Target="../media/image21.png"/><Relationship Id="rId219" Type="http://schemas.openxmlformats.org/officeDocument/2006/relationships/customXml" Target="../ink/ink120.xml"/><Relationship Id="rId218" Type="http://schemas.openxmlformats.org/officeDocument/2006/relationships/image" Target="../media/image119.png"/><Relationship Id="rId217" Type="http://schemas.openxmlformats.org/officeDocument/2006/relationships/customXml" Target="../ink/ink119.xml"/><Relationship Id="rId216" Type="http://schemas.openxmlformats.org/officeDocument/2006/relationships/image" Target="../media/image118.png"/><Relationship Id="rId215" Type="http://schemas.openxmlformats.org/officeDocument/2006/relationships/customXml" Target="../ink/ink118.xml"/><Relationship Id="rId214" Type="http://schemas.openxmlformats.org/officeDocument/2006/relationships/image" Target="../media/image117.png"/><Relationship Id="rId213" Type="http://schemas.openxmlformats.org/officeDocument/2006/relationships/customXml" Target="../ink/ink117.xml"/><Relationship Id="rId212" Type="http://schemas.openxmlformats.org/officeDocument/2006/relationships/image" Target="../media/image116.png"/><Relationship Id="rId211" Type="http://schemas.openxmlformats.org/officeDocument/2006/relationships/customXml" Target="../ink/ink116.xml"/><Relationship Id="rId210" Type="http://schemas.openxmlformats.org/officeDocument/2006/relationships/image" Target="../media/image115.png"/><Relationship Id="rId21" Type="http://schemas.openxmlformats.org/officeDocument/2006/relationships/customXml" Target="../ink/ink21.xml"/><Relationship Id="rId209" Type="http://schemas.openxmlformats.org/officeDocument/2006/relationships/customXml" Target="../ink/ink115.xml"/><Relationship Id="rId208" Type="http://schemas.openxmlformats.org/officeDocument/2006/relationships/image" Target="../media/image114.png"/><Relationship Id="rId207" Type="http://schemas.openxmlformats.org/officeDocument/2006/relationships/customXml" Target="../ink/ink114.xml"/><Relationship Id="rId206" Type="http://schemas.openxmlformats.org/officeDocument/2006/relationships/image" Target="../media/image113.png"/><Relationship Id="rId205" Type="http://schemas.openxmlformats.org/officeDocument/2006/relationships/customXml" Target="../ink/ink113.xml"/><Relationship Id="rId204" Type="http://schemas.openxmlformats.org/officeDocument/2006/relationships/image" Target="../media/image112.png"/><Relationship Id="rId203" Type="http://schemas.openxmlformats.org/officeDocument/2006/relationships/customXml" Target="../ink/ink112.xml"/><Relationship Id="rId202" Type="http://schemas.openxmlformats.org/officeDocument/2006/relationships/image" Target="../media/image111.png"/><Relationship Id="rId201" Type="http://schemas.openxmlformats.org/officeDocument/2006/relationships/customXml" Target="../ink/ink111.xml"/><Relationship Id="rId200" Type="http://schemas.openxmlformats.org/officeDocument/2006/relationships/image" Target="../media/image110.png"/><Relationship Id="rId20" Type="http://schemas.openxmlformats.org/officeDocument/2006/relationships/image" Target="../media/image20.png"/><Relationship Id="rId2" Type="http://schemas.openxmlformats.org/officeDocument/2006/relationships/image" Target="../media/image11.png"/><Relationship Id="rId199" Type="http://schemas.openxmlformats.org/officeDocument/2006/relationships/customXml" Target="../ink/ink110.xml"/><Relationship Id="rId198" Type="http://schemas.openxmlformats.org/officeDocument/2006/relationships/image" Target="../media/image109.png"/><Relationship Id="rId197" Type="http://schemas.openxmlformats.org/officeDocument/2006/relationships/customXml" Target="../ink/ink109.xml"/><Relationship Id="rId196" Type="http://schemas.openxmlformats.org/officeDocument/2006/relationships/image" Target="../media/image108.png"/><Relationship Id="rId195" Type="http://schemas.openxmlformats.org/officeDocument/2006/relationships/customXml" Target="../ink/ink108.xml"/><Relationship Id="rId194" Type="http://schemas.openxmlformats.org/officeDocument/2006/relationships/image" Target="../media/image107.png"/><Relationship Id="rId193" Type="http://schemas.openxmlformats.org/officeDocument/2006/relationships/customXml" Target="../ink/ink107.xml"/><Relationship Id="rId192" Type="http://schemas.openxmlformats.org/officeDocument/2006/relationships/image" Target="../media/image106.png"/><Relationship Id="rId191" Type="http://schemas.openxmlformats.org/officeDocument/2006/relationships/customXml" Target="../ink/ink106.xml"/><Relationship Id="rId190" Type="http://schemas.openxmlformats.org/officeDocument/2006/relationships/image" Target="../media/image105.png"/><Relationship Id="rId19" Type="http://schemas.openxmlformats.org/officeDocument/2006/relationships/customXml" Target="../ink/ink20.xml"/><Relationship Id="rId189" Type="http://schemas.openxmlformats.org/officeDocument/2006/relationships/customXml" Target="../ink/ink105.xml"/><Relationship Id="rId188" Type="http://schemas.openxmlformats.org/officeDocument/2006/relationships/image" Target="../media/image104.png"/><Relationship Id="rId187" Type="http://schemas.openxmlformats.org/officeDocument/2006/relationships/customXml" Target="../ink/ink104.xml"/><Relationship Id="rId186" Type="http://schemas.openxmlformats.org/officeDocument/2006/relationships/image" Target="../media/image103.png"/><Relationship Id="rId185" Type="http://schemas.openxmlformats.org/officeDocument/2006/relationships/customXml" Target="../ink/ink103.xml"/><Relationship Id="rId184" Type="http://schemas.openxmlformats.org/officeDocument/2006/relationships/image" Target="../media/image102.png"/><Relationship Id="rId183" Type="http://schemas.openxmlformats.org/officeDocument/2006/relationships/customXml" Target="../ink/ink102.xml"/><Relationship Id="rId182" Type="http://schemas.openxmlformats.org/officeDocument/2006/relationships/image" Target="../media/image101.png"/><Relationship Id="rId181" Type="http://schemas.openxmlformats.org/officeDocument/2006/relationships/customXml" Target="../ink/ink101.xml"/><Relationship Id="rId180" Type="http://schemas.openxmlformats.org/officeDocument/2006/relationships/image" Target="../media/image100.png"/><Relationship Id="rId18" Type="http://schemas.openxmlformats.org/officeDocument/2006/relationships/image" Target="../media/image19.png"/><Relationship Id="rId179" Type="http://schemas.openxmlformats.org/officeDocument/2006/relationships/customXml" Target="../ink/ink100.xml"/><Relationship Id="rId178" Type="http://schemas.openxmlformats.org/officeDocument/2006/relationships/image" Target="../media/image99.png"/><Relationship Id="rId177" Type="http://schemas.openxmlformats.org/officeDocument/2006/relationships/customXml" Target="../ink/ink99.xml"/><Relationship Id="rId176" Type="http://schemas.openxmlformats.org/officeDocument/2006/relationships/image" Target="../media/image98.png"/><Relationship Id="rId175" Type="http://schemas.openxmlformats.org/officeDocument/2006/relationships/customXml" Target="../ink/ink98.xml"/><Relationship Id="rId174" Type="http://schemas.openxmlformats.org/officeDocument/2006/relationships/image" Target="../media/image97.png"/><Relationship Id="rId173" Type="http://schemas.openxmlformats.org/officeDocument/2006/relationships/customXml" Target="../ink/ink97.xml"/><Relationship Id="rId172" Type="http://schemas.openxmlformats.org/officeDocument/2006/relationships/image" Target="../media/image96.png"/><Relationship Id="rId171" Type="http://schemas.openxmlformats.org/officeDocument/2006/relationships/customXml" Target="../ink/ink96.xml"/><Relationship Id="rId170" Type="http://schemas.openxmlformats.org/officeDocument/2006/relationships/image" Target="../media/image95.png"/><Relationship Id="rId17" Type="http://schemas.openxmlformats.org/officeDocument/2006/relationships/customXml" Target="../ink/ink19.xml"/><Relationship Id="rId169" Type="http://schemas.openxmlformats.org/officeDocument/2006/relationships/customXml" Target="../ink/ink95.xml"/><Relationship Id="rId168" Type="http://schemas.openxmlformats.org/officeDocument/2006/relationships/image" Target="../media/image94.png"/><Relationship Id="rId167" Type="http://schemas.openxmlformats.org/officeDocument/2006/relationships/customXml" Target="../ink/ink94.xml"/><Relationship Id="rId166" Type="http://schemas.openxmlformats.org/officeDocument/2006/relationships/image" Target="../media/image93.png"/><Relationship Id="rId165" Type="http://schemas.openxmlformats.org/officeDocument/2006/relationships/customXml" Target="../ink/ink93.xml"/><Relationship Id="rId164" Type="http://schemas.openxmlformats.org/officeDocument/2006/relationships/image" Target="../media/image92.png"/><Relationship Id="rId163" Type="http://schemas.openxmlformats.org/officeDocument/2006/relationships/customXml" Target="../ink/ink92.xml"/><Relationship Id="rId162" Type="http://schemas.openxmlformats.org/officeDocument/2006/relationships/image" Target="../media/image91.png"/><Relationship Id="rId161" Type="http://schemas.openxmlformats.org/officeDocument/2006/relationships/customXml" Target="../ink/ink91.xml"/><Relationship Id="rId160" Type="http://schemas.openxmlformats.org/officeDocument/2006/relationships/image" Target="../media/image90.png"/><Relationship Id="rId16" Type="http://schemas.openxmlformats.org/officeDocument/2006/relationships/image" Target="../media/image18.png"/><Relationship Id="rId159" Type="http://schemas.openxmlformats.org/officeDocument/2006/relationships/customXml" Target="../ink/ink90.xml"/><Relationship Id="rId158" Type="http://schemas.openxmlformats.org/officeDocument/2006/relationships/image" Target="../media/image89.png"/><Relationship Id="rId157" Type="http://schemas.openxmlformats.org/officeDocument/2006/relationships/customXml" Target="../ink/ink89.xml"/><Relationship Id="rId156" Type="http://schemas.openxmlformats.org/officeDocument/2006/relationships/image" Target="../media/image88.png"/><Relationship Id="rId155" Type="http://schemas.openxmlformats.org/officeDocument/2006/relationships/customXml" Target="../ink/ink88.xml"/><Relationship Id="rId154" Type="http://schemas.openxmlformats.org/officeDocument/2006/relationships/image" Target="../media/image87.png"/><Relationship Id="rId153" Type="http://schemas.openxmlformats.org/officeDocument/2006/relationships/customXml" Target="../ink/ink87.xml"/><Relationship Id="rId152" Type="http://schemas.openxmlformats.org/officeDocument/2006/relationships/image" Target="../media/image86.png"/><Relationship Id="rId151" Type="http://schemas.openxmlformats.org/officeDocument/2006/relationships/customXml" Target="../ink/ink86.xml"/><Relationship Id="rId150" Type="http://schemas.openxmlformats.org/officeDocument/2006/relationships/image" Target="../media/image85.png"/><Relationship Id="rId15" Type="http://schemas.openxmlformats.org/officeDocument/2006/relationships/customXml" Target="../ink/ink18.xml"/><Relationship Id="rId149" Type="http://schemas.openxmlformats.org/officeDocument/2006/relationships/customXml" Target="../ink/ink85.xml"/><Relationship Id="rId148" Type="http://schemas.openxmlformats.org/officeDocument/2006/relationships/image" Target="../media/image84.png"/><Relationship Id="rId147" Type="http://schemas.openxmlformats.org/officeDocument/2006/relationships/customXml" Target="../ink/ink84.xml"/><Relationship Id="rId146" Type="http://schemas.openxmlformats.org/officeDocument/2006/relationships/image" Target="../media/image83.png"/><Relationship Id="rId145" Type="http://schemas.openxmlformats.org/officeDocument/2006/relationships/customXml" Target="../ink/ink83.xml"/><Relationship Id="rId144" Type="http://schemas.openxmlformats.org/officeDocument/2006/relationships/image" Target="../media/image82.png"/><Relationship Id="rId143" Type="http://schemas.openxmlformats.org/officeDocument/2006/relationships/customXml" Target="../ink/ink82.xml"/><Relationship Id="rId142" Type="http://schemas.openxmlformats.org/officeDocument/2006/relationships/image" Target="../media/image81.png"/><Relationship Id="rId141" Type="http://schemas.openxmlformats.org/officeDocument/2006/relationships/customXml" Target="../ink/ink81.xml"/><Relationship Id="rId140" Type="http://schemas.openxmlformats.org/officeDocument/2006/relationships/image" Target="../media/image80.png"/><Relationship Id="rId14" Type="http://schemas.openxmlformats.org/officeDocument/2006/relationships/image" Target="../media/image17.png"/><Relationship Id="rId139" Type="http://schemas.openxmlformats.org/officeDocument/2006/relationships/customXml" Target="../ink/ink80.xml"/><Relationship Id="rId138" Type="http://schemas.openxmlformats.org/officeDocument/2006/relationships/image" Target="../media/image79.png"/><Relationship Id="rId137" Type="http://schemas.openxmlformats.org/officeDocument/2006/relationships/customXml" Target="../ink/ink79.xml"/><Relationship Id="rId136" Type="http://schemas.openxmlformats.org/officeDocument/2006/relationships/image" Target="../media/image78.png"/><Relationship Id="rId135" Type="http://schemas.openxmlformats.org/officeDocument/2006/relationships/customXml" Target="../ink/ink78.xml"/><Relationship Id="rId134" Type="http://schemas.openxmlformats.org/officeDocument/2006/relationships/image" Target="../media/image77.png"/><Relationship Id="rId133" Type="http://schemas.openxmlformats.org/officeDocument/2006/relationships/customXml" Target="../ink/ink77.xml"/><Relationship Id="rId132" Type="http://schemas.openxmlformats.org/officeDocument/2006/relationships/image" Target="../media/image76.png"/><Relationship Id="rId131" Type="http://schemas.openxmlformats.org/officeDocument/2006/relationships/customXml" Target="../ink/ink76.xml"/><Relationship Id="rId130" Type="http://schemas.openxmlformats.org/officeDocument/2006/relationships/image" Target="../media/image75.png"/><Relationship Id="rId13" Type="http://schemas.openxmlformats.org/officeDocument/2006/relationships/customXml" Target="../ink/ink17.xml"/><Relationship Id="rId129" Type="http://schemas.openxmlformats.org/officeDocument/2006/relationships/customXml" Target="../ink/ink75.xml"/><Relationship Id="rId128" Type="http://schemas.openxmlformats.org/officeDocument/2006/relationships/image" Target="../media/image74.png"/><Relationship Id="rId127" Type="http://schemas.openxmlformats.org/officeDocument/2006/relationships/customXml" Target="../ink/ink74.xml"/><Relationship Id="rId126" Type="http://schemas.openxmlformats.org/officeDocument/2006/relationships/image" Target="../media/image73.png"/><Relationship Id="rId125" Type="http://schemas.openxmlformats.org/officeDocument/2006/relationships/customXml" Target="../ink/ink73.xml"/><Relationship Id="rId124" Type="http://schemas.openxmlformats.org/officeDocument/2006/relationships/image" Target="../media/image72.png"/><Relationship Id="rId123" Type="http://schemas.openxmlformats.org/officeDocument/2006/relationships/customXml" Target="../ink/ink72.xml"/><Relationship Id="rId122" Type="http://schemas.openxmlformats.org/officeDocument/2006/relationships/image" Target="../media/image71.png"/><Relationship Id="rId121" Type="http://schemas.openxmlformats.org/officeDocument/2006/relationships/customXml" Target="../ink/ink71.xml"/><Relationship Id="rId120" Type="http://schemas.openxmlformats.org/officeDocument/2006/relationships/image" Target="../media/image70.png"/><Relationship Id="rId12" Type="http://schemas.openxmlformats.org/officeDocument/2006/relationships/image" Target="../media/image16.png"/><Relationship Id="rId119" Type="http://schemas.openxmlformats.org/officeDocument/2006/relationships/customXml" Target="../ink/ink70.xml"/><Relationship Id="rId118" Type="http://schemas.openxmlformats.org/officeDocument/2006/relationships/image" Target="../media/image69.png"/><Relationship Id="rId117" Type="http://schemas.openxmlformats.org/officeDocument/2006/relationships/customXml" Target="../ink/ink69.xml"/><Relationship Id="rId116" Type="http://schemas.openxmlformats.org/officeDocument/2006/relationships/image" Target="../media/image68.png"/><Relationship Id="rId115" Type="http://schemas.openxmlformats.org/officeDocument/2006/relationships/customXml" Target="../ink/ink68.xml"/><Relationship Id="rId114" Type="http://schemas.openxmlformats.org/officeDocument/2006/relationships/image" Target="../media/image67.png"/><Relationship Id="rId113" Type="http://schemas.openxmlformats.org/officeDocument/2006/relationships/customXml" Target="../ink/ink67.xml"/><Relationship Id="rId112" Type="http://schemas.openxmlformats.org/officeDocument/2006/relationships/image" Target="../media/image66.png"/><Relationship Id="rId111" Type="http://schemas.openxmlformats.org/officeDocument/2006/relationships/customXml" Target="../ink/ink66.xml"/><Relationship Id="rId110" Type="http://schemas.openxmlformats.org/officeDocument/2006/relationships/image" Target="../media/image65.png"/><Relationship Id="rId11" Type="http://schemas.openxmlformats.org/officeDocument/2006/relationships/customXml" Target="../ink/ink16.xml"/><Relationship Id="rId109" Type="http://schemas.openxmlformats.org/officeDocument/2006/relationships/customXml" Target="../ink/ink65.xml"/><Relationship Id="rId108" Type="http://schemas.openxmlformats.org/officeDocument/2006/relationships/image" Target="../media/image64.png"/><Relationship Id="rId107" Type="http://schemas.openxmlformats.org/officeDocument/2006/relationships/customXml" Target="../ink/ink64.xml"/><Relationship Id="rId106" Type="http://schemas.openxmlformats.org/officeDocument/2006/relationships/image" Target="../media/image63.png"/><Relationship Id="rId105" Type="http://schemas.openxmlformats.org/officeDocument/2006/relationships/customXml" Target="../ink/ink63.xml"/><Relationship Id="rId104" Type="http://schemas.openxmlformats.org/officeDocument/2006/relationships/image" Target="../media/image62.png"/><Relationship Id="rId103" Type="http://schemas.openxmlformats.org/officeDocument/2006/relationships/customXml" Target="../ink/ink62.xml"/><Relationship Id="rId102" Type="http://schemas.openxmlformats.org/officeDocument/2006/relationships/image" Target="../media/image61.png"/><Relationship Id="rId101" Type="http://schemas.openxmlformats.org/officeDocument/2006/relationships/customXml" Target="../ink/ink61.xml"/><Relationship Id="rId100" Type="http://schemas.openxmlformats.org/officeDocument/2006/relationships/image" Target="../media/image60.png"/><Relationship Id="rId10" Type="http://schemas.openxmlformats.org/officeDocument/2006/relationships/image" Target="../media/image15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29.xml"/><Relationship Id="rId98" Type="http://schemas.openxmlformats.org/officeDocument/2006/relationships/image" Target="../media/image226.png"/><Relationship Id="rId97" Type="http://schemas.openxmlformats.org/officeDocument/2006/relationships/customXml" Target="../ink/ink228.xml"/><Relationship Id="rId96" Type="http://schemas.openxmlformats.org/officeDocument/2006/relationships/image" Target="../media/image225.png"/><Relationship Id="rId95" Type="http://schemas.openxmlformats.org/officeDocument/2006/relationships/customXml" Target="../ink/ink227.xml"/><Relationship Id="rId94" Type="http://schemas.openxmlformats.org/officeDocument/2006/relationships/image" Target="../media/image224.png"/><Relationship Id="rId93" Type="http://schemas.openxmlformats.org/officeDocument/2006/relationships/customXml" Target="../ink/ink226.xml"/><Relationship Id="rId92" Type="http://schemas.openxmlformats.org/officeDocument/2006/relationships/image" Target="../media/image223.png"/><Relationship Id="rId91" Type="http://schemas.openxmlformats.org/officeDocument/2006/relationships/customXml" Target="../ink/ink225.xml"/><Relationship Id="rId90" Type="http://schemas.openxmlformats.org/officeDocument/2006/relationships/image" Target="../media/image222.png"/><Relationship Id="rId9" Type="http://schemas.openxmlformats.org/officeDocument/2006/relationships/image" Target="../media/image182.png"/><Relationship Id="rId89" Type="http://schemas.openxmlformats.org/officeDocument/2006/relationships/customXml" Target="../ink/ink224.xml"/><Relationship Id="rId88" Type="http://schemas.openxmlformats.org/officeDocument/2006/relationships/image" Target="../media/image221.png"/><Relationship Id="rId87" Type="http://schemas.openxmlformats.org/officeDocument/2006/relationships/customXml" Target="../ink/ink223.xml"/><Relationship Id="rId86" Type="http://schemas.openxmlformats.org/officeDocument/2006/relationships/image" Target="../media/image220.png"/><Relationship Id="rId85" Type="http://schemas.openxmlformats.org/officeDocument/2006/relationships/customXml" Target="../ink/ink222.xml"/><Relationship Id="rId84" Type="http://schemas.openxmlformats.org/officeDocument/2006/relationships/image" Target="../media/image219.png"/><Relationship Id="rId83" Type="http://schemas.openxmlformats.org/officeDocument/2006/relationships/customXml" Target="../ink/ink221.xml"/><Relationship Id="rId82" Type="http://schemas.openxmlformats.org/officeDocument/2006/relationships/image" Target="../media/image218.png"/><Relationship Id="rId81" Type="http://schemas.openxmlformats.org/officeDocument/2006/relationships/customXml" Target="../ink/ink220.xml"/><Relationship Id="rId80" Type="http://schemas.openxmlformats.org/officeDocument/2006/relationships/image" Target="../media/image217.png"/><Relationship Id="rId8" Type="http://schemas.openxmlformats.org/officeDocument/2006/relationships/customXml" Target="../ink/ink183.xml"/><Relationship Id="rId79" Type="http://schemas.openxmlformats.org/officeDocument/2006/relationships/customXml" Target="../ink/ink219.xml"/><Relationship Id="rId78" Type="http://schemas.openxmlformats.org/officeDocument/2006/relationships/image" Target="../media/image216.png"/><Relationship Id="rId77" Type="http://schemas.openxmlformats.org/officeDocument/2006/relationships/customXml" Target="../ink/ink218.xml"/><Relationship Id="rId76" Type="http://schemas.openxmlformats.org/officeDocument/2006/relationships/image" Target="../media/image215.png"/><Relationship Id="rId75" Type="http://schemas.openxmlformats.org/officeDocument/2006/relationships/customXml" Target="../ink/ink217.xml"/><Relationship Id="rId74" Type="http://schemas.openxmlformats.org/officeDocument/2006/relationships/image" Target="../media/image214.png"/><Relationship Id="rId73" Type="http://schemas.openxmlformats.org/officeDocument/2006/relationships/customXml" Target="../ink/ink216.xml"/><Relationship Id="rId72" Type="http://schemas.openxmlformats.org/officeDocument/2006/relationships/customXml" Target="../ink/ink215.xml"/><Relationship Id="rId71" Type="http://schemas.openxmlformats.org/officeDocument/2006/relationships/image" Target="../media/image213.png"/><Relationship Id="rId70" Type="http://schemas.openxmlformats.org/officeDocument/2006/relationships/customXml" Target="../ink/ink214.xml"/><Relationship Id="rId7" Type="http://schemas.openxmlformats.org/officeDocument/2006/relationships/image" Target="../media/image181.png"/><Relationship Id="rId69" Type="http://schemas.openxmlformats.org/officeDocument/2006/relationships/image" Target="../media/image212.png"/><Relationship Id="rId68" Type="http://schemas.openxmlformats.org/officeDocument/2006/relationships/customXml" Target="../ink/ink213.xml"/><Relationship Id="rId67" Type="http://schemas.openxmlformats.org/officeDocument/2006/relationships/image" Target="../media/image211.png"/><Relationship Id="rId66" Type="http://schemas.openxmlformats.org/officeDocument/2006/relationships/customXml" Target="../ink/ink212.xml"/><Relationship Id="rId65" Type="http://schemas.openxmlformats.org/officeDocument/2006/relationships/image" Target="../media/image210.png"/><Relationship Id="rId64" Type="http://schemas.openxmlformats.org/officeDocument/2006/relationships/customXml" Target="../ink/ink211.xml"/><Relationship Id="rId63" Type="http://schemas.openxmlformats.org/officeDocument/2006/relationships/image" Target="../media/image209.png"/><Relationship Id="rId62" Type="http://schemas.openxmlformats.org/officeDocument/2006/relationships/customXml" Target="../ink/ink210.xml"/><Relationship Id="rId61" Type="http://schemas.openxmlformats.org/officeDocument/2006/relationships/image" Target="../media/image208.png"/><Relationship Id="rId60" Type="http://schemas.openxmlformats.org/officeDocument/2006/relationships/customXml" Target="../ink/ink209.xml"/><Relationship Id="rId6" Type="http://schemas.openxmlformats.org/officeDocument/2006/relationships/customXml" Target="../ink/ink182.xml"/><Relationship Id="rId59" Type="http://schemas.openxmlformats.org/officeDocument/2006/relationships/image" Target="../media/image207.png"/><Relationship Id="rId58" Type="http://schemas.openxmlformats.org/officeDocument/2006/relationships/customXml" Target="../ink/ink208.xml"/><Relationship Id="rId57" Type="http://schemas.openxmlformats.org/officeDocument/2006/relationships/image" Target="../media/image206.png"/><Relationship Id="rId56" Type="http://schemas.openxmlformats.org/officeDocument/2006/relationships/customXml" Target="../ink/ink207.xml"/><Relationship Id="rId55" Type="http://schemas.openxmlformats.org/officeDocument/2006/relationships/image" Target="../media/image205.png"/><Relationship Id="rId54" Type="http://schemas.openxmlformats.org/officeDocument/2006/relationships/customXml" Target="../ink/ink206.xml"/><Relationship Id="rId53" Type="http://schemas.openxmlformats.org/officeDocument/2006/relationships/image" Target="../media/image204.png"/><Relationship Id="rId52" Type="http://schemas.openxmlformats.org/officeDocument/2006/relationships/customXml" Target="../ink/ink205.xml"/><Relationship Id="rId51" Type="http://schemas.openxmlformats.org/officeDocument/2006/relationships/image" Target="../media/image203.png"/><Relationship Id="rId50" Type="http://schemas.openxmlformats.org/officeDocument/2006/relationships/customXml" Target="../ink/ink204.xml"/><Relationship Id="rId5" Type="http://schemas.openxmlformats.org/officeDocument/2006/relationships/customXml" Target="../ink/ink181.xml"/><Relationship Id="rId49" Type="http://schemas.openxmlformats.org/officeDocument/2006/relationships/image" Target="../media/image202.png"/><Relationship Id="rId48" Type="http://schemas.openxmlformats.org/officeDocument/2006/relationships/customXml" Target="../ink/ink203.xml"/><Relationship Id="rId47" Type="http://schemas.openxmlformats.org/officeDocument/2006/relationships/image" Target="../media/image201.png"/><Relationship Id="rId46" Type="http://schemas.openxmlformats.org/officeDocument/2006/relationships/customXml" Target="../ink/ink202.xml"/><Relationship Id="rId45" Type="http://schemas.openxmlformats.org/officeDocument/2006/relationships/image" Target="../media/image200.png"/><Relationship Id="rId44" Type="http://schemas.openxmlformats.org/officeDocument/2006/relationships/customXml" Target="../ink/ink201.xml"/><Relationship Id="rId43" Type="http://schemas.openxmlformats.org/officeDocument/2006/relationships/image" Target="../media/image199.png"/><Relationship Id="rId42" Type="http://schemas.openxmlformats.org/officeDocument/2006/relationships/customXml" Target="../ink/ink200.xml"/><Relationship Id="rId41" Type="http://schemas.openxmlformats.org/officeDocument/2006/relationships/image" Target="../media/image198.png"/><Relationship Id="rId40" Type="http://schemas.openxmlformats.org/officeDocument/2006/relationships/customXml" Target="../ink/ink199.xml"/><Relationship Id="rId4" Type="http://schemas.openxmlformats.org/officeDocument/2006/relationships/image" Target="../media/image3.png"/><Relationship Id="rId39" Type="http://schemas.openxmlformats.org/officeDocument/2006/relationships/image" Target="../media/image197.png"/><Relationship Id="rId38" Type="http://schemas.openxmlformats.org/officeDocument/2006/relationships/customXml" Target="../ink/ink198.xml"/><Relationship Id="rId37" Type="http://schemas.openxmlformats.org/officeDocument/2006/relationships/image" Target="../media/image196.png"/><Relationship Id="rId36" Type="http://schemas.openxmlformats.org/officeDocument/2006/relationships/customXml" Target="../ink/ink197.xml"/><Relationship Id="rId35" Type="http://schemas.openxmlformats.org/officeDocument/2006/relationships/image" Target="../media/image195.png"/><Relationship Id="rId34" Type="http://schemas.openxmlformats.org/officeDocument/2006/relationships/customXml" Target="../ink/ink196.xml"/><Relationship Id="rId33" Type="http://schemas.openxmlformats.org/officeDocument/2006/relationships/image" Target="../media/image194.png"/><Relationship Id="rId32" Type="http://schemas.openxmlformats.org/officeDocument/2006/relationships/customXml" Target="../ink/ink195.xml"/><Relationship Id="rId31" Type="http://schemas.openxmlformats.org/officeDocument/2006/relationships/image" Target="../media/image193.png"/><Relationship Id="rId30" Type="http://schemas.openxmlformats.org/officeDocument/2006/relationships/customXml" Target="../ink/ink194.xml"/><Relationship Id="rId3" Type="http://schemas.openxmlformats.org/officeDocument/2006/relationships/customXml" Target="../ink/ink180.xml"/><Relationship Id="rId29" Type="http://schemas.openxmlformats.org/officeDocument/2006/relationships/image" Target="../media/image192.png"/><Relationship Id="rId28" Type="http://schemas.openxmlformats.org/officeDocument/2006/relationships/customXml" Target="../ink/ink193.xml"/><Relationship Id="rId27" Type="http://schemas.openxmlformats.org/officeDocument/2006/relationships/image" Target="../media/image191.png"/><Relationship Id="rId26" Type="http://schemas.openxmlformats.org/officeDocument/2006/relationships/customXml" Target="../ink/ink192.xml"/><Relationship Id="rId25" Type="http://schemas.openxmlformats.org/officeDocument/2006/relationships/image" Target="../media/image190.png"/><Relationship Id="rId24" Type="http://schemas.openxmlformats.org/officeDocument/2006/relationships/customXml" Target="../ink/ink191.xml"/><Relationship Id="rId23" Type="http://schemas.openxmlformats.org/officeDocument/2006/relationships/image" Target="../media/image189.png"/><Relationship Id="rId22" Type="http://schemas.openxmlformats.org/officeDocument/2006/relationships/customXml" Target="../ink/ink190.xml"/><Relationship Id="rId21" Type="http://schemas.openxmlformats.org/officeDocument/2006/relationships/image" Target="../media/image188.png"/><Relationship Id="rId20" Type="http://schemas.openxmlformats.org/officeDocument/2006/relationships/customXml" Target="../ink/ink189.xml"/><Relationship Id="rId2" Type="http://schemas.openxmlformats.org/officeDocument/2006/relationships/image" Target="../media/image180.png"/><Relationship Id="rId19" Type="http://schemas.openxmlformats.org/officeDocument/2006/relationships/image" Target="../media/image187.png"/><Relationship Id="rId18" Type="http://schemas.openxmlformats.org/officeDocument/2006/relationships/customXml" Target="../ink/ink188.xml"/><Relationship Id="rId17" Type="http://schemas.openxmlformats.org/officeDocument/2006/relationships/image" Target="../media/image186.png"/><Relationship Id="rId16" Type="http://schemas.openxmlformats.org/officeDocument/2006/relationships/customXml" Target="../ink/ink187.xml"/><Relationship Id="rId15" Type="http://schemas.openxmlformats.org/officeDocument/2006/relationships/image" Target="../media/image185.png"/><Relationship Id="rId14" Type="http://schemas.openxmlformats.org/officeDocument/2006/relationships/customXml" Target="../ink/ink186.xml"/><Relationship Id="rId13" Type="http://schemas.openxmlformats.org/officeDocument/2006/relationships/image" Target="../media/image184.png"/><Relationship Id="rId120" Type="http://schemas.openxmlformats.org/officeDocument/2006/relationships/slideLayout" Target="../slideLayouts/slideLayout2.xml"/><Relationship Id="rId12" Type="http://schemas.openxmlformats.org/officeDocument/2006/relationships/customXml" Target="../ink/ink185.xml"/><Relationship Id="rId119" Type="http://schemas.openxmlformats.org/officeDocument/2006/relationships/tags" Target="../tags/tag69.xml"/><Relationship Id="rId118" Type="http://schemas.openxmlformats.org/officeDocument/2006/relationships/image" Target="../media/image236.png"/><Relationship Id="rId117" Type="http://schemas.openxmlformats.org/officeDocument/2006/relationships/customXml" Target="../ink/ink238.xml"/><Relationship Id="rId116" Type="http://schemas.openxmlformats.org/officeDocument/2006/relationships/image" Target="../media/image235.png"/><Relationship Id="rId115" Type="http://schemas.openxmlformats.org/officeDocument/2006/relationships/customXml" Target="../ink/ink237.xml"/><Relationship Id="rId114" Type="http://schemas.openxmlformats.org/officeDocument/2006/relationships/image" Target="../media/image234.png"/><Relationship Id="rId113" Type="http://schemas.openxmlformats.org/officeDocument/2006/relationships/customXml" Target="../ink/ink236.xml"/><Relationship Id="rId112" Type="http://schemas.openxmlformats.org/officeDocument/2006/relationships/image" Target="../media/image233.png"/><Relationship Id="rId111" Type="http://schemas.openxmlformats.org/officeDocument/2006/relationships/customXml" Target="../ink/ink235.xml"/><Relationship Id="rId110" Type="http://schemas.openxmlformats.org/officeDocument/2006/relationships/image" Target="../media/image232.png"/><Relationship Id="rId11" Type="http://schemas.openxmlformats.org/officeDocument/2006/relationships/image" Target="../media/image183.png"/><Relationship Id="rId109" Type="http://schemas.openxmlformats.org/officeDocument/2006/relationships/customXml" Target="../ink/ink234.xml"/><Relationship Id="rId108" Type="http://schemas.openxmlformats.org/officeDocument/2006/relationships/image" Target="../media/image231.png"/><Relationship Id="rId107" Type="http://schemas.openxmlformats.org/officeDocument/2006/relationships/customXml" Target="../ink/ink233.xml"/><Relationship Id="rId106" Type="http://schemas.openxmlformats.org/officeDocument/2006/relationships/image" Target="../media/image230.png"/><Relationship Id="rId105" Type="http://schemas.openxmlformats.org/officeDocument/2006/relationships/customXml" Target="../ink/ink232.xml"/><Relationship Id="rId104" Type="http://schemas.openxmlformats.org/officeDocument/2006/relationships/image" Target="../media/image229.png"/><Relationship Id="rId103" Type="http://schemas.openxmlformats.org/officeDocument/2006/relationships/customXml" Target="../ink/ink231.xml"/><Relationship Id="rId102" Type="http://schemas.openxmlformats.org/officeDocument/2006/relationships/image" Target="../media/image228.png"/><Relationship Id="rId101" Type="http://schemas.openxmlformats.org/officeDocument/2006/relationships/customXml" Target="../ink/ink230.xml"/><Relationship Id="rId100" Type="http://schemas.openxmlformats.org/officeDocument/2006/relationships/image" Target="../media/image227.png"/><Relationship Id="rId10" Type="http://schemas.openxmlformats.org/officeDocument/2006/relationships/customXml" Target="../ink/ink184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2.xml"/><Relationship Id="rId8" Type="http://schemas.openxmlformats.org/officeDocument/2006/relationships/image" Target="../media/image240.png"/><Relationship Id="rId78" Type="http://schemas.openxmlformats.org/officeDocument/2006/relationships/slideLayout" Target="../slideLayouts/slideLayout2.xml"/><Relationship Id="rId77" Type="http://schemas.openxmlformats.org/officeDocument/2006/relationships/tags" Target="../tags/tag71.xml"/><Relationship Id="rId76" Type="http://schemas.openxmlformats.org/officeDocument/2006/relationships/image" Target="../media/image274.png"/><Relationship Id="rId75" Type="http://schemas.openxmlformats.org/officeDocument/2006/relationships/customXml" Target="../ink/ink275.xml"/><Relationship Id="rId74" Type="http://schemas.openxmlformats.org/officeDocument/2006/relationships/image" Target="../media/image273.png"/><Relationship Id="rId73" Type="http://schemas.openxmlformats.org/officeDocument/2006/relationships/customXml" Target="../ink/ink274.xml"/><Relationship Id="rId72" Type="http://schemas.openxmlformats.org/officeDocument/2006/relationships/image" Target="../media/image272.png"/><Relationship Id="rId71" Type="http://schemas.openxmlformats.org/officeDocument/2006/relationships/customXml" Target="../ink/ink273.xml"/><Relationship Id="rId70" Type="http://schemas.openxmlformats.org/officeDocument/2006/relationships/image" Target="../media/image271.png"/><Relationship Id="rId7" Type="http://schemas.openxmlformats.org/officeDocument/2006/relationships/customXml" Target="../ink/ink241.xml"/><Relationship Id="rId69" Type="http://schemas.openxmlformats.org/officeDocument/2006/relationships/customXml" Target="../ink/ink272.xml"/><Relationship Id="rId68" Type="http://schemas.openxmlformats.org/officeDocument/2006/relationships/image" Target="../media/image270.png"/><Relationship Id="rId67" Type="http://schemas.openxmlformats.org/officeDocument/2006/relationships/customXml" Target="../ink/ink271.xml"/><Relationship Id="rId66" Type="http://schemas.openxmlformats.org/officeDocument/2006/relationships/image" Target="../media/image269.png"/><Relationship Id="rId65" Type="http://schemas.openxmlformats.org/officeDocument/2006/relationships/customXml" Target="../ink/ink270.xml"/><Relationship Id="rId64" Type="http://schemas.openxmlformats.org/officeDocument/2006/relationships/image" Target="../media/image268.png"/><Relationship Id="rId63" Type="http://schemas.openxmlformats.org/officeDocument/2006/relationships/customXml" Target="../ink/ink269.xml"/><Relationship Id="rId62" Type="http://schemas.openxmlformats.org/officeDocument/2006/relationships/image" Target="../media/image267.png"/><Relationship Id="rId61" Type="http://schemas.openxmlformats.org/officeDocument/2006/relationships/customXml" Target="../ink/ink268.xml"/><Relationship Id="rId60" Type="http://schemas.openxmlformats.org/officeDocument/2006/relationships/image" Target="../media/image266.png"/><Relationship Id="rId6" Type="http://schemas.openxmlformats.org/officeDocument/2006/relationships/image" Target="../media/image239.png"/><Relationship Id="rId59" Type="http://schemas.openxmlformats.org/officeDocument/2006/relationships/customXml" Target="../ink/ink267.xml"/><Relationship Id="rId58" Type="http://schemas.openxmlformats.org/officeDocument/2006/relationships/image" Target="../media/image265.png"/><Relationship Id="rId57" Type="http://schemas.openxmlformats.org/officeDocument/2006/relationships/customXml" Target="../ink/ink266.xml"/><Relationship Id="rId56" Type="http://schemas.openxmlformats.org/officeDocument/2006/relationships/image" Target="../media/image264.png"/><Relationship Id="rId55" Type="http://schemas.openxmlformats.org/officeDocument/2006/relationships/customXml" Target="../ink/ink265.xml"/><Relationship Id="rId54" Type="http://schemas.openxmlformats.org/officeDocument/2006/relationships/image" Target="../media/image263.png"/><Relationship Id="rId53" Type="http://schemas.openxmlformats.org/officeDocument/2006/relationships/customXml" Target="../ink/ink264.xml"/><Relationship Id="rId52" Type="http://schemas.openxmlformats.org/officeDocument/2006/relationships/image" Target="../media/image262.png"/><Relationship Id="rId51" Type="http://schemas.openxmlformats.org/officeDocument/2006/relationships/customXml" Target="../ink/ink263.xml"/><Relationship Id="rId50" Type="http://schemas.openxmlformats.org/officeDocument/2006/relationships/image" Target="../media/image261.png"/><Relationship Id="rId5" Type="http://schemas.openxmlformats.org/officeDocument/2006/relationships/customXml" Target="../ink/ink240.xml"/><Relationship Id="rId49" Type="http://schemas.openxmlformats.org/officeDocument/2006/relationships/customXml" Target="../ink/ink262.xml"/><Relationship Id="rId48" Type="http://schemas.openxmlformats.org/officeDocument/2006/relationships/image" Target="../media/image260.png"/><Relationship Id="rId47" Type="http://schemas.openxmlformats.org/officeDocument/2006/relationships/customXml" Target="../ink/ink261.xml"/><Relationship Id="rId46" Type="http://schemas.openxmlformats.org/officeDocument/2006/relationships/image" Target="../media/image259.png"/><Relationship Id="rId45" Type="http://schemas.openxmlformats.org/officeDocument/2006/relationships/customXml" Target="../ink/ink260.xml"/><Relationship Id="rId44" Type="http://schemas.openxmlformats.org/officeDocument/2006/relationships/image" Target="../media/image258.png"/><Relationship Id="rId43" Type="http://schemas.openxmlformats.org/officeDocument/2006/relationships/customXml" Target="../ink/ink259.xml"/><Relationship Id="rId42" Type="http://schemas.openxmlformats.org/officeDocument/2006/relationships/image" Target="../media/image257.png"/><Relationship Id="rId41" Type="http://schemas.openxmlformats.org/officeDocument/2006/relationships/customXml" Target="../ink/ink258.xml"/><Relationship Id="rId40" Type="http://schemas.openxmlformats.org/officeDocument/2006/relationships/image" Target="../media/image256.png"/><Relationship Id="rId4" Type="http://schemas.openxmlformats.org/officeDocument/2006/relationships/image" Target="../media/image238.png"/><Relationship Id="rId39" Type="http://schemas.openxmlformats.org/officeDocument/2006/relationships/customXml" Target="../ink/ink257.xml"/><Relationship Id="rId38" Type="http://schemas.openxmlformats.org/officeDocument/2006/relationships/image" Target="../media/image255.png"/><Relationship Id="rId37" Type="http://schemas.openxmlformats.org/officeDocument/2006/relationships/customXml" Target="../ink/ink256.xml"/><Relationship Id="rId36" Type="http://schemas.openxmlformats.org/officeDocument/2006/relationships/image" Target="../media/image254.png"/><Relationship Id="rId35" Type="http://schemas.openxmlformats.org/officeDocument/2006/relationships/customXml" Target="../ink/ink255.xml"/><Relationship Id="rId34" Type="http://schemas.openxmlformats.org/officeDocument/2006/relationships/image" Target="../media/image253.png"/><Relationship Id="rId33" Type="http://schemas.openxmlformats.org/officeDocument/2006/relationships/customXml" Target="../ink/ink254.xml"/><Relationship Id="rId32" Type="http://schemas.openxmlformats.org/officeDocument/2006/relationships/image" Target="../media/image252.png"/><Relationship Id="rId31" Type="http://schemas.openxmlformats.org/officeDocument/2006/relationships/customXml" Target="../ink/ink253.xml"/><Relationship Id="rId30" Type="http://schemas.openxmlformats.org/officeDocument/2006/relationships/image" Target="../media/image251.png"/><Relationship Id="rId3" Type="http://schemas.openxmlformats.org/officeDocument/2006/relationships/customXml" Target="../ink/ink239.xml"/><Relationship Id="rId29" Type="http://schemas.openxmlformats.org/officeDocument/2006/relationships/customXml" Target="../ink/ink252.xml"/><Relationship Id="rId28" Type="http://schemas.openxmlformats.org/officeDocument/2006/relationships/image" Target="../media/image250.png"/><Relationship Id="rId27" Type="http://schemas.openxmlformats.org/officeDocument/2006/relationships/customXml" Target="../ink/ink251.xml"/><Relationship Id="rId26" Type="http://schemas.openxmlformats.org/officeDocument/2006/relationships/image" Target="../media/image249.png"/><Relationship Id="rId25" Type="http://schemas.openxmlformats.org/officeDocument/2006/relationships/customXml" Target="../ink/ink250.xml"/><Relationship Id="rId24" Type="http://schemas.openxmlformats.org/officeDocument/2006/relationships/image" Target="../media/image248.png"/><Relationship Id="rId23" Type="http://schemas.openxmlformats.org/officeDocument/2006/relationships/customXml" Target="../ink/ink249.xml"/><Relationship Id="rId22" Type="http://schemas.openxmlformats.org/officeDocument/2006/relationships/image" Target="../media/image247.png"/><Relationship Id="rId21" Type="http://schemas.openxmlformats.org/officeDocument/2006/relationships/customXml" Target="../ink/ink248.xml"/><Relationship Id="rId20" Type="http://schemas.openxmlformats.org/officeDocument/2006/relationships/image" Target="../media/image246.png"/><Relationship Id="rId2" Type="http://schemas.openxmlformats.org/officeDocument/2006/relationships/image" Target="../media/image237.png"/><Relationship Id="rId19" Type="http://schemas.openxmlformats.org/officeDocument/2006/relationships/customXml" Target="../ink/ink247.xml"/><Relationship Id="rId18" Type="http://schemas.openxmlformats.org/officeDocument/2006/relationships/image" Target="../media/image245.png"/><Relationship Id="rId17" Type="http://schemas.openxmlformats.org/officeDocument/2006/relationships/customXml" Target="../ink/ink246.xml"/><Relationship Id="rId16" Type="http://schemas.openxmlformats.org/officeDocument/2006/relationships/image" Target="../media/image244.png"/><Relationship Id="rId15" Type="http://schemas.openxmlformats.org/officeDocument/2006/relationships/customXml" Target="../ink/ink245.xml"/><Relationship Id="rId14" Type="http://schemas.openxmlformats.org/officeDocument/2006/relationships/image" Target="../media/image243.png"/><Relationship Id="rId13" Type="http://schemas.openxmlformats.org/officeDocument/2006/relationships/customXml" Target="../ink/ink244.xml"/><Relationship Id="rId12" Type="http://schemas.openxmlformats.org/officeDocument/2006/relationships/image" Target="../media/image242.png"/><Relationship Id="rId11" Type="http://schemas.openxmlformats.org/officeDocument/2006/relationships/customXml" Target="../ink/ink243.xml"/><Relationship Id="rId10" Type="http://schemas.openxmlformats.org/officeDocument/2006/relationships/image" Target="../media/image241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3.png"/><Relationship Id="rId7" Type="http://schemas.openxmlformats.org/officeDocument/2006/relationships/customXml" Target="../ink/ink278.xml"/><Relationship Id="rId6" Type="http://schemas.openxmlformats.org/officeDocument/2006/relationships/image" Target="../media/image277.png"/><Relationship Id="rId5" Type="http://schemas.openxmlformats.org/officeDocument/2006/relationships/customXml" Target="../ink/ink277.xml"/><Relationship Id="rId4" Type="http://schemas.openxmlformats.org/officeDocument/2006/relationships/image" Target="../media/image276.png"/><Relationship Id="rId3" Type="http://schemas.openxmlformats.org/officeDocument/2006/relationships/customXml" Target="../ink/ink276.xml"/><Relationship Id="rId2" Type="http://schemas.openxmlformats.org/officeDocument/2006/relationships/image" Target="../media/image27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81.xml"/><Relationship Id="rId8" Type="http://schemas.openxmlformats.org/officeDocument/2006/relationships/image" Target="../media/image281.png"/><Relationship Id="rId7" Type="http://schemas.openxmlformats.org/officeDocument/2006/relationships/customXml" Target="../ink/ink280.xml"/><Relationship Id="rId6" Type="http://schemas.openxmlformats.org/officeDocument/2006/relationships/image" Target="../media/image280.png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76.xml"/><Relationship Id="rId56" Type="http://schemas.openxmlformats.org/officeDocument/2006/relationships/image" Target="../media/image305.png"/><Relationship Id="rId55" Type="http://schemas.openxmlformats.org/officeDocument/2006/relationships/customXml" Target="../ink/ink304.xml"/><Relationship Id="rId54" Type="http://schemas.openxmlformats.org/officeDocument/2006/relationships/image" Target="../media/image304.png"/><Relationship Id="rId53" Type="http://schemas.openxmlformats.org/officeDocument/2006/relationships/customXml" Target="../ink/ink303.xml"/><Relationship Id="rId52" Type="http://schemas.openxmlformats.org/officeDocument/2006/relationships/image" Target="../media/image303.png"/><Relationship Id="rId51" Type="http://schemas.openxmlformats.org/officeDocument/2006/relationships/customXml" Target="../ink/ink302.xml"/><Relationship Id="rId50" Type="http://schemas.openxmlformats.org/officeDocument/2006/relationships/image" Target="../media/image302.png"/><Relationship Id="rId5" Type="http://schemas.openxmlformats.org/officeDocument/2006/relationships/customXml" Target="../ink/ink279.xml"/><Relationship Id="rId49" Type="http://schemas.openxmlformats.org/officeDocument/2006/relationships/customXml" Target="../ink/ink301.xml"/><Relationship Id="rId48" Type="http://schemas.openxmlformats.org/officeDocument/2006/relationships/image" Target="../media/image301.png"/><Relationship Id="rId47" Type="http://schemas.openxmlformats.org/officeDocument/2006/relationships/customXml" Target="../ink/ink300.xml"/><Relationship Id="rId46" Type="http://schemas.openxmlformats.org/officeDocument/2006/relationships/image" Target="../media/image300.png"/><Relationship Id="rId45" Type="http://schemas.openxmlformats.org/officeDocument/2006/relationships/customXml" Target="../ink/ink299.xml"/><Relationship Id="rId44" Type="http://schemas.openxmlformats.org/officeDocument/2006/relationships/image" Target="../media/image299.png"/><Relationship Id="rId43" Type="http://schemas.openxmlformats.org/officeDocument/2006/relationships/customXml" Target="../ink/ink298.xml"/><Relationship Id="rId42" Type="http://schemas.openxmlformats.org/officeDocument/2006/relationships/image" Target="../media/image298.png"/><Relationship Id="rId41" Type="http://schemas.openxmlformats.org/officeDocument/2006/relationships/customXml" Target="../ink/ink297.xml"/><Relationship Id="rId40" Type="http://schemas.openxmlformats.org/officeDocument/2006/relationships/image" Target="../media/image297.png"/><Relationship Id="rId4" Type="http://schemas.openxmlformats.org/officeDocument/2006/relationships/image" Target="../media/image279.png"/><Relationship Id="rId39" Type="http://schemas.openxmlformats.org/officeDocument/2006/relationships/customXml" Target="../ink/ink296.xml"/><Relationship Id="rId38" Type="http://schemas.openxmlformats.org/officeDocument/2006/relationships/image" Target="../media/image296.png"/><Relationship Id="rId37" Type="http://schemas.openxmlformats.org/officeDocument/2006/relationships/customXml" Target="../ink/ink295.xml"/><Relationship Id="rId36" Type="http://schemas.openxmlformats.org/officeDocument/2006/relationships/image" Target="../media/image295.png"/><Relationship Id="rId35" Type="http://schemas.openxmlformats.org/officeDocument/2006/relationships/customXml" Target="../ink/ink294.xml"/><Relationship Id="rId34" Type="http://schemas.openxmlformats.org/officeDocument/2006/relationships/image" Target="../media/image294.png"/><Relationship Id="rId33" Type="http://schemas.openxmlformats.org/officeDocument/2006/relationships/customXml" Target="../ink/ink293.xml"/><Relationship Id="rId32" Type="http://schemas.openxmlformats.org/officeDocument/2006/relationships/image" Target="../media/image293.png"/><Relationship Id="rId31" Type="http://schemas.openxmlformats.org/officeDocument/2006/relationships/customXml" Target="../ink/ink292.xml"/><Relationship Id="rId30" Type="http://schemas.openxmlformats.org/officeDocument/2006/relationships/image" Target="../media/image292.png"/><Relationship Id="rId3" Type="http://schemas.openxmlformats.org/officeDocument/2006/relationships/tags" Target="../tags/tag75.xml"/><Relationship Id="rId29" Type="http://schemas.openxmlformats.org/officeDocument/2006/relationships/customXml" Target="../ink/ink291.xml"/><Relationship Id="rId28" Type="http://schemas.openxmlformats.org/officeDocument/2006/relationships/image" Target="../media/image291.png"/><Relationship Id="rId27" Type="http://schemas.openxmlformats.org/officeDocument/2006/relationships/customXml" Target="../ink/ink290.xml"/><Relationship Id="rId26" Type="http://schemas.openxmlformats.org/officeDocument/2006/relationships/image" Target="../media/image290.png"/><Relationship Id="rId25" Type="http://schemas.openxmlformats.org/officeDocument/2006/relationships/customXml" Target="../ink/ink289.xml"/><Relationship Id="rId24" Type="http://schemas.openxmlformats.org/officeDocument/2006/relationships/image" Target="../media/image289.png"/><Relationship Id="rId23" Type="http://schemas.openxmlformats.org/officeDocument/2006/relationships/customXml" Target="../ink/ink288.xml"/><Relationship Id="rId22" Type="http://schemas.openxmlformats.org/officeDocument/2006/relationships/image" Target="../media/image288.png"/><Relationship Id="rId21" Type="http://schemas.openxmlformats.org/officeDocument/2006/relationships/customXml" Target="../ink/ink287.xml"/><Relationship Id="rId20" Type="http://schemas.openxmlformats.org/officeDocument/2006/relationships/image" Target="../media/image287.png"/><Relationship Id="rId2" Type="http://schemas.openxmlformats.org/officeDocument/2006/relationships/image" Target="../media/image278.png"/><Relationship Id="rId19" Type="http://schemas.openxmlformats.org/officeDocument/2006/relationships/customXml" Target="../ink/ink286.xml"/><Relationship Id="rId18" Type="http://schemas.openxmlformats.org/officeDocument/2006/relationships/image" Target="../media/image286.png"/><Relationship Id="rId17" Type="http://schemas.openxmlformats.org/officeDocument/2006/relationships/customXml" Target="../ink/ink285.xml"/><Relationship Id="rId16" Type="http://schemas.openxmlformats.org/officeDocument/2006/relationships/image" Target="../media/image285.png"/><Relationship Id="rId15" Type="http://schemas.openxmlformats.org/officeDocument/2006/relationships/customXml" Target="../ink/ink284.xml"/><Relationship Id="rId14" Type="http://schemas.openxmlformats.org/officeDocument/2006/relationships/image" Target="../media/image284.png"/><Relationship Id="rId13" Type="http://schemas.openxmlformats.org/officeDocument/2006/relationships/customXml" Target="../ink/ink283.xml"/><Relationship Id="rId12" Type="http://schemas.openxmlformats.org/officeDocument/2006/relationships/image" Target="../media/image283.png"/><Relationship Id="rId11" Type="http://schemas.openxmlformats.org/officeDocument/2006/relationships/customXml" Target="../ink/ink282.xml"/><Relationship Id="rId10" Type="http://schemas.openxmlformats.org/officeDocument/2006/relationships/image" Target="../media/image282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8.xml"/><Relationship Id="rId82" Type="http://schemas.openxmlformats.org/officeDocument/2006/relationships/slideLayout" Target="../slideLayouts/slideLayout2.xml"/><Relationship Id="rId81" Type="http://schemas.openxmlformats.org/officeDocument/2006/relationships/tags" Target="../tags/tag78.xml"/><Relationship Id="rId80" Type="http://schemas.openxmlformats.org/officeDocument/2006/relationships/image" Target="../media/image345.png"/><Relationship Id="rId8" Type="http://schemas.openxmlformats.org/officeDocument/2006/relationships/image" Target="../media/image309.png"/><Relationship Id="rId79" Type="http://schemas.openxmlformats.org/officeDocument/2006/relationships/customXml" Target="../ink/ink343.xml"/><Relationship Id="rId78" Type="http://schemas.openxmlformats.org/officeDocument/2006/relationships/image" Target="../media/image344.png"/><Relationship Id="rId77" Type="http://schemas.openxmlformats.org/officeDocument/2006/relationships/customXml" Target="../ink/ink342.xml"/><Relationship Id="rId76" Type="http://schemas.openxmlformats.org/officeDocument/2006/relationships/image" Target="../media/image343.png"/><Relationship Id="rId75" Type="http://schemas.openxmlformats.org/officeDocument/2006/relationships/customXml" Target="../ink/ink341.xml"/><Relationship Id="rId74" Type="http://schemas.openxmlformats.org/officeDocument/2006/relationships/image" Target="../media/image342.png"/><Relationship Id="rId73" Type="http://schemas.openxmlformats.org/officeDocument/2006/relationships/customXml" Target="../ink/ink340.xml"/><Relationship Id="rId72" Type="http://schemas.openxmlformats.org/officeDocument/2006/relationships/image" Target="../media/image341.png"/><Relationship Id="rId71" Type="http://schemas.openxmlformats.org/officeDocument/2006/relationships/customXml" Target="../ink/ink339.xml"/><Relationship Id="rId70" Type="http://schemas.openxmlformats.org/officeDocument/2006/relationships/image" Target="../media/image340.png"/><Relationship Id="rId7" Type="http://schemas.openxmlformats.org/officeDocument/2006/relationships/customXml" Target="../ink/ink307.xml"/><Relationship Id="rId69" Type="http://schemas.openxmlformats.org/officeDocument/2006/relationships/customXml" Target="../ink/ink338.xml"/><Relationship Id="rId68" Type="http://schemas.openxmlformats.org/officeDocument/2006/relationships/image" Target="../media/image339.png"/><Relationship Id="rId67" Type="http://schemas.openxmlformats.org/officeDocument/2006/relationships/customXml" Target="../ink/ink337.xml"/><Relationship Id="rId66" Type="http://schemas.openxmlformats.org/officeDocument/2006/relationships/image" Target="../media/image338.png"/><Relationship Id="rId65" Type="http://schemas.openxmlformats.org/officeDocument/2006/relationships/customXml" Target="../ink/ink336.xml"/><Relationship Id="rId64" Type="http://schemas.openxmlformats.org/officeDocument/2006/relationships/image" Target="../media/image337.png"/><Relationship Id="rId63" Type="http://schemas.openxmlformats.org/officeDocument/2006/relationships/customXml" Target="../ink/ink335.xml"/><Relationship Id="rId62" Type="http://schemas.openxmlformats.org/officeDocument/2006/relationships/image" Target="../media/image336.png"/><Relationship Id="rId61" Type="http://schemas.openxmlformats.org/officeDocument/2006/relationships/customXml" Target="../ink/ink334.xml"/><Relationship Id="rId60" Type="http://schemas.openxmlformats.org/officeDocument/2006/relationships/image" Target="../media/image335.png"/><Relationship Id="rId6" Type="http://schemas.openxmlformats.org/officeDocument/2006/relationships/image" Target="../media/image308.png"/><Relationship Id="rId59" Type="http://schemas.openxmlformats.org/officeDocument/2006/relationships/customXml" Target="../ink/ink333.xml"/><Relationship Id="rId58" Type="http://schemas.openxmlformats.org/officeDocument/2006/relationships/image" Target="../media/image334.png"/><Relationship Id="rId57" Type="http://schemas.openxmlformats.org/officeDocument/2006/relationships/customXml" Target="../ink/ink332.xml"/><Relationship Id="rId56" Type="http://schemas.openxmlformats.org/officeDocument/2006/relationships/image" Target="../media/image333.png"/><Relationship Id="rId55" Type="http://schemas.openxmlformats.org/officeDocument/2006/relationships/customXml" Target="../ink/ink331.xml"/><Relationship Id="rId54" Type="http://schemas.openxmlformats.org/officeDocument/2006/relationships/image" Target="../media/image332.png"/><Relationship Id="rId53" Type="http://schemas.openxmlformats.org/officeDocument/2006/relationships/customXml" Target="../ink/ink330.xml"/><Relationship Id="rId52" Type="http://schemas.openxmlformats.org/officeDocument/2006/relationships/image" Target="../media/image331.png"/><Relationship Id="rId51" Type="http://schemas.openxmlformats.org/officeDocument/2006/relationships/customXml" Target="../ink/ink329.xml"/><Relationship Id="rId50" Type="http://schemas.openxmlformats.org/officeDocument/2006/relationships/image" Target="../media/image330.png"/><Relationship Id="rId5" Type="http://schemas.openxmlformats.org/officeDocument/2006/relationships/customXml" Target="../ink/ink306.xml"/><Relationship Id="rId49" Type="http://schemas.openxmlformats.org/officeDocument/2006/relationships/customXml" Target="../ink/ink328.xml"/><Relationship Id="rId48" Type="http://schemas.openxmlformats.org/officeDocument/2006/relationships/image" Target="../media/image329.png"/><Relationship Id="rId47" Type="http://schemas.openxmlformats.org/officeDocument/2006/relationships/customXml" Target="../ink/ink327.xml"/><Relationship Id="rId46" Type="http://schemas.openxmlformats.org/officeDocument/2006/relationships/image" Target="../media/image328.png"/><Relationship Id="rId45" Type="http://schemas.openxmlformats.org/officeDocument/2006/relationships/customXml" Target="../ink/ink326.xml"/><Relationship Id="rId44" Type="http://schemas.openxmlformats.org/officeDocument/2006/relationships/image" Target="../media/image327.png"/><Relationship Id="rId43" Type="http://schemas.openxmlformats.org/officeDocument/2006/relationships/customXml" Target="../ink/ink325.xml"/><Relationship Id="rId42" Type="http://schemas.openxmlformats.org/officeDocument/2006/relationships/image" Target="../media/image326.png"/><Relationship Id="rId41" Type="http://schemas.openxmlformats.org/officeDocument/2006/relationships/customXml" Target="../ink/ink324.xml"/><Relationship Id="rId40" Type="http://schemas.openxmlformats.org/officeDocument/2006/relationships/image" Target="../media/image325.png"/><Relationship Id="rId4" Type="http://schemas.openxmlformats.org/officeDocument/2006/relationships/image" Target="../media/image307.png"/><Relationship Id="rId39" Type="http://schemas.openxmlformats.org/officeDocument/2006/relationships/customXml" Target="../ink/ink323.xml"/><Relationship Id="rId38" Type="http://schemas.openxmlformats.org/officeDocument/2006/relationships/image" Target="../media/image324.png"/><Relationship Id="rId37" Type="http://schemas.openxmlformats.org/officeDocument/2006/relationships/customXml" Target="../ink/ink322.xml"/><Relationship Id="rId36" Type="http://schemas.openxmlformats.org/officeDocument/2006/relationships/image" Target="../media/image323.png"/><Relationship Id="rId35" Type="http://schemas.openxmlformats.org/officeDocument/2006/relationships/customXml" Target="../ink/ink321.xml"/><Relationship Id="rId34" Type="http://schemas.openxmlformats.org/officeDocument/2006/relationships/image" Target="../media/image322.png"/><Relationship Id="rId33" Type="http://schemas.openxmlformats.org/officeDocument/2006/relationships/customXml" Target="../ink/ink320.xml"/><Relationship Id="rId32" Type="http://schemas.openxmlformats.org/officeDocument/2006/relationships/image" Target="../media/image321.png"/><Relationship Id="rId31" Type="http://schemas.openxmlformats.org/officeDocument/2006/relationships/customXml" Target="../ink/ink319.xml"/><Relationship Id="rId30" Type="http://schemas.openxmlformats.org/officeDocument/2006/relationships/image" Target="../media/image320.png"/><Relationship Id="rId3" Type="http://schemas.openxmlformats.org/officeDocument/2006/relationships/customXml" Target="../ink/ink305.xml"/><Relationship Id="rId29" Type="http://schemas.openxmlformats.org/officeDocument/2006/relationships/customXml" Target="../ink/ink318.xml"/><Relationship Id="rId28" Type="http://schemas.openxmlformats.org/officeDocument/2006/relationships/image" Target="../media/image319.png"/><Relationship Id="rId27" Type="http://schemas.openxmlformats.org/officeDocument/2006/relationships/customXml" Target="../ink/ink317.xml"/><Relationship Id="rId26" Type="http://schemas.openxmlformats.org/officeDocument/2006/relationships/image" Target="../media/image318.png"/><Relationship Id="rId25" Type="http://schemas.openxmlformats.org/officeDocument/2006/relationships/customXml" Target="../ink/ink316.xml"/><Relationship Id="rId24" Type="http://schemas.openxmlformats.org/officeDocument/2006/relationships/image" Target="../media/image317.png"/><Relationship Id="rId23" Type="http://schemas.openxmlformats.org/officeDocument/2006/relationships/customXml" Target="../ink/ink315.xml"/><Relationship Id="rId22" Type="http://schemas.openxmlformats.org/officeDocument/2006/relationships/image" Target="../media/image316.png"/><Relationship Id="rId21" Type="http://schemas.openxmlformats.org/officeDocument/2006/relationships/customXml" Target="../ink/ink314.xml"/><Relationship Id="rId20" Type="http://schemas.openxmlformats.org/officeDocument/2006/relationships/image" Target="../media/image315.png"/><Relationship Id="rId2" Type="http://schemas.openxmlformats.org/officeDocument/2006/relationships/image" Target="../media/image306.png"/><Relationship Id="rId19" Type="http://schemas.openxmlformats.org/officeDocument/2006/relationships/customXml" Target="../ink/ink313.xml"/><Relationship Id="rId18" Type="http://schemas.openxmlformats.org/officeDocument/2006/relationships/image" Target="../media/image314.png"/><Relationship Id="rId17" Type="http://schemas.openxmlformats.org/officeDocument/2006/relationships/customXml" Target="../ink/ink312.xml"/><Relationship Id="rId16" Type="http://schemas.openxmlformats.org/officeDocument/2006/relationships/image" Target="../media/image313.png"/><Relationship Id="rId15" Type="http://schemas.openxmlformats.org/officeDocument/2006/relationships/customXml" Target="../ink/ink311.xml"/><Relationship Id="rId14" Type="http://schemas.openxmlformats.org/officeDocument/2006/relationships/image" Target="../media/image312.png"/><Relationship Id="rId13" Type="http://schemas.openxmlformats.org/officeDocument/2006/relationships/customXml" Target="../ink/ink310.xml"/><Relationship Id="rId12" Type="http://schemas.openxmlformats.org/officeDocument/2006/relationships/image" Target="../media/image311.png"/><Relationship Id="rId11" Type="http://schemas.openxmlformats.org/officeDocument/2006/relationships/customXml" Target="../ink/ink309.xml"/><Relationship Id="rId10" Type="http://schemas.openxmlformats.org/officeDocument/2006/relationships/image" Target="../media/image310.png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349.png"/><Relationship Id="rId7" Type="http://schemas.openxmlformats.org/officeDocument/2006/relationships/customXml" Target="../ink/ink346.xml"/><Relationship Id="rId6" Type="http://schemas.openxmlformats.org/officeDocument/2006/relationships/image" Target="../media/image348.png"/><Relationship Id="rId5" Type="http://schemas.openxmlformats.org/officeDocument/2006/relationships/customXml" Target="../ink/ink345.xml"/><Relationship Id="rId4" Type="http://schemas.openxmlformats.org/officeDocument/2006/relationships/image" Target="../media/image347.png"/><Relationship Id="rId3" Type="http://schemas.openxmlformats.org/officeDocument/2006/relationships/customXml" Target="../ink/ink344.xml"/><Relationship Id="rId2" Type="http://schemas.openxmlformats.org/officeDocument/2006/relationships/image" Target="../media/image346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Client 被唤醒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490345"/>
            <a:ext cx="5173980" cy="5131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8255" y="0"/>
            <a:ext cx="4816475" cy="68573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617980" y="4030980"/>
              <a:ext cx="2550795" cy="1377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617980" y="4030980"/>
                <a:ext cx="255079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3411220" y="3512820"/>
              <a:ext cx="782955" cy="7829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3411220" y="3512820"/>
                <a:ext cx="782955" cy="78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1617980" y="4914900"/>
              <a:ext cx="854075" cy="72199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1617980" y="4914900"/>
                <a:ext cx="854075" cy="721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7094220" y="1948180"/>
              <a:ext cx="452755" cy="463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7094220" y="1948180"/>
                <a:ext cx="45275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6875780" y="2192020"/>
              <a:ext cx="879475" cy="3917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6875780" y="2192020"/>
                <a:ext cx="879475" cy="391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6992620" y="3573780"/>
              <a:ext cx="1778635" cy="762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6992620" y="3573780"/>
                <a:ext cx="1778635" cy="762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8191500" y="4020820"/>
              <a:ext cx="315595" cy="565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8191500" y="4020820"/>
                <a:ext cx="31559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9441180" y="190500"/>
              <a:ext cx="5715" cy="209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9441180" y="190500"/>
                <a:ext cx="571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9420860" y="119380"/>
              <a:ext cx="534035" cy="514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9420860" y="119380"/>
                <a:ext cx="534035" cy="51435"/>
              </a:xfrm>
              <a:prstGeom prst="rect"/>
            </p:spPr>
          </p:pic>
        </mc:Fallback>
      </mc:AlternateContent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735" y="252730"/>
            <a:ext cx="5854700" cy="635190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3370" y="675640"/>
            <a:ext cx="4646295" cy="3837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1135380" y="617220"/>
              <a:ext cx="1011555" cy="2095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1135380" y="617220"/>
                <a:ext cx="101155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2512060" y="3157220"/>
              <a:ext cx="681355" cy="5848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2512060" y="3157220"/>
                <a:ext cx="681355" cy="584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79780" y="4447540"/>
              <a:ext cx="1915795" cy="1022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79780" y="4447540"/>
                <a:ext cx="191579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64820" y="5844540"/>
              <a:ext cx="1534795" cy="6813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64820" y="5844540"/>
                <a:ext cx="1534795" cy="681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002780" y="2268220"/>
              <a:ext cx="1031875" cy="4527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002780" y="2268220"/>
                <a:ext cx="1031875" cy="452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8201660" y="2659380"/>
              <a:ext cx="1367155" cy="615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8201660" y="2659380"/>
                <a:ext cx="1367155" cy="61595"/>
              </a:xfrm>
              <a:prstGeom prst="rect"/>
            </p:spPr>
          </p:pic>
        </mc:Fallback>
      </mc:AlternateContent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服务的使用过程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16075"/>
            <a:ext cx="5157470" cy="4759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155700" y="4945380"/>
              <a:ext cx="788035" cy="717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155700" y="4945380"/>
                <a:ext cx="7880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172460" y="4615180"/>
              <a:ext cx="843915" cy="6203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172460" y="4615180"/>
                <a:ext cx="843915" cy="620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2390140" y="4970780"/>
              <a:ext cx="407035" cy="768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2390140" y="4970780"/>
                <a:ext cx="40703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2562860" y="4356100"/>
              <a:ext cx="1204595" cy="6159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2562860" y="4356100"/>
                <a:ext cx="120459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2435860" y="5016500"/>
              <a:ext cx="325755" cy="361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2435860" y="5016500"/>
                <a:ext cx="3257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1587500" y="4411980"/>
              <a:ext cx="10795" cy="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587500" y="4411980"/>
                <a:ext cx="107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1582420" y="4467860"/>
              <a:ext cx="63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1582420" y="44678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1557020" y="4518660"/>
              <a:ext cx="5715" cy="107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1557020" y="4518660"/>
                <a:ext cx="571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1526540" y="4320540"/>
              <a:ext cx="20955" cy="209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1526540" y="4320540"/>
                <a:ext cx="2095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1562100" y="4467860"/>
              <a:ext cx="10795" cy="107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1562100" y="4467860"/>
                <a:ext cx="1079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562100" y="4635500"/>
              <a:ext cx="635" cy="6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1562100" y="4635500"/>
                <a:ext cx="635" cy="635"/>
              </a:xfrm>
              <a:prstGeom prst="rect"/>
            </p:spPr>
          </p:pic>
        </mc:Fallback>
      </mc:AlternateContent>
    </p:spTree>
    <p:custDataLst>
      <p:tags r:id="rId2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Server 端从 binder_loop 中唤醒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4025" y="1417955"/>
            <a:ext cx="5106670" cy="5191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68490" y="52705"/>
            <a:ext cx="4181475" cy="6790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736975" y="5614670"/>
              <a:ext cx="1109345" cy="539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3736975" y="5614670"/>
                <a:ext cx="11093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1678940" y="2075180"/>
              <a:ext cx="635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1678940" y="20751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2095500" y="2334260"/>
              <a:ext cx="15875" cy="1079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2095500" y="2334260"/>
                <a:ext cx="1587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2120900" y="2308860"/>
              <a:ext cx="2012315" cy="971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2120900" y="2308860"/>
                <a:ext cx="201231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2125980" y="2562860"/>
              <a:ext cx="1219835" cy="514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2125980" y="2562860"/>
                <a:ext cx="121983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1678940" y="1638300"/>
              <a:ext cx="1260475" cy="819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1678940" y="1638300"/>
                <a:ext cx="126047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4066540" y="1790700"/>
              <a:ext cx="63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4066540" y="17907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4056380" y="1775460"/>
              <a:ext cx="396875" cy="2495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4056380" y="1775460"/>
                <a:ext cx="3968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4259580" y="1541780"/>
              <a:ext cx="66675" cy="9099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4259580" y="1541780"/>
                <a:ext cx="66675" cy="909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4584700" y="1744980"/>
              <a:ext cx="280035" cy="615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4584700" y="1744980"/>
                <a:ext cx="28003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4615180" y="1739900"/>
              <a:ext cx="290195" cy="3257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4615180" y="1739900"/>
                <a:ext cx="290195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4747260" y="1871980"/>
              <a:ext cx="71755" cy="35115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4747260" y="1871980"/>
                <a:ext cx="71755" cy="351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4909820" y="1511300"/>
              <a:ext cx="280035" cy="7118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4909820" y="1511300"/>
                <a:ext cx="280035" cy="71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3827780" y="2476500"/>
              <a:ext cx="1915795" cy="1784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3827780" y="2476500"/>
                <a:ext cx="19157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1358900" y="3324860"/>
              <a:ext cx="2037715" cy="13271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1358900" y="3324860"/>
                <a:ext cx="2037715" cy="13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487420" y="5209540"/>
              <a:ext cx="1428115" cy="5543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487420" y="5209540"/>
                <a:ext cx="1428115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3675380" y="4625340"/>
              <a:ext cx="1448435" cy="3619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675380" y="4625340"/>
                <a:ext cx="144843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3568700" y="4279900"/>
              <a:ext cx="1504315" cy="4375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3568700" y="4279900"/>
                <a:ext cx="150431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1516380" y="6281420"/>
              <a:ext cx="2093595" cy="717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516380" y="6281420"/>
                <a:ext cx="20935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7332980" y="231140"/>
              <a:ext cx="1062355" cy="869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7332980" y="231140"/>
                <a:ext cx="106235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3553460" y="5544820"/>
              <a:ext cx="686435" cy="565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3553460" y="5544820"/>
                <a:ext cx="68643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4315460" y="5189220"/>
              <a:ext cx="462915" cy="51371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4315460" y="5189220"/>
                <a:ext cx="462915" cy="51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4462780" y="4808220"/>
              <a:ext cx="56515" cy="23431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4462780" y="4808220"/>
                <a:ext cx="56515" cy="23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4615180" y="4757420"/>
              <a:ext cx="15875" cy="30035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4615180" y="4757420"/>
                <a:ext cx="15875" cy="30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4163060" y="3522980"/>
              <a:ext cx="31115" cy="38671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4163060" y="3522980"/>
                <a:ext cx="31115" cy="386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4178300" y="3517900"/>
              <a:ext cx="127635" cy="16319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4178300" y="3517900"/>
                <a:ext cx="127635" cy="16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315460" y="3573780"/>
              <a:ext cx="168275" cy="1428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315460" y="3573780"/>
                <a:ext cx="168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4513580" y="3401060"/>
              <a:ext cx="122555" cy="35623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4513580" y="3401060"/>
                <a:ext cx="122555" cy="356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4691380" y="3421380"/>
              <a:ext cx="31115" cy="35623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4691380" y="3421380"/>
                <a:ext cx="31115" cy="356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4787900" y="3619500"/>
              <a:ext cx="46355" cy="1428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4787900" y="3619500"/>
                <a:ext cx="463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4798060" y="3482340"/>
              <a:ext cx="71755" cy="514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4798060" y="3482340"/>
                <a:ext cx="7175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4889500" y="3512820"/>
              <a:ext cx="81915" cy="28003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4889500" y="3512820"/>
                <a:ext cx="81915" cy="280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5057140" y="3370580"/>
              <a:ext cx="142875" cy="46799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5057140" y="3370580"/>
                <a:ext cx="142875" cy="467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4056380" y="3827780"/>
              <a:ext cx="1326515" cy="971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4056380" y="3827780"/>
                <a:ext cx="132651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3258820" y="3634740"/>
              <a:ext cx="198755" cy="29019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3258820" y="3634740"/>
                <a:ext cx="19875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3462020" y="3619500"/>
              <a:ext cx="229235" cy="2444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3462020" y="3619500"/>
                <a:ext cx="22923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墨迹 40"/>
              <p14:cNvContentPartPr/>
              <p14:nvPr/>
            </p14:nvContentPartPr>
            <p14:xfrm>
              <a:off x="3695700" y="3558540"/>
              <a:ext cx="203835" cy="28511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3695700" y="3558540"/>
                <a:ext cx="203835" cy="28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墨迹 41"/>
              <p14:cNvContentPartPr/>
              <p14:nvPr/>
            </p14:nvContentPartPr>
            <p14:xfrm>
              <a:off x="3924300" y="3802380"/>
              <a:ext cx="229235" cy="412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3924300" y="3802380"/>
                <a:ext cx="22923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5377180" y="3472180"/>
              <a:ext cx="285115" cy="50863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5377180" y="3472180"/>
                <a:ext cx="28511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墨迹 43"/>
              <p14:cNvContentPartPr/>
              <p14:nvPr/>
            </p14:nvContentPartPr>
            <p14:xfrm>
              <a:off x="6921500" y="3253740"/>
              <a:ext cx="224155" cy="79819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6921500" y="3253740"/>
                <a:ext cx="224155" cy="798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墨迹 44"/>
              <p14:cNvContentPartPr/>
              <p14:nvPr/>
            </p14:nvContentPartPr>
            <p14:xfrm>
              <a:off x="6332220" y="3898900"/>
              <a:ext cx="584835" cy="412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6332220" y="3898900"/>
                <a:ext cx="58483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墨迹 45"/>
              <p14:cNvContentPartPr/>
              <p14:nvPr/>
            </p14:nvContentPartPr>
            <p14:xfrm>
              <a:off x="4721860" y="3970020"/>
              <a:ext cx="1971675" cy="6813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4721860" y="3970020"/>
                <a:ext cx="1971675" cy="681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墨迹 46"/>
              <p14:cNvContentPartPr/>
              <p14:nvPr/>
            </p14:nvContentPartPr>
            <p14:xfrm>
              <a:off x="4366260" y="4782820"/>
              <a:ext cx="86995" cy="32575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4366260" y="4782820"/>
                <a:ext cx="86995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墨迹 47"/>
              <p14:cNvContentPartPr/>
              <p14:nvPr/>
            </p14:nvContentPartPr>
            <p14:xfrm>
              <a:off x="4605020" y="4742180"/>
              <a:ext cx="15875" cy="37147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4605020" y="4742180"/>
                <a:ext cx="158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墨迹 48"/>
              <p14:cNvContentPartPr/>
              <p14:nvPr/>
            </p14:nvContentPartPr>
            <p14:xfrm>
              <a:off x="4432300" y="4787900"/>
              <a:ext cx="46355" cy="35623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3"/>
            </p:blipFill>
            <p:spPr>
              <a:xfrm>
                <a:off x="4432300" y="4787900"/>
                <a:ext cx="46355" cy="356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墨迹 49"/>
              <p14:cNvContentPartPr/>
              <p14:nvPr/>
            </p14:nvContentPartPr>
            <p14:xfrm>
              <a:off x="1389380" y="5880100"/>
              <a:ext cx="1936115" cy="57975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5"/>
            </p:blipFill>
            <p:spPr>
              <a:xfrm>
                <a:off x="1389380" y="5880100"/>
                <a:ext cx="1936115" cy="579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墨迹 50"/>
              <p14:cNvContentPartPr/>
              <p14:nvPr/>
            </p14:nvContentPartPr>
            <p14:xfrm>
              <a:off x="7383780" y="4137660"/>
              <a:ext cx="965835" cy="68135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7"/>
            </p:blipFill>
            <p:spPr>
              <a:xfrm>
                <a:off x="7383780" y="4137660"/>
                <a:ext cx="965835" cy="681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墨迹 51"/>
              <p14:cNvContentPartPr/>
              <p14:nvPr/>
            </p14:nvContentPartPr>
            <p14:xfrm>
              <a:off x="7886700" y="5113020"/>
              <a:ext cx="605155" cy="3111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9"/>
            </p:blipFill>
            <p:spPr>
              <a:xfrm>
                <a:off x="7886700" y="5113020"/>
                <a:ext cx="60515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墨迹 52"/>
              <p14:cNvContentPartPr/>
              <p14:nvPr/>
            </p14:nvContentPartPr>
            <p14:xfrm>
              <a:off x="7937500" y="5448300"/>
              <a:ext cx="1402715" cy="920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7937500" y="5448300"/>
                <a:ext cx="140271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墨迹 53"/>
              <p14:cNvContentPartPr/>
              <p14:nvPr/>
            </p14:nvContentPartPr>
            <p14:xfrm>
              <a:off x="8841740" y="5092700"/>
              <a:ext cx="234315" cy="15811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8841740" y="5092700"/>
                <a:ext cx="234315" cy="158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墨迹 54"/>
              <p14:cNvContentPartPr/>
              <p14:nvPr/>
            </p14:nvContentPartPr>
            <p14:xfrm>
              <a:off x="8775700" y="5184140"/>
              <a:ext cx="158115" cy="10731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8775700" y="5184140"/>
                <a:ext cx="158115" cy="107315"/>
              </a:xfrm>
              <a:prstGeom prst="rect"/>
            </p:spPr>
          </p:pic>
        </mc:Fallback>
      </mc:AlternateContent>
    </p:spTree>
    <p:custDataLst>
      <p:tags r:id="rId10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" y="452755"/>
            <a:ext cx="6438265" cy="5641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回顾</a:t>
            </a:r>
            <a:r>
              <a:rPr lang="en-US" altLang="zh-CN">
                <a:sym typeface="+mn-ea"/>
              </a:rPr>
              <a:t> Binder </a:t>
            </a:r>
            <a:r>
              <a:rPr lang="zh-CN" altLang="en-US">
                <a:sym typeface="+mn-ea"/>
              </a:rPr>
              <a:t>应用层流程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858010"/>
            <a:ext cx="10518775" cy="3830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322570" y="4756785"/>
              <a:ext cx="635" cy="6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322570" y="47567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322570" y="4756785"/>
              <a:ext cx="635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5322570" y="47567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322570" y="4756785"/>
              <a:ext cx="635" cy="6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5322570" y="47567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580255" y="6487160"/>
              <a:ext cx="635" cy="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4580255" y="64871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5575300" y="2644140"/>
              <a:ext cx="1143635" cy="66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5575300" y="2644140"/>
                <a:ext cx="114363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8089900" y="2273300"/>
              <a:ext cx="107315" cy="4832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8089900" y="2273300"/>
                <a:ext cx="107315" cy="483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9827260" y="2715260"/>
              <a:ext cx="843915" cy="514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9827260" y="2715260"/>
                <a:ext cx="84391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9034780" y="2435860"/>
              <a:ext cx="23939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9034780" y="2435860"/>
                <a:ext cx="2393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4000500" y="4152900"/>
              <a:ext cx="1448435" cy="7372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4000500" y="4152900"/>
                <a:ext cx="1448435" cy="737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9080500" y="4950460"/>
              <a:ext cx="107315" cy="209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9080500" y="4950460"/>
                <a:ext cx="10731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8694420" y="4452620"/>
              <a:ext cx="1666875" cy="118935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8694420" y="4452620"/>
                <a:ext cx="1666875" cy="1189355"/>
              </a:xfrm>
              <a:prstGeom prst="rect"/>
            </p:spPr>
          </p:pic>
        </mc:Fallback>
      </mc:AlternateContent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Client 获取服务过程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839595"/>
            <a:ext cx="4646295" cy="3837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268220" y="3766820"/>
              <a:ext cx="1138555" cy="514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268220" y="3766820"/>
                <a:ext cx="113855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335020" y="3467100"/>
              <a:ext cx="401955" cy="4019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335020" y="3467100"/>
                <a:ext cx="40195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741420" y="3736340"/>
              <a:ext cx="452755" cy="514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3741420" y="3736340"/>
                <a:ext cx="45275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3883660" y="3832860"/>
              <a:ext cx="198755" cy="23939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3883660" y="3832860"/>
                <a:ext cx="198755" cy="239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4376420" y="3771900"/>
              <a:ext cx="523875" cy="361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4376420" y="3771900"/>
                <a:ext cx="523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1201420" y="3456940"/>
              <a:ext cx="808355" cy="5289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201420" y="3456940"/>
                <a:ext cx="808355" cy="528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5224780" y="1323340"/>
              <a:ext cx="122555" cy="3409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5224780" y="1323340"/>
                <a:ext cx="122555" cy="340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5341620" y="1475740"/>
              <a:ext cx="158115" cy="1377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5341620" y="1475740"/>
                <a:ext cx="15811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5529580" y="1460500"/>
              <a:ext cx="178435" cy="1225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5529580" y="1460500"/>
                <a:ext cx="17843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5671820" y="1150620"/>
              <a:ext cx="229235" cy="4222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5671820" y="1150620"/>
                <a:ext cx="229235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5986780" y="1257300"/>
              <a:ext cx="26035" cy="37655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5986780" y="1257300"/>
                <a:ext cx="26035" cy="376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6002020" y="1430020"/>
              <a:ext cx="158115" cy="2292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6002020" y="1430020"/>
                <a:ext cx="158115" cy="22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6372860" y="1176020"/>
              <a:ext cx="41275" cy="1631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6372860" y="1176020"/>
                <a:ext cx="41275" cy="16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6413500" y="1145540"/>
              <a:ext cx="153035" cy="23431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6413500" y="1145540"/>
                <a:ext cx="153035" cy="23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6398260" y="1338580"/>
              <a:ext cx="137795" cy="13271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6398260" y="1338580"/>
                <a:ext cx="137795" cy="13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6342380" y="1490980"/>
              <a:ext cx="234315" cy="412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6342380" y="1490980"/>
                <a:ext cx="23431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6454140" y="1526540"/>
              <a:ext cx="36195" cy="1022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6454140" y="1526540"/>
                <a:ext cx="3619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6474460" y="1562100"/>
              <a:ext cx="107315" cy="3619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6474460" y="1562100"/>
                <a:ext cx="1073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6367780" y="1587500"/>
              <a:ext cx="26035" cy="666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6367780" y="1587500"/>
                <a:ext cx="2603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6342380" y="1689100"/>
              <a:ext cx="447675" cy="463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6342380" y="1689100"/>
                <a:ext cx="44767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6814820" y="1389380"/>
              <a:ext cx="427355" cy="819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6814820" y="1389380"/>
                <a:ext cx="42735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7292340" y="1115060"/>
              <a:ext cx="320675" cy="8591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7292340" y="1115060"/>
                <a:ext cx="320675" cy="859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7749540" y="1211580"/>
              <a:ext cx="325755" cy="3619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7749540" y="1211580"/>
                <a:ext cx="3257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7790180" y="1201420"/>
              <a:ext cx="213995" cy="23431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7790180" y="1201420"/>
                <a:ext cx="213995" cy="23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7927340" y="1084580"/>
              <a:ext cx="15875" cy="4730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7927340" y="1084580"/>
                <a:ext cx="1587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7815580" y="1369060"/>
              <a:ext cx="249555" cy="260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7815580" y="1369060"/>
                <a:ext cx="24955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8064500" y="1115060"/>
              <a:ext cx="173355" cy="3968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8064500" y="1115060"/>
                <a:ext cx="173355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8110220" y="1414780"/>
              <a:ext cx="31115" cy="9715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8110220" y="1414780"/>
                <a:ext cx="3111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7861300" y="1541780"/>
              <a:ext cx="290195" cy="2190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7861300" y="1541780"/>
                <a:ext cx="29019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8023860" y="1663700"/>
              <a:ext cx="41275" cy="158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8023860" y="1663700"/>
                <a:ext cx="412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7866380" y="1663700"/>
              <a:ext cx="447675" cy="10223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7866380" y="1663700"/>
                <a:ext cx="44767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8303260" y="1236980"/>
              <a:ext cx="417195" cy="29019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8303260" y="1236980"/>
                <a:ext cx="41719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8481060" y="1363980"/>
              <a:ext cx="46355" cy="2495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8481060" y="1363980"/>
                <a:ext cx="4635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8613140" y="1389380"/>
              <a:ext cx="61595" cy="33591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8613140" y="1389380"/>
                <a:ext cx="6159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8740140" y="1191260"/>
              <a:ext cx="244475" cy="62039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8740140" y="1191260"/>
                <a:ext cx="244475" cy="620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9187180" y="1140460"/>
              <a:ext cx="234315" cy="54419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9187180" y="1140460"/>
                <a:ext cx="234315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9334500" y="1236980"/>
              <a:ext cx="254635" cy="18859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9334500" y="1236980"/>
                <a:ext cx="254635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9471660" y="1206500"/>
              <a:ext cx="76835" cy="15811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9471660" y="1206500"/>
                <a:ext cx="76835" cy="158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9390380" y="1358900"/>
              <a:ext cx="198755" cy="2698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0"/>
            </p:blipFill>
            <p:spPr>
              <a:xfrm>
                <a:off x="9390380" y="1358900"/>
                <a:ext cx="19875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墨迹 42"/>
              <p14:cNvContentPartPr/>
              <p14:nvPr/>
            </p14:nvContentPartPr>
            <p14:xfrm>
              <a:off x="9304020" y="1506220"/>
              <a:ext cx="417195" cy="20383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2"/>
            </p:blipFill>
            <p:spPr>
              <a:xfrm>
                <a:off x="9304020" y="1506220"/>
                <a:ext cx="41719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墨迹 43"/>
              <p14:cNvContentPartPr/>
              <p14:nvPr/>
            </p14:nvContentPartPr>
            <p14:xfrm>
              <a:off x="9939020" y="1800860"/>
              <a:ext cx="26035" cy="571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4"/>
            </p:blipFill>
            <p:spPr>
              <a:xfrm>
                <a:off x="9939020" y="1800860"/>
                <a:ext cx="26035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墨迹 44"/>
              <p14:cNvContentPartPr/>
              <p14:nvPr/>
            </p14:nvContentPartPr>
            <p14:xfrm>
              <a:off x="5011420" y="1998980"/>
              <a:ext cx="20955" cy="20891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6"/>
            </p:blipFill>
            <p:spPr>
              <a:xfrm>
                <a:off x="5011420" y="1998980"/>
                <a:ext cx="20955" cy="208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6" name="墨迹 45"/>
              <p14:cNvContentPartPr/>
              <p14:nvPr/>
            </p14:nvContentPartPr>
            <p14:xfrm>
              <a:off x="4767580" y="2192020"/>
              <a:ext cx="503555" cy="13779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8"/>
            </p:blipFill>
            <p:spPr>
              <a:xfrm>
                <a:off x="4767580" y="2192020"/>
                <a:ext cx="50355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7" name="墨迹 46"/>
              <p14:cNvContentPartPr/>
              <p14:nvPr/>
            </p14:nvContentPartPr>
            <p14:xfrm>
              <a:off x="5036820" y="2385060"/>
              <a:ext cx="142875" cy="4635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0"/>
            </p:blipFill>
            <p:spPr>
              <a:xfrm>
                <a:off x="5036820" y="2385060"/>
                <a:ext cx="14287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8" name="墨迹 47"/>
              <p14:cNvContentPartPr/>
              <p14:nvPr/>
            </p14:nvContentPartPr>
            <p14:xfrm>
              <a:off x="4960620" y="2329180"/>
              <a:ext cx="396875" cy="30543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2"/>
            </p:blipFill>
            <p:spPr>
              <a:xfrm>
                <a:off x="4960620" y="2329180"/>
                <a:ext cx="396875" cy="305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5504180" y="2075180"/>
              <a:ext cx="15875" cy="12255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5504180" y="2075180"/>
                <a:ext cx="1587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5504180" y="1978660"/>
              <a:ext cx="193675" cy="31051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5504180" y="1978660"/>
                <a:ext cx="193675" cy="31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墨迹 50"/>
              <p14:cNvContentPartPr/>
              <p14:nvPr/>
            </p14:nvContentPartPr>
            <p14:xfrm>
              <a:off x="5519420" y="2192020"/>
              <a:ext cx="117475" cy="13271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8"/>
            </p:blipFill>
            <p:spPr>
              <a:xfrm>
                <a:off x="5519420" y="2192020"/>
                <a:ext cx="117475" cy="13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墨迹 51"/>
              <p14:cNvContentPartPr/>
              <p14:nvPr/>
            </p14:nvContentPartPr>
            <p14:xfrm>
              <a:off x="5407660" y="2364740"/>
              <a:ext cx="290195" cy="5651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0"/>
            </p:blipFill>
            <p:spPr>
              <a:xfrm>
                <a:off x="5407660" y="2364740"/>
                <a:ext cx="29019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3" name="墨迹 52"/>
              <p14:cNvContentPartPr/>
              <p14:nvPr/>
            </p14:nvContentPartPr>
            <p14:xfrm>
              <a:off x="5585460" y="2410460"/>
              <a:ext cx="26035" cy="920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2"/>
            </p:blipFill>
            <p:spPr>
              <a:xfrm>
                <a:off x="5585460" y="2410460"/>
                <a:ext cx="2603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4" name="墨迹 53"/>
              <p14:cNvContentPartPr/>
              <p14:nvPr/>
            </p14:nvContentPartPr>
            <p14:xfrm>
              <a:off x="5631180" y="2430780"/>
              <a:ext cx="66675" cy="2603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4"/>
            </p:blipFill>
            <p:spPr>
              <a:xfrm>
                <a:off x="5631180" y="2430780"/>
                <a:ext cx="6667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5" name="墨迹 54"/>
              <p14:cNvContentPartPr/>
              <p14:nvPr/>
            </p14:nvContentPartPr>
            <p14:xfrm>
              <a:off x="5427980" y="2435860"/>
              <a:ext cx="61595" cy="12255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6"/>
            </p:blipFill>
            <p:spPr>
              <a:xfrm>
                <a:off x="5427980" y="2435860"/>
                <a:ext cx="6159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6" name="墨迹 55"/>
              <p14:cNvContentPartPr/>
              <p14:nvPr/>
            </p14:nvContentPartPr>
            <p14:xfrm>
              <a:off x="5407660" y="2552700"/>
              <a:ext cx="503555" cy="8191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8"/>
            </p:blipFill>
            <p:spPr>
              <a:xfrm>
                <a:off x="5407660" y="2552700"/>
                <a:ext cx="50355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7" name="墨迹 56"/>
              <p14:cNvContentPartPr/>
              <p14:nvPr/>
            </p14:nvContentPartPr>
            <p14:xfrm>
              <a:off x="6134100" y="1948180"/>
              <a:ext cx="71755" cy="8699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0"/>
            </p:blipFill>
            <p:spPr>
              <a:xfrm>
                <a:off x="6134100" y="1948180"/>
                <a:ext cx="7175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8" name="墨迹 57"/>
              <p14:cNvContentPartPr/>
              <p14:nvPr/>
            </p14:nvContentPartPr>
            <p14:xfrm>
              <a:off x="6184900" y="2024380"/>
              <a:ext cx="26035" cy="53911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2"/>
            </p:blipFill>
            <p:spPr>
              <a:xfrm>
                <a:off x="6184900" y="2024380"/>
                <a:ext cx="26035" cy="539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9" name="墨迹 58"/>
              <p14:cNvContentPartPr/>
              <p14:nvPr/>
            </p14:nvContentPartPr>
            <p14:xfrm>
              <a:off x="6169660" y="2009140"/>
              <a:ext cx="213995" cy="61023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4"/>
            </p:blipFill>
            <p:spPr>
              <a:xfrm>
                <a:off x="6169660" y="2009140"/>
                <a:ext cx="213995" cy="610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0" name="墨迹 59"/>
              <p14:cNvContentPartPr/>
              <p14:nvPr/>
            </p14:nvContentPartPr>
            <p14:xfrm>
              <a:off x="6189980" y="2192020"/>
              <a:ext cx="173355" cy="12255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6"/>
            </p:blipFill>
            <p:spPr>
              <a:xfrm>
                <a:off x="6189980" y="2192020"/>
                <a:ext cx="17335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1" name="墨迹 60"/>
              <p14:cNvContentPartPr/>
              <p14:nvPr/>
            </p14:nvContentPartPr>
            <p14:xfrm>
              <a:off x="6449060" y="2004060"/>
              <a:ext cx="239395" cy="61023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8"/>
            </p:blipFill>
            <p:spPr>
              <a:xfrm>
                <a:off x="6449060" y="2004060"/>
                <a:ext cx="239395" cy="610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2" name="墨迹 61"/>
              <p14:cNvContentPartPr/>
              <p14:nvPr/>
            </p14:nvContentPartPr>
            <p14:xfrm>
              <a:off x="6499860" y="2303780"/>
              <a:ext cx="173355" cy="14287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0"/>
            </p:blipFill>
            <p:spPr>
              <a:xfrm>
                <a:off x="6499860" y="2303780"/>
                <a:ext cx="1733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3" name="墨迹 62"/>
              <p14:cNvContentPartPr/>
              <p14:nvPr/>
            </p14:nvContentPartPr>
            <p14:xfrm>
              <a:off x="6499860" y="2395220"/>
              <a:ext cx="285115" cy="2190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2"/>
            </p:blipFill>
            <p:spPr>
              <a:xfrm>
                <a:off x="6499860" y="2395220"/>
                <a:ext cx="28511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4" name="墨迹 63"/>
              <p14:cNvContentPartPr/>
              <p14:nvPr/>
            </p14:nvContentPartPr>
            <p14:xfrm>
              <a:off x="6728460" y="1958340"/>
              <a:ext cx="254635" cy="26479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4"/>
            </p:blipFill>
            <p:spPr>
              <a:xfrm>
                <a:off x="6728460" y="1958340"/>
                <a:ext cx="254635" cy="264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5" name="墨迹 64"/>
              <p14:cNvContentPartPr/>
              <p14:nvPr/>
            </p14:nvContentPartPr>
            <p14:xfrm>
              <a:off x="6631940" y="2054860"/>
              <a:ext cx="493395" cy="37147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6"/>
            </p:blipFill>
            <p:spPr>
              <a:xfrm>
                <a:off x="6631940" y="2054860"/>
                <a:ext cx="49339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6" name="墨迹 65"/>
              <p14:cNvContentPartPr/>
              <p14:nvPr/>
            </p14:nvContentPartPr>
            <p14:xfrm>
              <a:off x="6957060" y="2192020"/>
              <a:ext cx="198755" cy="10223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8"/>
            </p:blipFill>
            <p:spPr>
              <a:xfrm>
                <a:off x="6957060" y="2192020"/>
                <a:ext cx="19875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7" name="墨迹 66"/>
              <p14:cNvContentPartPr/>
              <p14:nvPr/>
            </p14:nvContentPartPr>
            <p14:xfrm>
              <a:off x="6824980" y="2415540"/>
              <a:ext cx="396875" cy="22415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0"/>
            </p:blipFill>
            <p:spPr>
              <a:xfrm>
                <a:off x="6824980" y="2415540"/>
                <a:ext cx="396875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8" name="墨迹 67"/>
              <p14:cNvContentPartPr/>
              <p14:nvPr/>
            </p14:nvContentPartPr>
            <p14:xfrm>
              <a:off x="6880860" y="2268220"/>
              <a:ext cx="158115" cy="46799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2"/>
            </p:blipFill>
            <p:spPr>
              <a:xfrm>
                <a:off x="6880860" y="2268220"/>
                <a:ext cx="158115" cy="467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9" name="墨迹 68"/>
              <p14:cNvContentPartPr/>
              <p14:nvPr/>
            </p14:nvContentPartPr>
            <p14:xfrm>
              <a:off x="5991860" y="2633980"/>
              <a:ext cx="1656715" cy="15811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4"/>
            </p:blipFill>
            <p:spPr>
              <a:xfrm>
                <a:off x="5991860" y="2633980"/>
                <a:ext cx="1656715" cy="158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0" name="墨迹 69"/>
              <p14:cNvContentPartPr/>
              <p14:nvPr/>
            </p14:nvContentPartPr>
            <p14:xfrm>
              <a:off x="7576820" y="2039620"/>
              <a:ext cx="295275" cy="51879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6"/>
            </p:blipFill>
            <p:spPr>
              <a:xfrm>
                <a:off x="7576820" y="2039620"/>
                <a:ext cx="295275" cy="518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1" name="墨迹 70"/>
              <p14:cNvContentPartPr/>
              <p14:nvPr/>
            </p14:nvContentPartPr>
            <p14:xfrm>
              <a:off x="7744460" y="2049780"/>
              <a:ext cx="457835" cy="5238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8"/>
            </p:blipFill>
            <p:spPr>
              <a:xfrm>
                <a:off x="7744460" y="2049780"/>
                <a:ext cx="457835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2" name="墨迹 71"/>
              <p14:cNvContentPartPr/>
              <p14:nvPr/>
            </p14:nvContentPartPr>
            <p14:xfrm>
              <a:off x="8501380" y="2080260"/>
              <a:ext cx="305435" cy="47815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0"/>
            </p:blipFill>
            <p:spPr>
              <a:xfrm>
                <a:off x="8501380" y="2080260"/>
                <a:ext cx="305435" cy="478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8923020" y="2227580"/>
              <a:ext cx="26035" cy="39179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8923020" y="2227580"/>
                <a:ext cx="26035" cy="391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9232900" y="2151380"/>
              <a:ext cx="26035" cy="40703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9232900" y="2151380"/>
                <a:ext cx="26035" cy="407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9324340" y="1973580"/>
              <a:ext cx="422275" cy="71183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9324340" y="1973580"/>
                <a:ext cx="422275" cy="71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9324340" y="2313940"/>
              <a:ext cx="340995" cy="1682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9324340" y="2313940"/>
                <a:ext cx="34099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9517380" y="2202180"/>
              <a:ext cx="81915" cy="6508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9517380" y="2202180"/>
                <a:ext cx="81915" cy="650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9893300" y="2720340"/>
              <a:ext cx="132715" cy="19875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2"/>
            </p:blipFill>
            <p:spPr>
              <a:xfrm>
                <a:off x="9893300" y="2720340"/>
                <a:ext cx="13271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墨迹 78"/>
              <p14:cNvContentPartPr/>
              <p14:nvPr/>
            </p14:nvContentPartPr>
            <p14:xfrm>
              <a:off x="5610860" y="3086100"/>
              <a:ext cx="203835" cy="14795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4"/>
            </p:blipFill>
            <p:spPr>
              <a:xfrm>
                <a:off x="5610860" y="3086100"/>
                <a:ext cx="20383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0" name="墨迹 79"/>
              <p14:cNvContentPartPr/>
              <p14:nvPr/>
            </p14:nvContentPartPr>
            <p14:xfrm>
              <a:off x="5544820" y="3243580"/>
              <a:ext cx="142875" cy="3111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6"/>
            </p:blipFill>
            <p:spPr>
              <a:xfrm>
                <a:off x="5544820" y="3243580"/>
                <a:ext cx="14287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1" name="墨迹 80"/>
              <p14:cNvContentPartPr/>
              <p14:nvPr/>
            </p14:nvContentPartPr>
            <p14:xfrm>
              <a:off x="5453380" y="3355340"/>
              <a:ext cx="417195" cy="28511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8"/>
            </p:blipFill>
            <p:spPr>
              <a:xfrm>
                <a:off x="5453380" y="3355340"/>
                <a:ext cx="417195" cy="28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5610860" y="3497580"/>
              <a:ext cx="147955" cy="1936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5610860" y="3497580"/>
                <a:ext cx="14795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5219700" y="3187700"/>
              <a:ext cx="889635" cy="53403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5219700" y="3187700"/>
                <a:ext cx="889635" cy="534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6362700" y="3147060"/>
              <a:ext cx="290195" cy="47307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6362700" y="3147060"/>
                <a:ext cx="29019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6423660" y="3441700"/>
              <a:ext cx="97155" cy="7683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6"/>
            </p:blipFill>
            <p:spPr>
              <a:xfrm>
                <a:off x="6423660" y="3441700"/>
                <a:ext cx="9715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墨迹 85"/>
              <p14:cNvContentPartPr/>
              <p14:nvPr/>
            </p14:nvContentPartPr>
            <p14:xfrm>
              <a:off x="6195060" y="3162300"/>
              <a:ext cx="10795" cy="9715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8"/>
            </p:blipFill>
            <p:spPr>
              <a:xfrm>
                <a:off x="6195060" y="3162300"/>
                <a:ext cx="1079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墨迹 86"/>
              <p14:cNvContentPartPr/>
              <p14:nvPr/>
            </p14:nvContentPartPr>
            <p14:xfrm>
              <a:off x="6189980" y="3365500"/>
              <a:ext cx="706755" cy="35115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0"/>
            </p:blipFill>
            <p:spPr>
              <a:xfrm>
                <a:off x="6189980" y="3365500"/>
                <a:ext cx="706755" cy="351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8" name="墨迹 87"/>
              <p14:cNvContentPartPr/>
              <p14:nvPr/>
            </p14:nvContentPartPr>
            <p14:xfrm>
              <a:off x="7226300" y="3030220"/>
              <a:ext cx="224155" cy="64579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2"/>
            </p:blipFill>
            <p:spPr>
              <a:xfrm>
                <a:off x="7226300" y="3030220"/>
                <a:ext cx="224155" cy="645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9" name="墨迹 88"/>
              <p14:cNvContentPartPr/>
              <p14:nvPr/>
            </p14:nvContentPartPr>
            <p14:xfrm>
              <a:off x="7505700" y="3380740"/>
              <a:ext cx="203835" cy="19367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4"/>
            </p:blipFill>
            <p:spPr>
              <a:xfrm>
                <a:off x="7505700" y="3380740"/>
                <a:ext cx="20383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0" name="墨迹 89"/>
              <p14:cNvContentPartPr/>
              <p14:nvPr/>
            </p14:nvContentPartPr>
            <p14:xfrm>
              <a:off x="7780020" y="3370580"/>
              <a:ext cx="198755" cy="29527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6"/>
            </p:blipFill>
            <p:spPr>
              <a:xfrm>
                <a:off x="7780020" y="3370580"/>
                <a:ext cx="19875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1" name="墨迹 90"/>
              <p14:cNvContentPartPr/>
              <p14:nvPr/>
            </p14:nvContentPartPr>
            <p14:xfrm>
              <a:off x="8054340" y="3004820"/>
              <a:ext cx="295275" cy="60007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8"/>
            </p:blipFill>
            <p:spPr>
              <a:xfrm>
                <a:off x="8054340" y="3004820"/>
                <a:ext cx="295275" cy="60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2" name="墨迹 91"/>
              <p14:cNvContentPartPr/>
              <p14:nvPr/>
            </p14:nvContentPartPr>
            <p14:xfrm>
              <a:off x="8420100" y="3131820"/>
              <a:ext cx="31115" cy="44259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0"/>
            </p:blipFill>
            <p:spPr>
              <a:xfrm>
                <a:off x="8420100" y="3131820"/>
                <a:ext cx="31115" cy="442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3" name="墨迹 92"/>
              <p14:cNvContentPartPr/>
              <p14:nvPr/>
            </p14:nvContentPartPr>
            <p14:xfrm>
              <a:off x="8511540" y="3375660"/>
              <a:ext cx="203835" cy="25463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2"/>
            </p:blipFill>
            <p:spPr>
              <a:xfrm>
                <a:off x="8511540" y="3375660"/>
                <a:ext cx="203835" cy="254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4" name="墨迹 93"/>
              <p14:cNvContentPartPr/>
              <p14:nvPr/>
            </p14:nvContentPartPr>
            <p14:xfrm>
              <a:off x="8862060" y="3639820"/>
              <a:ext cx="81915" cy="8699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4"/>
            </p:blipFill>
            <p:spPr>
              <a:xfrm>
                <a:off x="8862060" y="3639820"/>
                <a:ext cx="8191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5" name="墨迹 94"/>
              <p14:cNvContentPartPr/>
              <p14:nvPr/>
            </p14:nvContentPartPr>
            <p14:xfrm>
              <a:off x="9141460" y="3218180"/>
              <a:ext cx="300355" cy="48323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6"/>
            </p:blipFill>
            <p:spPr>
              <a:xfrm>
                <a:off x="9141460" y="3218180"/>
                <a:ext cx="300355" cy="483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9212580" y="3446780"/>
              <a:ext cx="193675" cy="10223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9212580" y="3446780"/>
                <a:ext cx="19367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9634220" y="3360420"/>
              <a:ext cx="122555" cy="20383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9634220" y="3360420"/>
                <a:ext cx="12255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9842500" y="3294380"/>
              <a:ext cx="10795" cy="571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2"/>
            </p:blipFill>
            <p:spPr>
              <a:xfrm>
                <a:off x="9842500" y="3294380"/>
                <a:ext cx="10795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9" name="墨迹 98"/>
              <p14:cNvContentPartPr/>
              <p14:nvPr/>
            </p14:nvContentPartPr>
            <p14:xfrm>
              <a:off x="9730740" y="3467100"/>
              <a:ext cx="81915" cy="3111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4"/>
            </p:blipFill>
            <p:spPr>
              <a:xfrm>
                <a:off x="9730740" y="3467100"/>
                <a:ext cx="8191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0" name="墨迹 99"/>
              <p14:cNvContentPartPr/>
              <p14:nvPr/>
            </p14:nvContentPartPr>
            <p14:xfrm>
              <a:off x="9847580" y="3223260"/>
              <a:ext cx="137795" cy="32067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6"/>
            </p:blipFill>
            <p:spPr>
              <a:xfrm>
                <a:off x="9847580" y="3223260"/>
                <a:ext cx="13779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1" name="墨迹 100"/>
              <p14:cNvContentPartPr/>
              <p14:nvPr/>
            </p14:nvContentPartPr>
            <p14:xfrm>
              <a:off x="9954260" y="3456940"/>
              <a:ext cx="122555" cy="12763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8"/>
            </p:blipFill>
            <p:spPr>
              <a:xfrm>
                <a:off x="9954260" y="3456940"/>
                <a:ext cx="12255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2" name="墨迹 101"/>
              <p14:cNvContentPartPr/>
              <p14:nvPr/>
            </p14:nvContentPartPr>
            <p14:xfrm>
              <a:off x="10081260" y="3223260"/>
              <a:ext cx="325755" cy="40195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0"/>
            </p:blipFill>
            <p:spPr>
              <a:xfrm>
                <a:off x="10081260" y="3223260"/>
                <a:ext cx="32575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3" name="墨迹 102"/>
              <p14:cNvContentPartPr/>
              <p14:nvPr/>
            </p14:nvContentPartPr>
            <p14:xfrm>
              <a:off x="10380980" y="3284220"/>
              <a:ext cx="203835" cy="3968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2"/>
            </p:blipFill>
            <p:spPr>
              <a:xfrm>
                <a:off x="10380980" y="3284220"/>
                <a:ext cx="203835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4" name="墨迹 103"/>
              <p14:cNvContentPartPr/>
              <p14:nvPr/>
            </p14:nvContentPartPr>
            <p14:xfrm>
              <a:off x="10543540" y="3213100"/>
              <a:ext cx="66675" cy="6667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4"/>
            </p:blipFill>
            <p:spPr>
              <a:xfrm>
                <a:off x="10543540" y="3213100"/>
                <a:ext cx="666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5" name="墨迹 104"/>
              <p14:cNvContentPartPr/>
              <p14:nvPr/>
            </p14:nvContentPartPr>
            <p14:xfrm>
              <a:off x="10706100" y="3289300"/>
              <a:ext cx="147955" cy="2095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6"/>
            </p:blipFill>
            <p:spPr>
              <a:xfrm>
                <a:off x="10706100" y="3289300"/>
                <a:ext cx="14795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6" name="墨迹 105"/>
              <p14:cNvContentPartPr/>
              <p14:nvPr/>
            </p14:nvContentPartPr>
            <p14:xfrm>
              <a:off x="10695940" y="3370580"/>
              <a:ext cx="173355" cy="8699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8"/>
            </p:blipFill>
            <p:spPr>
              <a:xfrm>
                <a:off x="10695940" y="3370580"/>
                <a:ext cx="17335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7" name="墨迹 106"/>
              <p14:cNvContentPartPr/>
              <p14:nvPr/>
            </p14:nvContentPartPr>
            <p14:xfrm>
              <a:off x="10822940" y="3426460"/>
              <a:ext cx="10795" cy="4127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10"/>
            </p:blipFill>
            <p:spPr>
              <a:xfrm>
                <a:off x="10822940" y="3426460"/>
                <a:ext cx="1079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8" name="墨迹 107"/>
              <p14:cNvContentPartPr/>
              <p14:nvPr/>
            </p14:nvContentPartPr>
            <p14:xfrm>
              <a:off x="10741660" y="3512820"/>
              <a:ext cx="122555" cy="8699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2"/>
            </p:blipFill>
            <p:spPr>
              <a:xfrm>
                <a:off x="10741660" y="3512820"/>
                <a:ext cx="12255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09" name="墨迹 108"/>
              <p14:cNvContentPartPr/>
              <p14:nvPr/>
            </p14:nvContentPartPr>
            <p14:xfrm>
              <a:off x="10792460" y="3507740"/>
              <a:ext cx="153035" cy="10223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4"/>
            </p:blipFill>
            <p:spPr>
              <a:xfrm>
                <a:off x="10792460" y="3507740"/>
                <a:ext cx="15303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0" name="墨迹 109"/>
              <p14:cNvContentPartPr/>
              <p14:nvPr/>
            </p14:nvContentPartPr>
            <p14:xfrm>
              <a:off x="11005820" y="3390900"/>
              <a:ext cx="56515" cy="7683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6"/>
            </p:blipFill>
            <p:spPr>
              <a:xfrm>
                <a:off x="11005820" y="3390900"/>
                <a:ext cx="5651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1" name="墨迹 110"/>
              <p14:cNvContentPartPr/>
              <p14:nvPr/>
            </p14:nvContentPartPr>
            <p14:xfrm>
              <a:off x="10858500" y="3202940"/>
              <a:ext cx="295275" cy="59499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8"/>
            </p:blipFill>
            <p:spPr>
              <a:xfrm>
                <a:off x="10858500" y="3202940"/>
                <a:ext cx="295275" cy="594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2" name="墨迹 111"/>
              <p14:cNvContentPartPr/>
              <p14:nvPr/>
            </p14:nvContentPartPr>
            <p14:xfrm>
              <a:off x="5341620" y="4310380"/>
              <a:ext cx="203835" cy="20383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20"/>
            </p:blipFill>
            <p:spPr>
              <a:xfrm>
                <a:off x="5341620" y="4310380"/>
                <a:ext cx="20383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3" name="墨迹 112"/>
              <p14:cNvContentPartPr/>
              <p14:nvPr/>
            </p14:nvContentPartPr>
            <p14:xfrm>
              <a:off x="5351780" y="4396740"/>
              <a:ext cx="158115" cy="10223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2"/>
            </p:blipFill>
            <p:spPr>
              <a:xfrm>
                <a:off x="5351780" y="4396740"/>
                <a:ext cx="15811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4" name="墨迹 113"/>
              <p14:cNvContentPartPr/>
              <p14:nvPr/>
            </p14:nvContentPartPr>
            <p14:xfrm>
              <a:off x="5560060" y="4386580"/>
              <a:ext cx="76835" cy="2095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4"/>
            </p:blipFill>
            <p:spPr>
              <a:xfrm>
                <a:off x="5560060" y="4386580"/>
                <a:ext cx="7683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5" name="墨迹 114"/>
              <p14:cNvContentPartPr/>
              <p14:nvPr/>
            </p14:nvContentPartPr>
            <p14:xfrm>
              <a:off x="5666740" y="4112260"/>
              <a:ext cx="158115" cy="1936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6"/>
            </p:blipFill>
            <p:spPr>
              <a:xfrm>
                <a:off x="5666740" y="4112260"/>
                <a:ext cx="15811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6" name="墨迹 115"/>
              <p14:cNvContentPartPr/>
              <p14:nvPr/>
            </p14:nvContentPartPr>
            <p14:xfrm>
              <a:off x="5610860" y="4102100"/>
              <a:ext cx="173355" cy="6508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8"/>
            </p:blipFill>
            <p:spPr>
              <a:xfrm>
                <a:off x="5610860" y="4102100"/>
                <a:ext cx="173355" cy="650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7" name="墨迹 116"/>
              <p14:cNvContentPartPr/>
              <p14:nvPr/>
            </p14:nvContentPartPr>
            <p14:xfrm>
              <a:off x="6108700" y="4046220"/>
              <a:ext cx="26035" cy="14287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0"/>
            </p:blipFill>
            <p:spPr>
              <a:xfrm>
                <a:off x="6108700" y="4046220"/>
                <a:ext cx="260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8" name="墨迹 117"/>
              <p14:cNvContentPartPr/>
              <p14:nvPr/>
            </p14:nvContentPartPr>
            <p14:xfrm>
              <a:off x="6012180" y="4188460"/>
              <a:ext cx="305435" cy="5651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2"/>
            </p:blipFill>
            <p:spPr>
              <a:xfrm>
                <a:off x="6012180" y="4188460"/>
                <a:ext cx="30543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19" name="墨迹 118"/>
              <p14:cNvContentPartPr/>
              <p14:nvPr/>
            </p14:nvContentPartPr>
            <p14:xfrm>
              <a:off x="5925820" y="4330700"/>
              <a:ext cx="71755" cy="34099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4"/>
            </p:blipFill>
            <p:spPr>
              <a:xfrm>
                <a:off x="5925820" y="4330700"/>
                <a:ext cx="71755" cy="340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0" name="墨迹 119"/>
              <p14:cNvContentPartPr/>
              <p14:nvPr/>
            </p14:nvContentPartPr>
            <p14:xfrm>
              <a:off x="6098540" y="4422140"/>
              <a:ext cx="56515" cy="666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6"/>
            </p:blipFill>
            <p:spPr>
              <a:xfrm>
                <a:off x="6098540" y="4422140"/>
                <a:ext cx="5651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1" name="墨迹 120"/>
              <p14:cNvContentPartPr/>
              <p14:nvPr/>
            </p14:nvContentPartPr>
            <p14:xfrm>
              <a:off x="6017260" y="4411980"/>
              <a:ext cx="427355" cy="22415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8"/>
            </p:blipFill>
            <p:spPr>
              <a:xfrm>
                <a:off x="6017260" y="4411980"/>
                <a:ext cx="427355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2" name="墨迹 121"/>
              <p14:cNvContentPartPr/>
              <p14:nvPr/>
            </p14:nvContentPartPr>
            <p14:xfrm>
              <a:off x="6637020" y="4152900"/>
              <a:ext cx="274955" cy="3714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40"/>
            </p:blipFill>
            <p:spPr>
              <a:xfrm>
                <a:off x="6637020" y="4152900"/>
                <a:ext cx="27495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3" name="墨迹 122"/>
              <p14:cNvContentPartPr/>
              <p14:nvPr/>
            </p14:nvContentPartPr>
            <p14:xfrm>
              <a:off x="6794500" y="4132580"/>
              <a:ext cx="422275" cy="44259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2"/>
            </p:blipFill>
            <p:spPr>
              <a:xfrm>
                <a:off x="6794500" y="4132580"/>
                <a:ext cx="422275" cy="442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4" name="墨迹 123"/>
              <p14:cNvContentPartPr/>
              <p14:nvPr/>
            </p14:nvContentPartPr>
            <p14:xfrm>
              <a:off x="7414260" y="4325620"/>
              <a:ext cx="46355" cy="21907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4"/>
            </p:blipFill>
            <p:spPr>
              <a:xfrm>
                <a:off x="7414260" y="4325620"/>
                <a:ext cx="4635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5" name="墨迹 124"/>
              <p14:cNvContentPartPr/>
              <p14:nvPr/>
            </p14:nvContentPartPr>
            <p14:xfrm>
              <a:off x="7485380" y="4112260"/>
              <a:ext cx="188595" cy="61023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6"/>
            </p:blipFill>
            <p:spPr>
              <a:xfrm>
                <a:off x="7485380" y="4112260"/>
                <a:ext cx="188595" cy="610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6" name="墨迹 125"/>
              <p14:cNvContentPartPr/>
              <p14:nvPr/>
            </p14:nvContentPartPr>
            <p14:xfrm>
              <a:off x="7546340" y="4340860"/>
              <a:ext cx="71755" cy="16827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8"/>
            </p:blipFill>
            <p:spPr>
              <a:xfrm>
                <a:off x="7546340" y="4340860"/>
                <a:ext cx="7175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7" name="墨迹 126"/>
              <p14:cNvContentPartPr/>
              <p14:nvPr/>
            </p14:nvContentPartPr>
            <p14:xfrm>
              <a:off x="7703820" y="4152900"/>
              <a:ext cx="213995" cy="53911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50"/>
            </p:blipFill>
            <p:spPr>
              <a:xfrm>
                <a:off x="7703820" y="4152900"/>
                <a:ext cx="213995" cy="539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8" name="墨迹 127"/>
              <p14:cNvContentPartPr/>
              <p14:nvPr/>
            </p14:nvContentPartPr>
            <p14:xfrm>
              <a:off x="7744460" y="4417060"/>
              <a:ext cx="163195" cy="16319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2"/>
            </p:blipFill>
            <p:spPr>
              <a:xfrm>
                <a:off x="7744460" y="4417060"/>
                <a:ext cx="163195" cy="16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29" name="墨迹 128"/>
              <p14:cNvContentPartPr/>
              <p14:nvPr/>
            </p14:nvContentPartPr>
            <p14:xfrm>
              <a:off x="7754620" y="4503420"/>
              <a:ext cx="188595" cy="12763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4"/>
            </p:blipFill>
            <p:spPr>
              <a:xfrm>
                <a:off x="7754620" y="4503420"/>
                <a:ext cx="18859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0" name="墨迹 129"/>
              <p14:cNvContentPartPr/>
              <p14:nvPr/>
            </p14:nvContentPartPr>
            <p14:xfrm>
              <a:off x="7983220" y="3985260"/>
              <a:ext cx="376555" cy="43751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6"/>
            </p:blipFill>
            <p:spPr>
              <a:xfrm>
                <a:off x="7983220" y="3985260"/>
                <a:ext cx="37655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1" name="墨迹 130"/>
              <p14:cNvContentPartPr/>
              <p14:nvPr/>
            </p14:nvContentPartPr>
            <p14:xfrm>
              <a:off x="8130540" y="4345940"/>
              <a:ext cx="234315" cy="8699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8"/>
            </p:blipFill>
            <p:spPr>
              <a:xfrm>
                <a:off x="8130540" y="4345940"/>
                <a:ext cx="23431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2" name="墨迹 131"/>
              <p14:cNvContentPartPr/>
              <p14:nvPr/>
            </p14:nvContentPartPr>
            <p14:xfrm>
              <a:off x="8049260" y="4508500"/>
              <a:ext cx="300355" cy="17335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60"/>
            </p:blipFill>
            <p:spPr>
              <a:xfrm>
                <a:off x="8049260" y="4508500"/>
                <a:ext cx="300355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3" name="墨迹 132"/>
              <p14:cNvContentPartPr/>
              <p14:nvPr/>
            </p14:nvContentPartPr>
            <p14:xfrm>
              <a:off x="8100060" y="4386580"/>
              <a:ext cx="112395" cy="38163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2"/>
            </p:blipFill>
            <p:spPr>
              <a:xfrm>
                <a:off x="8100060" y="4386580"/>
                <a:ext cx="112395" cy="381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4" name="墨迹 133"/>
              <p14:cNvContentPartPr/>
              <p14:nvPr/>
            </p14:nvContentPartPr>
            <p14:xfrm>
              <a:off x="8592820" y="4188460"/>
              <a:ext cx="254635" cy="56959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4"/>
            </p:blipFill>
            <p:spPr>
              <a:xfrm>
                <a:off x="8592820" y="4188460"/>
                <a:ext cx="254635" cy="569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5" name="墨迹 134"/>
              <p14:cNvContentPartPr/>
              <p14:nvPr/>
            </p14:nvContentPartPr>
            <p14:xfrm>
              <a:off x="8547100" y="4361180"/>
              <a:ext cx="66675" cy="24955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6"/>
            </p:blipFill>
            <p:spPr>
              <a:xfrm>
                <a:off x="8547100" y="4361180"/>
                <a:ext cx="666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6" name="墨迹 135"/>
              <p14:cNvContentPartPr/>
              <p14:nvPr/>
            </p14:nvContentPartPr>
            <p14:xfrm>
              <a:off x="8628380" y="4554220"/>
              <a:ext cx="396875" cy="19367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8"/>
            </p:blipFill>
            <p:spPr>
              <a:xfrm>
                <a:off x="8628380" y="4554220"/>
                <a:ext cx="3968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7" name="墨迹 136"/>
              <p14:cNvContentPartPr/>
              <p14:nvPr/>
            </p14:nvContentPartPr>
            <p14:xfrm>
              <a:off x="9136380" y="4371340"/>
              <a:ext cx="26035" cy="20383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70"/>
            </p:blipFill>
            <p:spPr>
              <a:xfrm>
                <a:off x="9136380" y="4371340"/>
                <a:ext cx="2603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8" name="墨迹 137"/>
              <p14:cNvContentPartPr/>
              <p14:nvPr/>
            </p14:nvContentPartPr>
            <p14:xfrm>
              <a:off x="9268460" y="4142740"/>
              <a:ext cx="153035" cy="71183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2"/>
            </p:blipFill>
            <p:spPr>
              <a:xfrm>
                <a:off x="9268460" y="4142740"/>
                <a:ext cx="153035" cy="71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39" name="墨迹 138"/>
              <p14:cNvContentPartPr/>
              <p14:nvPr/>
            </p14:nvContentPartPr>
            <p14:xfrm>
              <a:off x="9222740" y="4447540"/>
              <a:ext cx="127635" cy="11747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4"/>
            </p:blipFill>
            <p:spPr>
              <a:xfrm>
                <a:off x="9222740" y="4447540"/>
                <a:ext cx="12763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0" name="墨迹 139"/>
              <p14:cNvContentPartPr/>
              <p14:nvPr/>
            </p14:nvContentPartPr>
            <p14:xfrm>
              <a:off x="9456420" y="4198620"/>
              <a:ext cx="249555" cy="57975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6"/>
            </p:blipFill>
            <p:spPr>
              <a:xfrm>
                <a:off x="9456420" y="4198620"/>
                <a:ext cx="249555" cy="579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1" name="墨迹 140"/>
              <p14:cNvContentPartPr/>
              <p14:nvPr/>
            </p14:nvContentPartPr>
            <p14:xfrm>
              <a:off x="9547860" y="4483100"/>
              <a:ext cx="158115" cy="17335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8"/>
            </p:blipFill>
            <p:spPr>
              <a:xfrm>
                <a:off x="9547860" y="4483100"/>
                <a:ext cx="158115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2" name="墨迹 141"/>
              <p14:cNvContentPartPr/>
              <p14:nvPr/>
            </p14:nvContentPartPr>
            <p14:xfrm>
              <a:off x="9573260" y="4579620"/>
              <a:ext cx="168275" cy="18859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80"/>
            </p:blipFill>
            <p:spPr>
              <a:xfrm>
                <a:off x="9573260" y="4579620"/>
                <a:ext cx="168275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3" name="墨迹 142"/>
              <p14:cNvContentPartPr/>
              <p14:nvPr/>
            </p14:nvContentPartPr>
            <p14:xfrm>
              <a:off x="9766300" y="4117340"/>
              <a:ext cx="335915" cy="46291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2"/>
            </p:blipFill>
            <p:spPr>
              <a:xfrm>
                <a:off x="9766300" y="4117340"/>
                <a:ext cx="335915" cy="46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4" name="墨迹 143"/>
              <p14:cNvContentPartPr/>
              <p14:nvPr/>
            </p14:nvContentPartPr>
            <p14:xfrm>
              <a:off x="10015220" y="4411980"/>
              <a:ext cx="97155" cy="11239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4"/>
            </p:blipFill>
            <p:spPr>
              <a:xfrm>
                <a:off x="10015220" y="4411980"/>
                <a:ext cx="97155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5" name="墨迹 144"/>
              <p14:cNvContentPartPr/>
              <p14:nvPr/>
            </p14:nvContentPartPr>
            <p14:xfrm>
              <a:off x="9878060" y="4599940"/>
              <a:ext cx="315595" cy="20383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6"/>
            </p:blipFill>
            <p:spPr>
              <a:xfrm>
                <a:off x="9878060" y="4599940"/>
                <a:ext cx="31559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6" name="墨迹 145"/>
              <p14:cNvContentPartPr/>
              <p14:nvPr/>
            </p14:nvContentPartPr>
            <p14:xfrm>
              <a:off x="9898380" y="4533900"/>
              <a:ext cx="132715" cy="44767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8"/>
            </p:blipFill>
            <p:spPr>
              <a:xfrm>
                <a:off x="9898380" y="4533900"/>
                <a:ext cx="13271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7" name="墨迹 146"/>
              <p14:cNvContentPartPr/>
              <p14:nvPr/>
            </p14:nvContentPartPr>
            <p14:xfrm>
              <a:off x="10436860" y="4198620"/>
              <a:ext cx="290195" cy="55435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90"/>
            </p:blipFill>
            <p:spPr>
              <a:xfrm>
                <a:off x="10436860" y="4198620"/>
                <a:ext cx="290195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8" name="墨迹 147"/>
              <p14:cNvContentPartPr/>
              <p14:nvPr/>
            </p14:nvContentPartPr>
            <p14:xfrm>
              <a:off x="10568940" y="4478020"/>
              <a:ext cx="163195" cy="12255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92"/>
            </p:blipFill>
            <p:spPr>
              <a:xfrm>
                <a:off x="10568940" y="4478020"/>
                <a:ext cx="16319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49" name="墨迹 148"/>
              <p14:cNvContentPartPr/>
              <p14:nvPr/>
            </p14:nvContentPartPr>
            <p14:xfrm>
              <a:off x="10746740" y="4259580"/>
              <a:ext cx="224155" cy="71183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4"/>
            </p:blipFill>
            <p:spPr>
              <a:xfrm>
                <a:off x="10746740" y="4259580"/>
                <a:ext cx="224155" cy="71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0" name="墨迹 149"/>
              <p14:cNvContentPartPr/>
              <p14:nvPr/>
            </p14:nvContentPartPr>
            <p14:xfrm>
              <a:off x="11173460" y="4371340"/>
              <a:ext cx="371475" cy="5143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6"/>
            </p:blipFill>
            <p:spPr>
              <a:xfrm>
                <a:off x="11173460" y="4371340"/>
                <a:ext cx="37147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1" name="墨迹 150"/>
              <p14:cNvContentPartPr/>
              <p14:nvPr/>
            </p14:nvContentPartPr>
            <p14:xfrm>
              <a:off x="11082020" y="4325620"/>
              <a:ext cx="310515" cy="37655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8"/>
            </p:blipFill>
            <p:spPr>
              <a:xfrm>
                <a:off x="11082020" y="4325620"/>
                <a:ext cx="310515" cy="376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2" name="墨迹 151"/>
              <p14:cNvContentPartPr/>
              <p14:nvPr/>
            </p14:nvContentPartPr>
            <p14:xfrm>
              <a:off x="11153140" y="4630420"/>
              <a:ext cx="61595" cy="19875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300"/>
            </p:blipFill>
            <p:spPr>
              <a:xfrm>
                <a:off x="11153140" y="4630420"/>
                <a:ext cx="6159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3" name="墨迹 152"/>
              <p14:cNvContentPartPr/>
              <p14:nvPr/>
            </p14:nvContentPartPr>
            <p14:xfrm>
              <a:off x="11310620" y="4559300"/>
              <a:ext cx="188595" cy="14795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2"/>
            </p:blipFill>
            <p:spPr>
              <a:xfrm>
                <a:off x="11310620" y="4559300"/>
                <a:ext cx="18859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4" name="墨迹 153"/>
              <p14:cNvContentPartPr/>
              <p14:nvPr/>
            </p14:nvContentPartPr>
            <p14:xfrm>
              <a:off x="11371580" y="4533900"/>
              <a:ext cx="15875" cy="23939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4"/>
            </p:blipFill>
            <p:spPr>
              <a:xfrm>
                <a:off x="11371580" y="4533900"/>
                <a:ext cx="15875" cy="239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5" name="墨迹 154"/>
              <p14:cNvContentPartPr/>
              <p14:nvPr/>
            </p14:nvContentPartPr>
            <p14:xfrm>
              <a:off x="11203940" y="4859020"/>
              <a:ext cx="376555" cy="2095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6"/>
            </p:blipFill>
            <p:spPr>
              <a:xfrm>
                <a:off x="11203940" y="4859020"/>
                <a:ext cx="37655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6" name="墨迹 155"/>
              <p14:cNvContentPartPr/>
              <p14:nvPr/>
            </p14:nvContentPartPr>
            <p14:xfrm>
              <a:off x="5819140" y="4965700"/>
              <a:ext cx="280035" cy="53911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8"/>
            </p:blipFill>
            <p:spPr>
              <a:xfrm>
                <a:off x="5819140" y="4965700"/>
                <a:ext cx="280035" cy="539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7" name="墨迹 156"/>
              <p14:cNvContentPartPr/>
              <p14:nvPr/>
            </p14:nvContentPartPr>
            <p14:xfrm>
              <a:off x="6017260" y="5026660"/>
              <a:ext cx="513715" cy="48831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10"/>
            </p:blipFill>
            <p:spPr>
              <a:xfrm>
                <a:off x="6017260" y="5026660"/>
                <a:ext cx="513715" cy="488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8" name="墨迹 157"/>
              <p14:cNvContentPartPr/>
              <p14:nvPr/>
            </p14:nvContentPartPr>
            <p14:xfrm>
              <a:off x="7053580" y="5067300"/>
              <a:ext cx="325755" cy="22415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12"/>
            </p:blipFill>
            <p:spPr>
              <a:xfrm>
                <a:off x="7053580" y="5067300"/>
                <a:ext cx="325755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59" name="墨迹 158"/>
              <p14:cNvContentPartPr/>
              <p14:nvPr/>
            </p14:nvContentPartPr>
            <p14:xfrm>
              <a:off x="7190740" y="4925060"/>
              <a:ext cx="26035" cy="47307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4"/>
            </p:blipFill>
            <p:spPr>
              <a:xfrm>
                <a:off x="7190740" y="4925060"/>
                <a:ext cx="2603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0" name="墨迹 159"/>
              <p14:cNvContentPartPr/>
              <p14:nvPr/>
            </p14:nvContentPartPr>
            <p14:xfrm>
              <a:off x="7312660" y="4925060"/>
              <a:ext cx="20955" cy="54419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6"/>
            </p:blipFill>
            <p:spPr>
              <a:xfrm>
                <a:off x="7312660" y="4925060"/>
                <a:ext cx="20955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1" name="墨迹 160"/>
              <p14:cNvContentPartPr/>
              <p14:nvPr/>
            </p14:nvContentPartPr>
            <p14:xfrm>
              <a:off x="6941820" y="4889500"/>
              <a:ext cx="5715" cy="10731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8"/>
            </p:blipFill>
            <p:spPr>
              <a:xfrm>
                <a:off x="6941820" y="4889500"/>
                <a:ext cx="57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2" name="墨迹 161"/>
              <p14:cNvContentPartPr/>
              <p14:nvPr/>
            </p14:nvContentPartPr>
            <p14:xfrm>
              <a:off x="6850380" y="5133340"/>
              <a:ext cx="620395" cy="36131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20"/>
            </p:blipFill>
            <p:spPr>
              <a:xfrm>
                <a:off x="6850380" y="5133340"/>
                <a:ext cx="620395" cy="361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3" name="墨迹 162"/>
              <p14:cNvContentPartPr/>
              <p14:nvPr/>
            </p14:nvContentPartPr>
            <p14:xfrm>
              <a:off x="7566660" y="4950460"/>
              <a:ext cx="386715" cy="18351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2"/>
            </p:blipFill>
            <p:spPr>
              <a:xfrm>
                <a:off x="7566660" y="4950460"/>
                <a:ext cx="38671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4" name="墨迹 163"/>
              <p14:cNvContentPartPr/>
              <p14:nvPr/>
            </p14:nvContentPartPr>
            <p14:xfrm>
              <a:off x="7800340" y="5006340"/>
              <a:ext cx="41275" cy="53911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4"/>
            </p:blipFill>
            <p:spPr>
              <a:xfrm>
                <a:off x="7800340" y="5006340"/>
                <a:ext cx="41275" cy="539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5" name="墨迹 164"/>
              <p14:cNvContentPartPr/>
              <p14:nvPr/>
            </p14:nvContentPartPr>
            <p14:xfrm>
              <a:off x="7597140" y="5199380"/>
              <a:ext cx="127635" cy="153035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6"/>
            </p:blipFill>
            <p:spPr>
              <a:xfrm>
                <a:off x="7597140" y="5199380"/>
                <a:ext cx="127635" cy="15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6" name="墨迹 165"/>
              <p14:cNvContentPartPr/>
              <p14:nvPr/>
            </p14:nvContentPartPr>
            <p14:xfrm>
              <a:off x="7840980" y="5199380"/>
              <a:ext cx="112395" cy="12255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8"/>
            </p:blipFill>
            <p:spPr>
              <a:xfrm>
                <a:off x="7840980" y="5199380"/>
                <a:ext cx="11239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7" name="墨迹 166"/>
              <p14:cNvContentPartPr/>
              <p14:nvPr/>
            </p14:nvContentPartPr>
            <p14:xfrm>
              <a:off x="8079740" y="4919980"/>
              <a:ext cx="224155" cy="21399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30"/>
            </p:blipFill>
            <p:spPr>
              <a:xfrm>
                <a:off x="8079740" y="4919980"/>
                <a:ext cx="2241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8" name="墨迹 167"/>
              <p14:cNvContentPartPr/>
              <p14:nvPr/>
            </p14:nvContentPartPr>
            <p14:xfrm>
              <a:off x="8150860" y="5138420"/>
              <a:ext cx="112395" cy="3619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32"/>
            </p:blipFill>
            <p:spPr>
              <a:xfrm>
                <a:off x="8150860" y="5138420"/>
                <a:ext cx="1123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69" name="墨迹 168"/>
              <p14:cNvContentPartPr/>
              <p14:nvPr/>
            </p14:nvContentPartPr>
            <p14:xfrm>
              <a:off x="8100060" y="5306060"/>
              <a:ext cx="117475" cy="290195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4"/>
            </p:blipFill>
            <p:spPr>
              <a:xfrm>
                <a:off x="8100060" y="5306060"/>
                <a:ext cx="11747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0" name="墨迹 169"/>
              <p14:cNvContentPartPr/>
              <p14:nvPr/>
            </p14:nvContentPartPr>
            <p14:xfrm>
              <a:off x="8018780" y="5549900"/>
              <a:ext cx="457835" cy="3111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6"/>
            </p:blipFill>
            <p:spPr>
              <a:xfrm>
                <a:off x="8018780" y="5549900"/>
                <a:ext cx="45783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1" name="墨迹 170"/>
              <p14:cNvContentPartPr/>
              <p14:nvPr/>
            </p14:nvContentPartPr>
            <p14:xfrm>
              <a:off x="8674100" y="5590540"/>
              <a:ext cx="20955" cy="4635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8"/>
            </p:blipFill>
            <p:spPr>
              <a:xfrm>
                <a:off x="8674100" y="5590540"/>
                <a:ext cx="20955" cy="46355"/>
              </a:xfrm>
              <a:prstGeom prst="rect"/>
            </p:spPr>
          </p:pic>
        </mc:Fallback>
      </mc:AlternateContent>
    </p:spTree>
    <p:custDataLst>
      <p:tags r:id="rId33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3930" y="193675"/>
            <a:ext cx="7664450" cy="6470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462655" y="1547495"/>
              <a:ext cx="635" cy="6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462655" y="154749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4551680" y="5465445"/>
              <a:ext cx="63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4551680" y="546544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4" name="墨迹 23"/>
              <p14:cNvContentPartPr/>
              <p14:nvPr/>
            </p14:nvContentPartPr>
            <p14:xfrm>
              <a:off x="9110980" y="944880"/>
              <a:ext cx="5080" cy="3937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7"/>
            </p:blipFill>
            <p:spPr>
              <a:xfrm>
                <a:off x="9110980" y="944880"/>
                <a:ext cx="5080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" name="墨迹 1"/>
              <p14:cNvContentPartPr/>
              <p14:nvPr/>
            </p14:nvContentPartPr>
            <p14:xfrm>
              <a:off x="6657340" y="485140"/>
              <a:ext cx="1499235" cy="412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9"/>
            </p:blipFill>
            <p:spPr>
              <a:xfrm>
                <a:off x="6657340" y="485140"/>
                <a:ext cx="149923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墨迹 4"/>
              <p14:cNvContentPartPr/>
              <p14:nvPr/>
            </p14:nvContentPartPr>
            <p14:xfrm>
              <a:off x="6845300" y="22860"/>
              <a:ext cx="1123315" cy="7981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6845300" y="22860"/>
                <a:ext cx="1123315" cy="798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" name="墨迹 5"/>
              <p14:cNvContentPartPr/>
              <p14:nvPr/>
            </p14:nvContentPartPr>
            <p14:xfrm>
              <a:off x="6652260" y="861060"/>
              <a:ext cx="178435" cy="3562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6652260" y="861060"/>
                <a:ext cx="178435" cy="356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7" name="墨迹 6"/>
              <p14:cNvContentPartPr/>
              <p14:nvPr/>
            </p14:nvContentPartPr>
            <p14:xfrm>
              <a:off x="6855460" y="1023620"/>
              <a:ext cx="163195" cy="16319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6855460" y="1023620"/>
                <a:ext cx="163195" cy="16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8" name="墨迹 7"/>
              <p14:cNvContentPartPr/>
              <p14:nvPr/>
            </p14:nvContentPartPr>
            <p14:xfrm>
              <a:off x="7084060" y="1013460"/>
              <a:ext cx="142875" cy="1022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7"/>
            </p:blipFill>
            <p:spPr>
              <a:xfrm>
                <a:off x="7084060" y="1013460"/>
                <a:ext cx="14287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9" name="墨迹 8"/>
              <p14:cNvContentPartPr/>
              <p14:nvPr/>
            </p14:nvContentPartPr>
            <p14:xfrm>
              <a:off x="7226300" y="784860"/>
              <a:ext cx="153035" cy="3613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9"/>
            </p:blipFill>
            <p:spPr>
              <a:xfrm>
                <a:off x="7226300" y="784860"/>
                <a:ext cx="153035" cy="361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0" name="墨迹 9"/>
              <p14:cNvContentPartPr/>
              <p14:nvPr/>
            </p14:nvContentPartPr>
            <p14:xfrm>
              <a:off x="7434580" y="845820"/>
              <a:ext cx="26035" cy="381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1"/>
            </p:blipFill>
            <p:spPr>
              <a:xfrm>
                <a:off x="7434580" y="845820"/>
                <a:ext cx="26035" cy="381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7429500" y="982980"/>
              <a:ext cx="193675" cy="1987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7429500" y="982980"/>
                <a:ext cx="19367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6347460" y="1308100"/>
              <a:ext cx="1666875" cy="615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6347460" y="1308100"/>
                <a:ext cx="166687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6530340" y="-144780"/>
              <a:ext cx="224155" cy="3613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6530340" y="-144780"/>
                <a:ext cx="224155" cy="361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8669020" y="545465"/>
              <a:ext cx="1072515" cy="717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8669020" y="545465"/>
                <a:ext cx="10725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4117340" y="1627505"/>
              <a:ext cx="462915" cy="412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4117340" y="1627505"/>
                <a:ext cx="46291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3401060" y="1657985"/>
              <a:ext cx="1280795" cy="4635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3401060" y="1657985"/>
                <a:ext cx="128079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2354580" y="2028825"/>
              <a:ext cx="274955" cy="20326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2354580" y="2028825"/>
                <a:ext cx="274955" cy="2032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4579620" y="2745105"/>
              <a:ext cx="198755" cy="768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4579620" y="2745105"/>
                <a:ext cx="19875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3040380" y="3070225"/>
              <a:ext cx="2276475" cy="10731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3040380" y="3070225"/>
                <a:ext cx="22764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4919980" y="3446145"/>
              <a:ext cx="1123315" cy="260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4919980" y="3446145"/>
                <a:ext cx="112331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4935220" y="3964305"/>
              <a:ext cx="462915" cy="2603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4935220" y="3964305"/>
                <a:ext cx="46291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3101340" y="5422265"/>
              <a:ext cx="945515" cy="717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3101340" y="5422265"/>
                <a:ext cx="9455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4163060" y="5401945"/>
              <a:ext cx="132715" cy="209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4163060" y="5401945"/>
                <a:ext cx="13271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4493260" y="5427345"/>
              <a:ext cx="391795" cy="3111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4493260" y="5427345"/>
                <a:ext cx="39179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5113020" y="5467985"/>
              <a:ext cx="478155" cy="412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5113020" y="5467985"/>
                <a:ext cx="47815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5793740" y="5452745"/>
              <a:ext cx="493395" cy="666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5793740" y="5452745"/>
                <a:ext cx="49339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5935980" y="4858385"/>
              <a:ext cx="158115" cy="24955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5935980" y="4858385"/>
                <a:ext cx="15811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6479540" y="5452745"/>
              <a:ext cx="1753235" cy="7683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6479540" y="5452745"/>
                <a:ext cx="175323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7078980" y="5102225"/>
              <a:ext cx="1387475" cy="4984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7078980" y="5102225"/>
                <a:ext cx="138747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6718300" y="4751705"/>
              <a:ext cx="112395" cy="20383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6718300" y="4751705"/>
                <a:ext cx="11239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6896100" y="4782185"/>
              <a:ext cx="127635" cy="1174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6896100" y="4782185"/>
                <a:ext cx="12763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7012940" y="4548505"/>
              <a:ext cx="173355" cy="32575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7012940" y="4548505"/>
                <a:ext cx="173355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7205980" y="4695825"/>
              <a:ext cx="158115" cy="1784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7205980" y="4695825"/>
                <a:ext cx="1581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7561580" y="4670425"/>
              <a:ext cx="5715" cy="209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7561580" y="4670425"/>
                <a:ext cx="571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7566660" y="4853305"/>
              <a:ext cx="635" cy="2095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7566660" y="4853305"/>
                <a:ext cx="63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7749540" y="4614545"/>
              <a:ext cx="635" cy="63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7749540" y="461454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7749540" y="4472305"/>
              <a:ext cx="36195" cy="14795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7749540" y="4472305"/>
                <a:ext cx="3619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7724140" y="4660265"/>
              <a:ext cx="147955" cy="9715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7724140" y="4660265"/>
                <a:ext cx="14795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7876540" y="4396105"/>
              <a:ext cx="264795" cy="55435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7876540" y="4396105"/>
                <a:ext cx="264795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7922260" y="4639945"/>
              <a:ext cx="163195" cy="10731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0"/>
            </p:blipFill>
            <p:spPr>
              <a:xfrm>
                <a:off x="7922260" y="4639945"/>
                <a:ext cx="1631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墨迹 42"/>
              <p14:cNvContentPartPr/>
              <p14:nvPr/>
            </p14:nvContentPartPr>
            <p14:xfrm>
              <a:off x="8013700" y="4604385"/>
              <a:ext cx="26035" cy="3206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2"/>
            </p:blipFill>
            <p:spPr>
              <a:xfrm>
                <a:off x="8013700" y="4604385"/>
                <a:ext cx="2603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墨迹 43"/>
              <p14:cNvContentPartPr/>
              <p14:nvPr/>
            </p14:nvContentPartPr>
            <p14:xfrm>
              <a:off x="7790180" y="4467225"/>
              <a:ext cx="15875" cy="1428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4"/>
            </p:blipFill>
            <p:spPr>
              <a:xfrm>
                <a:off x="7790180" y="4467225"/>
                <a:ext cx="15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墨迹 44"/>
              <p14:cNvContentPartPr/>
              <p14:nvPr/>
            </p14:nvContentPartPr>
            <p14:xfrm>
              <a:off x="7719060" y="4670425"/>
              <a:ext cx="153035" cy="19875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6"/>
            </p:blipFill>
            <p:spPr>
              <a:xfrm>
                <a:off x="7719060" y="4670425"/>
                <a:ext cx="15303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6" name="墨迹 45"/>
              <p14:cNvContentPartPr/>
              <p14:nvPr/>
            </p14:nvContentPartPr>
            <p14:xfrm>
              <a:off x="8262620" y="4609465"/>
              <a:ext cx="15875" cy="1733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8"/>
            </p:blipFill>
            <p:spPr>
              <a:xfrm>
                <a:off x="8262620" y="4609465"/>
                <a:ext cx="15875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7" name="墨迹 46"/>
              <p14:cNvContentPartPr/>
              <p14:nvPr/>
            </p14:nvContentPartPr>
            <p14:xfrm>
              <a:off x="8343900" y="4431665"/>
              <a:ext cx="274955" cy="39179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0"/>
            </p:blipFill>
            <p:spPr>
              <a:xfrm>
                <a:off x="8343900" y="4431665"/>
                <a:ext cx="274955" cy="391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8" name="墨迹 47"/>
              <p14:cNvContentPartPr/>
              <p14:nvPr/>
            </p14:nvContentPartPr>
            <p14:xfrm>
              <a:off x="8348980" y="4553585"/>
              <a:ext cx="132715" cy="45275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2"/>
            </p:blipFill>
            <p:spPr>
              <a:xfrm>
                <a:off x="8348980" y="4553585"/>
                <a:ext cx="132715" cy="452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8790940" y="4568825"/>
              <a:ext cx="168275" cy="15811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8790940" y="4568825"/>
                <a:ext cx="168275" cy="158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8994140" y="4497705"/>
              <a:ext cx="244475" cy="36639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8994140" y="4497705"/>
                <a:ext cx="24447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墨迹 50"/>
              <p14:cNvContentPartPr/>
              <p14:nvPr/>
            </p14:nvContentPartPr>
            <p14:xfrm>
              <a:off x="8999220" y="4609465"/>
              <a:ext cx="163195" cy="1174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8"/>
            </p:blipFill>
            <p:spPr>
              <a:xfrm>
                <a:off x="8999220" y="4609465"/>
                <a:ext cx="16319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墨迹 51"/>
              <p14:cNvContentPartPr/>
              <p14:nvPr/>
            </p14:nvContentPartPr>
            <p14:xfrm>
              <a:off x="9060180" y="4619625"/>
              <a:ext cx="46355" cy="1936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0"/>
            </p:blipFill>
            <p:spPr>
              <a:xfrm>
                <a:off x="9060180" y="4619625"/>
                <a:ext cx="4635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3" name="墨迹 52"/>
              <p14:cNvContentPartPr/>
              <p14:nvPr/>
            </p14:nvContentPartPr>
            <p14:xfrm>
              <a:off x="9283700" y="4512945"/>
              <a:ext cx="239395" cy="49339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2"/>
            </p:blipFill>
            <p:spPr>
              <a:xfrm>
                <a:off x="9283700" y="4512945"/>
                <a:ext cx="239395" cy="493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4" name="墨迹 53"/>
              <p14:cNvContentPartPr/>
              <p14:nvPr/>
            </p14:nvContentPartPr>
            <p14:xfrm>
              <a:off x="9603740" y="4492625"/>
              <a:ext cx="219075" cy="63563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4"/>
            </p:blipFill>
            <p:spPr>
              <a:xfrm>
                <a:off x="9603740" y="4492625"/>
                <a:ext cx="219075" cy="635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5" name="墨迹 54"/>
              <p14:cNvContentPartPr/>
              <p14:nvPr/>
            </p14:nvContentPartPr>
            <p14:xfrm>
              <a:off x="9537700" y="4482465"/>
              <a:ext cx="269875" cy="2444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6"/>
            </p:blipFill>
            <p:spPr>
              <a:xfrm>
                <a:off x="9537700" y="4482465"/>
                <a:ext cx="2698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6" name="墨迹 55"/>
              <p14:cNvContentPartPr/>
              <p14:nvPr/>
            </p14:nvContentPartPr>
            <p14:xfrm>
              <a:off x="10086340" y="4553585"/>
              <a:ext cx="163195" cy="46799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8"/>
            </p:blipFill>
            <p:spPr>
              <a:xfrm>
                <a:off x="10086340" y="4553585"/>
                <a:ext cx="163195" cy="467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7" name="墨迹 56"/>
              <p14:cNvContentPartPr/>
              <p14:nvPr/>
            </p14:nvContentPartPr>
            <p14:xfrm>
              <a:off x="10025380" y="4741545"/>
              <a:ext cx="153035" cy="10731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0"/>
            </p:blipFill>
            <p:spPr>
              <a:xfrm>
                <a:off x="10025380" y="4741545"/>
                <a:ext cx="1530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8" name="墨迹 57"/>
              <p14:cNvContentPartPr/>
              <p14:nvPr/>
            </p14:nvContentPartPr>
            <p14:xfrm>
              <a:off x="10081260" y="4777105"/>
              <a:ext cx="208915" cy="10223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2"/>
            </p:blipFill>
            <p:spPr>
              <a:xfrm>
                <a:off x="10081260" y="4777105"/>
                <a:ext cx="20891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9" name="墨迹 58"/>
              <p14:cNvContentPartPr/>
              <p14:nvPr/>
            </p14:nvContentPartPr>
            <p14:xfrm>
              <a:off x="9908540" y="4893945"/>
              <a:ext cx="534035" cy="10731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4"/>
            </p:blipFill>
            <p:spPr>
              <a:xfrm>
                <a:off x="9908540" y="4893945"/>
                <a:ext cx="5340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0" name="墨迹 59"/>
              <p14:cNvContentPartPr/>
              <p14:nvPr/>
            </p14:nvContentPartPr>
            <p14:xfrm>
              <a:off x="10355580" y="4893945"/>
              <a:ext cx="56515" cy="12255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6"/>
            </p:blipFill>
            <p:spPr>
              <a:xfrm>
                <a:off x="10355580" y="4893945"/>
                <a:ext cx="5651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1" name="墨迹 60"/>
              <p14:cNvContentPartPr/>
              <p14:nvPr/>
            </p14:nvContentPartPr>
            <p14:xfrm>
              <a:off x="10513060" y="4472305"/>
              <a:ext cx="452755" cy="67119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8"/>
            </p:blipFill>
            <p:spPr>
              <a:xfrm>
                <a:off x="10513060" y="4472305"/>
                <a:ext cx="452755" cy="671195"/>
              </a:xfrm>
              <a:prstGeom prst="rect"/>
            </p:spPr>
          </p:pic>
        </mc:Fallback>
      </mc:AlternateContent>
    </p:spTree>
    <p:custDataLst>
      <p:tags r:id="rId11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ServiceManager 被唤醒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8510" y="1490345"/>
            <a:ext cx="5431155" cy="4759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363980" y="3639820"/>
              <a:ext cx="2870835" cy="514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363980" y="3639820"/>
                <a:ext cx="287083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802380" y="2821940"/>
              <a:ext cx="61595" cy="717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802380" y="2821940"/>
                <a:ext cx="615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695700" y="2842260"/>
              <a:ext cx="203835" cy="5187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3695700" y="2842260"/>
                <a:ext cx="203835" cy="518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3903980" y="2781300"/>
              <a:ext cx="213995" cy="4070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3903980" y="2781300"/>
                <a:ext cx="213995" cy="407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3858260" y="2989580"/>
              <a:ext cx="310515" cy="1885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858260" y="2989580"/>
                <a:ext cx="310515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4330700" y="2791460"/>
              <a:ext cx="31115" cy="311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4330700" y="2791460"/>
                <a:ext cx="3111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4401820" y="2623820"/>
              <a:ext cx="20955" cy="1073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4401820" y="2623820"/>
                <a:ext cx="209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4234180" y="2735580"/>
              <a:ext cx="401955" cy="1581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4234180" y="2735580"/>
                <a:ext cx="401955" cy="158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4284980" y="2877820"/>
              <a:ext cx="376555" cy="127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4284980" y="2877820"/>
                <a:ext cx="37655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4356100" y="2827020"/>
              <a:ext cx="56515" cy="13271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4356100" y="2827020"/>
                <a:ext cx="56515" cy="13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4442460" y="2801620"/>
              <a:ext cx="15875" cy="2038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4442460" y="2801620"/>
                <a:ext cx="1587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4279900" y="2943860"/>
              <a:ext cx="97155" cy="2190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4279900" y="2943860"/>
                <a:ext cx="9715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4295140" y="3020060"/>
              <a:ext cx="407035" cy="2952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4295140" y="3020060"/>
                <a:ext cx="40703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3731260" y="3268980"/>
              <a:ext cx="615315" cy="5187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3731260" y="3268980"/>
                <a:ext cx="615315" cy="518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5102860" y="3675380"/>
              <a:ext cx="5715" cy="361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5102860" y="3675380"/>
                <a:ext cx="57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4894580" y="3223260"/>
              <a:ext cx="158115" cy="4730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4894580" y="3223260"/>
                <a:ext cx="15811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5107940" y="3528060"/>
              <a:ext cx="635" cy="8191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5107940" y="3528060"/>
                <a:ext cx="63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5087620" y="3299460"/>
              <a:ext cx="36195" cy="1174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5087620" y="3299460"/>
                <a:ext cx="3619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5184140" y="3462020"/>
              <a:ext cx="127635" cy="14795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5184140" y="3462020"/>
                <a:ext cx="12763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5280660" y="3152140"/>
              <a:ext cx="295275" cy="4781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5280660" y="3152140"/>
                <a:ext cx="295275" cy="478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5595620" y="3370580"/>
              <a:ext cx="153035" cy="1631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5595620" y="3370580"/>
                <a:ext cx="153035" cy="16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5814060" y="3568700"/>
              <a:ext cx="178435" cy="565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5814060" y="3568700"/>
                <a:ext cx="17843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6113780" y="3268980"/>
              <a:ext cx="422275" cy="26479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6113780" y="3268980"/>
                <a:ext cx="422275" cy="264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6530340" y="3248660"/>
              <a:ext cx="92075" cy="2444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6530340" y="3248660"/>
                <a:ext cx="920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6697980" y="3289300"/>
              <a:ext cx="10795" cy="1428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6697980" y="3289300"/>
                <a:ext cx="107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6748780" y="3065780"/>
              <a:ext cx="635" cy="1022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6748780" y="3065780"/>
                <a:ext cx="63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6845300" y="3126740"/>
              <a:ext cx="20955" cy="35115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6845300" y="3126740"/>
                <a:ext cx="20955" cy="351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6748780" y="3289300"/>
              <a:ext cx="274955" cy="3111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6748780" y="3289300"/>
                <a:ext cx="27495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6957060" y="3253740"/>
              <a:ext cx="193675" cy="1682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6957060" y="3253740"/>
                <a:ext cx="1936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7190740" y="3406140"/>
              <a:ext cx="188595" cy="3619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7190740" y="3406140"/>
                <a:ext cx="1885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7526020" y="3228340"/>
              <a:ext cx="158115" cy="26479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7526020" y="3228340"/>
                <a:ext cx="158115" cy="264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7688580" y="3279140"/>
              <a:ext cx="158115" cy="20891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7688580" y="3279140"/>
                <a:ext cx="158115" cy="208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7835900" y="3299460"/>
              <a:ext cx="153035" cy="1479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7835900" y="3299460"/>
                <a:ext cx="15303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7678420" y="3345180"/>
              <a:ext cx="137795" cy="8191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7678420" y="3345180"/>
                <a:ext cx="13779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7957820" y="3360420"/>
              <a:ext cx="76835" cy="7683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7957820" y="3360420"/>
                <a:ext cx="7683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8059420" y="2903220"/>
              <a:ext cx="259715" cy="64579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8059420" y="2903220"/>
                <a:ext cx="259715" cy="645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1780540" y="5321300"/>
              <a:ext cx="772795" cy="412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1780540" y="5321300"/>
                <a:ext cx="772795" cy="41275"/>
              </a:xfrm>
              <a:prstGeom prst="rect"/>
            </p:spPr>
          </p:pic>
        </mc:Fallback>
      </mc:AlternateContent>
    </p:spTree>
    <p:custDataLst>
      <p:tags r:id="rId7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9920" y="236855"/>
            <a:ext cx="10932795" cy="64662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943100" y="1308100"/>
              <a:ext cx="518795" cy="361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943100" y="1308100"/>
                <a:ext cx="5187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6855460" y="3644900"/>
              <a:ext cx="71755" cy="463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6855460" y="3644900"/>
                <a:ext cx="7175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748780" y="3583940"/>
              <a:ext cx="635" cy="6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6748780" y="3583940"/>
                <a:ext cx="635" cy="635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895" y="374015"/>
            <a:ext cx="5730240" cy="610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3175" y="374015"/>
            <a:ext cx="5736590" cy="6108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1762760" y="535940"/>
              <a:ext cx="371475" cy="4425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1762760" y="535940"/>
                <a:ext cx="371475" cy="442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1102360" y="1282700"/>
              <a:ext cx="315595" cy="869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1102360" y="1282700"/>
                <a:ext cx="31559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336040" y="2258060"/>
              <a:ext cx="244475" cy="412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336040" y="2258060"/>
                <a:ext cx="2444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254760" y="5214620"/>
              <a:ext cx="4404995" cy="1682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254760" y="5214620"/>
                <a:ext cx="440499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335520" y="1811020"/>
              <a:ext cx="2494915" cy="666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335520" y="1811020"/>
                <a:ext cx="249491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7371080" y="2100580"/>
              <a:ext cx="2936875" cy="4171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7371080" y="2100580"/>
                <a:ext cx="2936875" cy="41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10088880" y="1460500"/>
              <a:ext cx="122555" cy="2952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0088880" y="1460500"/>
                <a:ext cx="12255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10231120" y="1673860"/>
              <a:ext cx="36195" cy="717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10231120" y="1673860"/>
                <a:ext cx="361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0317480" y="1541780"/>
              <a:ext cx="15875" cy="463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0317480" y="1541780"/>
                <a:ext cx="1587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0342880" y="1648460"/>
              <a:ext cx="76835" cy="1123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0342880" y="1648460"/>
                <a:ext cx="76835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0424160" y="1424940"/>
              <a:ext cx="249555" cy="4222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0424160" y="1424940"/>
                <a:ext cx="249555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0612120" y="1689100"/>
              <a:ext cx="142875" cy="1276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0612120" y="1689100"/>
                <a:ext cx="14287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10784840" y="1567180"/>
              <a:ext cx="142875" cy="2139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10784840" y="1567180"/>
                <a:ext cx="142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10861040" y="1800860"/>
              <a:ext cx="183515" cy="107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10861040" y="1800860"/>
                <a:ext cx="18351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11186160" y="1658620"/>
              <a:ext cx="107315" cy="1733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11186160" y="1658620"/>
                <a:ext cx="107315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11308080" y="1521460"/>
              <a:ext cx="51435" cy="666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11308080" y="1521460"/>
                <a:ext cx="5143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1318240" y="1684020"/>
              <a:ext cx="137795" cy="1733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1318240" y="1684020"/>
                <a:ext cx="137795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1846560" y="1714500"/>
              <a:ext cx="249555" cy="1936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1846560" y="1714500"/>
                <a:ext cx="24955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2189460" y="1750060"/>
              <a:ext cx="97155" cy="1835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2189460" y="1750060"/>
                <a:ext cx="9715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2538710" y="1785620"/>
              <a:ext cx="31115" cy="15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2538710" y="1785620"/>
                <a:ext cx="3111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2106275" y="1744980"/>
              <a:ext cx="569595" cy="4984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2106275" y="1744980"/>
                <a:ext cx="56959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0076180" y="1882140"/>
              <a:ext cx="2870835" cy="463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0076180" y="1882140"/>
                <a:ext cx="287083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7280910" y="2786380"/>
              <a:ext cx="2174875" cy="717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7280910" y="2786380"/>
                <a:ext cx="2174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9638030" y="2354580"/>
              <a:ext cx="498475" cy="43751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9638030" y="2354580"/>
                <a:ext cx="49847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9490710" y="2633980"/>
              <a:ext cx="234315" cy="28511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9490710" y="2633980"/>
                <a:ext cx="234315" cy="28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7519670" y="3868420"/>
              <a:ext cx="4344035" cy="2139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7519670" y="3868420"/>
                <a:ext cx="4344035" cy="213995"/>
              </a:xfrm>
              <a:prstGeom prst="rect"/>
            </p:spPr>
          </p:pic>
        </mc:Fallback>
      </mc:AlternateContent>
    </p:spTree>
    <p:custDataLst>
      <p:tags r:id="rId5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3420" y="52070"/>
            <a:ext cx="4387850" cy="6753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942340" y="434340"/>
              <a:ext cx="874395" cy="615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42340" y="434340"/>
                <a:ext cx="87439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582420" y="2268220"/>
              <a:ext cx="391795" cy="412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582420" y="2268220"/>
                <a:ext cx="39179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607820" y="2379980"/>
              <a:ext cx="991235" cy="4476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607820" y="2379980"/>
                <a:ext cx="99123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734820" y="4005580"/>
              <a:ext cx="859155" cy="2095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734820" y="4005580"/>
                <a:ext cx="85915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02100" y="2080260"/>
              <a:ext cx="36195" cy="12452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02100" y="2080260"/>
                <a:ext cx="36195" cy="1245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112260" y="1927860"/>
              <a:ext cx="1021715" cy="140271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112260" y="1927860"/>
                <a:ext cx="1021715" cy="140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995420" y="3172460"/>
              <a:ext cx="1143635" cy="1022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995420" y="3172460"/>
                <a:ext cx="114363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4097020" y="2532380"/>
              <a:ext cx="1001395" cy="971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4097020" y="2532380"/>
                <a:ext cx="100139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229100" y="2110740"/>
              <a:ext cx="127635" cy="3359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229100" y="2110740"/>
                <a:ext cx="12763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4351020" y="2227580"/>
              <a:ext cx="117475" cy="819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4351020" y="2227580"/>
                <a:ext cx="11747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518660" y="2222500"/>
              <a:ext cx="158115" cy="1276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518660" y="2222500"/>
                <a:ext cx="15811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4615180" y="2004060"/>
              <a:ext cx="153035" cy="3359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4615180" y="2004060"/>
                <a:ext cx="15303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4747260" y="2125980"/>
              <a:ext cx="51435" cy="21399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4747260" y="2125980"/>
                <a:ext cx="514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823460" y="2186940"/>
              <a:ext cx="127635" cy="1835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823460" y="2186940"/>
                <a:ext cx="12763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239260" y="2832100"/>
              <a:ext cx="178435" cy="1936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239260" y="2832100"/>
                <a:ext cx="17843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4411980" y="2827020"/>
              <a:ext cx="163195" cy="1225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4411980" y="2827020"/>
                <a:ext cx="16319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605020" y="2710180"/>
              <a:ext cx="361315" cy="23939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605020" y="2710180"/>
                <a:ext cx="361315" cy="239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4538980" y="3340100"/>
              <a:ext cx="5715" cy="361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4538980" y="3340100"/>
                <a:ext cx="57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4533900" y="3467100"/>
              <a:ext cx="15875" cy="4635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4533900" y="3467100"/>
                <a:ext cx="1587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4549140" y="3614420"/>
              <a:ext cx="10795" cy="361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4549140" y="3614420"/>
                <a:ext cx="107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4569460" y="3716020"/>
              <a:ext cx="5715" cy="412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4569460" y="3716020"/>
                <a:ext cx="571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5346700" y="2593340"/>
              <a:ext cx="1021715" cy="565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5346700" y="2593340"/>
                <a:ext cx="102171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6195060" y="2496820"/>
              <a:ext cx="285115" cy="23939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6195060" y="2496820"/>
                <a:ext cx="285115" cy="239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6911340" y="1795780"/>
              <a:ext cx="97155" cy="145351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6911340" y="1795780"/>
                <a:ext cx="97155" cy="145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6957060" y="1805940"/>
              <a:ext cx="1118235" cy="14636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6957060" y="1805940"/>
                <a:ext cx="1118235" cy="146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6880860" y="3055620"/>
              <a:ext cx="975995" cy="10223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6880860" y="3055620"/>
                <a:ext cx="975995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6992620" y="2537460"/>
              <a:ext cx="915035" cy="4127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6992620" y="2537460"/>
                <a:ext cx="91503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8460740" y="2512060"/>
              <a:ext cx="1118235" cy="412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8460740" y="2512060"/>
                <a:ext cx="111823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9436100" y="2354580"/>
              <a:ext cx="320675" cy="3155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9436100" y="2354580"/>
                <a:ext cx="320675" cy="315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10203180" y="1811020"/>
              <a:ext cx="46355" cy="16160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10203180" y="1811020"/>
                <a:ext cx="46355" cy="161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10284460" y="1816100"/>
              <a:ext cx="1102995" cy="157035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10284460" y="1816100"/>
                <a:ext cx="1102995" cy="157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10213340" y="3172460"/>
              <a:ext cx="1026795" cy="12763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10213340" y="3172460"/>
                <a:ext cx="102679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10335260" y="2476500"/>
              <a:ext cx="854075" cy="768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10335260" y="2476500"/>
                <a:ext cx="85407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2268220" y="2994660"/>
              <a:ext cx="777875" cy="7683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2268220" y="2994660"/>
                <a:ext cx="77787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2415540" y="3192780"/>
              <a:ext cx="173355" cy="17843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2415540" y="3192780"/>
                <a:ext cx="1733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2567940" y="3187700"/>
              <a:ext cx="147955" cy="1225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2567940" y="3187700"/>
                <a:ext cx="14795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2730500" y="3111500"/>
              <a:ext cx="371475" cy="2038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2730500" y="3111500"/>
                <a:ext cx="37147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952500" y="3644900"/>
              <a:ext cx="818515" cy="51879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952500" y="3644900"/>
                <a:ext cx="818515" cy="518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1790700" y="4899660"/>
              <a:ext cx="1031875" cy="7175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1790700" y="4899660"/>
                <a:ext cx="1031875" cy="71755"/>
              </a:xfrm>
              <a:prstGeom prst="rect"/>
            </p:spPr>
          </p:pic>
        </mc:Fallback>
      </mc:AlternateContent>
    </p:spTree>
    <p:custDataLst>
      <p:tags r:id="rId8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6555" y="134620"/>
            <a:ext cx="4170045" cy="6567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959100" y="906780"/>
              <a:ext cx="168275" cy="14992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959100" y="906780"/>
                <a:ext cx="168275" cy="149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333500" y="2390140"/>
              <a:ext cx="1036955" cy="3663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333500" y="2390140"/>
                <a:ext cx="10369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470660" y="3213100"/>
              <a:ext cx="711835" cy="4171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470660" y="3213100"/>
                <a:ext cx="711835" cy="417195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COMMONDATA" val="eyJoZGlkIjoiNjE5OWZjMGE3NGM4M2EwN2I0NjRjNjE5ZDIxZDM4MDkifQ=="/>
  <p:tag name="KSO_WPP_MARK_KEY" val="19c984c1-4d49-40dd-879e-a5969666489f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12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回顾 Binder 应用层流程</vt:lpstr>
      <vt:lpstr>Client 获取服务过程</vt:lpstr>
      <vt:lpstr>PowerPoint 演示文稿</vt:lpstr>
      <vt:lpstr>ServiceManager 被唤醒</vt:lpstr>
      <vt:lpstr>PowerPoint 演示文稿</vt:lpstr>
      <vt:lpstr>PowerPoint 演示文稿</vt:lpstr>
      <vt:lpstr>PowerPoint 演示文稿</vt:lpstr>
      <vt:lpstr>PowerPoint 演示文稿</vt:lpstr>
      <vt:lpstr>Client 被唤醒</vt:lpstr>
      <vt:lpstr>PowerPoint 演示文稿</vt:lpstr>
      <vt:lpstr>服务的使用过程</vt:lpstr>
      <vt:lpstr>Server 端从 binder_loop 中唤醒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180</cp:revision>
  <dcterms:created xsi:type="dcterms:W3CDTF">2019-06-19T02:08:00Z</dcterms:created>
  <dcterms:modified xsi:type="dcterms:W3CDTF">2023-07-16T09:12:45Z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9EB43A3F2EAB49CD975B9A9057D0A95A_11</vt:lpwstr>
  </property>
</Properties>
</file>