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21599525" cy="14399895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17" userDrawn="1">
          <p15:clr>
            <a:srgbClr val="A4A3A4"/>
          </p15:clr>
        </p15:guide>
        <p15:guide id="2" pos="680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zh08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4617"/>
        <p:guide pos="680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09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23957" y="1920000"/>
            <a:ext cx="17361592" cy="5397166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123957" y="7475906"/>
            <a:ext cx="17361592" cy="3091654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5040" spc="200">
                <a:uFillTx/>
              </a:defRPr>
            </a:lvl1pPr>
            <a:lvl2pPr marL="960120" indent="0" algn="ctr">
              <a:buNone/>
              <a:defRPr sz="4200"/>
            </a:lvl2pPr>
            <a:lvl3pPr marL="1920240" indent="0" algn="ctr">
              <a:buNone/>
              <a:defRPr sz="3780"/>
            </a:lvl3pPr>
            <a:lvl4pPr marL="2879725" indent="0" algn="ctr">
              <a:buNone/>
              <a:defRPr sz="3360"/>
            </a:lvl4pPr>
            <a:lvl5pPr marL="3839845" indent="0" algn="ctr">
              <a:buNone/>
              <a:defRPr sz="3360"/>
            </a:lvl5pPr>
            <a:lvl6pPr marL="4799965" indent="0" algn="ctr">
              <a:buNone/>
              <a:defRPr sz="3360"/>
            </a:lvl6pPr>
            <a:lvl7pPr marL="5760085" indent="0" algn="ctr">
              <a:buNone/>
              <a:defRPr sz="3360"/>
            </a:lvl7pPr>
            <a:lvl8pPr marL="6720205" indent="0" algn="ctr">
              <a:buNone/>
              <a:defRPr sz="3360"/>
            </a:lvl8pPr>
            <a:lvl9pPr marL="7679690" indent="0" algn="ctr">
              <a:buNone/>
              <a:defRPr sz="336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077924" y="1625197"/>
            <a:ext cx="19440901" cy="11512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123957" y="5215748"/>
            <a:ext cx="17361592" cy="213921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26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123957" y="7475906"/>
            <a:ext cx="17361592" cy="990236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504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77924" y="1277480"/>
            <a:ext cx="19434522" cy="148157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077924" y="3129449"/>
            <a:ext cx="19434522" cy="999307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27171" y="8080630"/>
            <a:ext cx="13764260" cy="1610079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924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527171" y="9690709"/>
            <a:ext cx="13764260" cy="1821732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378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6012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2pPr>
            <a:lvl3pPr marL="192024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879725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39845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799965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085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5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7969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77924" y="1277480"/>
            <a:ext cx="19434522" cy="148157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77924" y="3152126"/>
            <a:ext cx="9171921" cy="9970394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1359660" y="3152126"/>
            <a:ext cx="9171921" cy="9970394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77924" y="1277480"/>
            <a:ext cx="19434522" cy="148157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077924" y="3000945"/>
            <a:ext cx="9465320" cy="80126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2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60120" indent="0">
              <a:buNone/>
              <a:defRPr sz="4200" b="1"/>
            </a:lvl2pPr>
            <a:lvl3pPr marL="1920240" indent="0">
              <a:buNone/>
              <a:defRPr sz="3780" b="1"/>
            </a:lvl3pPr>
            <a:lvl4pPr marL="2879725" indent="0">
              <a:buNone/>
              <a:defRPr sz="3360" b="1"/>
            </a:lvl4pPr>
            <a:lvl5pPr marL="3839845" indent="0">
              <a:buNone/>
              <a:defRPr sz="3360" b="1"/>
            </a:lvl5pPr>
            <a:lvl6pPr marL="4799965" indent="0">
              <a:buNone/>
              <a:defRPr sz="3360" b="1"/>
            </a:lvl6pPr>
            <a:lvl7pPr marL="5760085" indent="0">
              <a:buNone/>
              <a:defRPr sz="3360" b="1"/>
            </a:lvl7pPr>
            <a:lvl8pPr marL="6720205" indent="0">
              <a:buNone/>
              <a:defRPr sz="3360" b="1"/>
            </a:lvl8pPr>
            <a:lvl9pPr marL="7679690" indent="0">
              <a:buNone/>
              <a:defRPr sz="336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077924" y="3892913"/>
            <a:ext cx="9465320" cy="9229607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11048100" y="2985258"/>
            <a:ext cx="9465320" cy="80126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2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60120" indent="0">
              <a:buNone/>
              <a:defRPr sz="4200" b="1"/>
            </a:lvl2pPr>
            <a:lvl3pPr marL="1920240" indent="0">
              <a:buNone/>
              <a:defRPr sz="3780" b="1"/>
            </a:lvl3pPr>
            <a:lvl4pPr marL="2879725" indent="0">
              <a:buNone/>
              <a:defRPr sz="3360" b="1"/>
            </a:lvl4pPr>
            <a:lvl5pPr marL="3839845" indent="0">
              <a:buNone/>
              <a:defRPr sz="3360" b="1"/>
            </a:lvl5pPr>
            <a:lvl6pPr marL="4799965" indent="0">
              <a:buNone/>
              <a:defRPr sz="3360" b="1"/>
            </a:lvl6pPr>
            <a:lvl7pPr marL="5760085" indent="0">
              <a:buNone/>
              <a:defRPr sz="3360" b="1"/>
            </a:lvl7pPr>
            <a:lvl8pPr marL="6720205" indent="0">
              <a:buNone/>
              <a:defRPr sz="3360" b="1"/>
            </a:lvl8pPr>
            <a:lvl9pPr marL="7679690" indent="0">
              <a:buNone/>
              <a:defRPr sz="336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11048100" y="3892913"/>
            <a:ext cx="9465320" cy="9229607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77924" y="1277480"/>
            <a:ext cx="19434522" cy="148157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077800" y="3265333"/>
            <a:ext cx="9271555" cy="9676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36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1251230" y="3265512"/>
            <a:ext cx="9261216" cy="9675591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36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8133360" y="1920000"/>
            <a:ext cx="1849692" cy="105600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588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1620075" y="1920000"/>
            <a:ext cx="16245398" cy="10560000"/>
          </a:xfrm>
        </p:spPr>
        <p:txBody>
          <a:bodyPr vert="eaVert" lIns="46800" tIns="46800" rIns="46800" bIns="46800"/>
          <a:lstStyle>
            <a:lvl1pPr marL="480060" indent="-480060">
              <a:spcAft>
                <a:spcPts val="1000"/>
              </a:spcAft>
              <a:defRPr spc="300"/>
            </a:lvl1pPr>
            <a:lvl2pPr marL="1440180" indent="-480060">
              <a:defRPr spc="300"/>
            </a:lvl2pPr>
            <a:lvl3pPr marL="2400300" indent="-480060">
              <a:defRPr spc="300"/>
            </a:lvl3pPr>
            <a:lvl4pPr marL="3359785" indent="-480060">
              <a:defRPr spc="300"/>
            </a:lvl4pPr>
            <a:lvl5pPr marL="4319905" indent="-48006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077924" y="1277480"/>
            <a:ext cx="19434522" cy="148157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077924" y="3129449"/>
            <a:ext cx="19434522" cy="9993071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1084302" y="13258583"/>
            <a:ext cx="4783686" cy="66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7292464" y="13258583"/>
            <a:ext cx="7016073" cy="66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15728760" y="13258583"/>
            <a:ext cx="4783686" cy="66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920240" rtl="0" eaLnBrk="1" fontAlgn="auto" latinLnBrk="0" hangingPunct="1">
        <a:lnSpc>
          <a:spcPct val="100000"/>
        </a:lnSpc>
        <a:spcBef>
          <a:spcPct val="0"/>
        </a:spcBef>
        <a:buNone/>
        <a:defRPr sz="756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480060" indent="-480060" algn="l" defTabSz="192024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378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440180" indent="-480060" algn="l" defTabSz="192024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tabLst>
          <a:tab pos="3380105" algn="l"/>
          <a:tab pos="3380105" algn="l"/>
          <a:tab pos="3380105" algn="l"/>
          <a:tab pos="3380105" algn="l"/>
        </a:tabLst>
        <a:defRPr sz="336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2400300" indent="-480060" algn="l" defTabSz="192024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defRPr sz="336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3359785" indent="-480060" algn="l" defTabSz="192024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29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4319905" indent="-480060" algn="l" defTabSz="192024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29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5280025" indent="-480060" algn="l" defTabSz="1920240" rtl="0" eaLnBrk="1" latinLnBrk="0" hangingPunct="1">
        <a:lnSpc>
          <a:spcPct val="90000"/>
        </a:lnSpc>
        <a:spcBef>
          <a:spcPct val="21100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45" indent="-480060" algn="l" defTabSz="1920240" rtl="0" eaLnBrk="1" latinLnBrk="0" hangingPunct="1">
        <a:lnSpc>
          <a:spcPct val="90000"/>
        </a:lnSpc>
        <a:spcBef>
          <a:spcPct val="21100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65" indent="-480060" algn="l" defTabSz="1920240" rtl="0" eaLnBrk="1" latinLnBrk="0" hangingPunct="1">
        <a:lnSpc>
          <a:spcPct val="90000"/>
        </a:lnSpc>
        <a:spcBef>
          <a:spcPct val="21100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59750" indent="-480060" algn="l" defTabSz="1920240" rtl="0" eaLnBrk="1" latinLnBrk="0" hangingPunct="1">
        <a:lnSpc>
          <a:spcPct val="90000"/>
        </a:lnSpc>
        <a:spcBef>
          <a:spcPct val="21100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79725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39845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799965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085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5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7969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image" Target="../media/image1.png"/><Relationship Id="rId5" Type="http://schemas.openxmlformats.org/officeDocument/2006/relationships/tags" Target="../tags/tag75.xml"/><Relationship Id="rId42" Type="http://schemas.openxmlformats.org/officeDocument/2006/relationships/slideLayout" Target="../slideLayouts/slideLayout2.xml"/><Relationship Id="rId41" Type="http://schemas.openxmlformats.org/officeDocument/2006/relationships/tags" Target="../tags/tag107.xml"/><Relationship Id="rId40" Type="http://schemas.openxmlformats.org/officeDocument/2006/relationships/image" Target="../media/image4.png"/><Relationship Id="rId4" Type="http://schemas.openxmlformats.org/officeDocument/2006/relationships/tags" Target="../tags/tag74.xml"/><Relationship Id="rId39" Type="http://schemas.openxmlformats.org/officeDocument/2006/relationships/tags" Target="../tags/tag106.xml"/><Relationship Id="rId38" Type="http://schemas.openxmlformats.org/officeDocument/2006/relationships/tags" Target="../tags/tag105.xml"/><Relationship Id="rId37" Type="http://schemas.openxmlformats.org/officeDocument/2006/relationships/tags" Target="../tags/tag104.xml"/><Relationship Id="rId36" Type="http://schemas.openxmlformats.org/officeDocument/2006/relationships/tags" Target="../tags/tag103.xml"/><Relationship Id="rId35" Type="http://schemas.openxmlformats.org/officeDocument/2006/relationships/tags" Target="../tags/tag102.xml"/><Relationship Id="rId34" Type="http://schemas.openxmlformats.org/officeDocument/2006/relationships/tags" Target="../tags/tag101.xml"/><Relationship Id="rId33" Type="http://schemas.openxmlformats.org/officeDocument/2006/relationships/tags" Target="../tags/tag100.xml"/><Relationship Id="rId32" Type="http://schemas.openxmlformats.org/officeDocument/2006/relationships/tags" Target="../tags/tag99.xml"/><Relationship Id="rId31" Type="http://schemas.openxmlformats.org/officeDocument/2006/relationships/tags" Target="../tags/tag98.xml"/><Relationship Id="rId30" Type="http://schemas.openxmlformats.org/officeDocument/2006/relationships/tags" Target="../tags/tag97.xml"/><Relationship Id="rId3" Type="http://schemas.openxmlformats.org/officeDocument/2006/relationships/tags" Target="../tags/tag73.xml"/><Relationship Id="rId29" Type="http://schemas.openxmlformats.org/officeDocument/2006/relationships/tags" Target="../tags/tag96.xml"/><Relationship Id="rId28" Type="http://schemas.openxmlformats.org/officeDocument/2006/relationships/tags" Target="../tags/tag95.xml"/><Relationship Id="rId27" Type="http://schemas.openxmlformats.org/officeDocument/2006/relationships/tags" Target="../tags/tag94.xml"/><Relationship Id="rId26" Type="http://schemas.openxmlformats.org/officeDocument/2006/relationships/tags" Target="../tags/tag93.xml"/><Relationship Id="rId25" Type="http://schemas.openxmlformats.org/officeDocument/2006/relationships/tags" Target="../tags/tag92.xml"/><Relationship Id="rId24" Type="http://schemas.openxmlformats.org/officeDocument/2006/relationships/tags" Target="../tags/tag91.xml"/><Relationship Id="rId23" Type="http://schemas.openxmlformats.org/officeDocument/2006/relationships/tags" Target="../tags/tag90.xml"/><Relationship Id="rId22" Type="http://schemas.openxmlformats.org/officeDocument/2006/relationships/tags" Target="../tags/tag89.xml"/><Relationship Id="rId21" Type="http://schemas.openxmlformats.org/officeDocument/2006/relationships/tags" Target="../tags/tag88.xml"/><Relationship Id="rId20" Type="http://schemas.openxmlformats.org/officeDocument/2006/relationships/tags" Target="../tags/tag87.xml"/><Relationship Id="rId2" Type="http://schemas.openxmlformats.org/officeDocument/2006/relationships/tags" Target="../tags/tag72.xml"/><Relationship Id="rId19" Type="http://schemas.openxmlformats.org/officeDocument/2006/relationships/image" Target="../media/image3.png"/><Relationship Id="rId18" Type="http://schemas.openxmlformats.org/officeDocument/2006/relationships/tags" Target="../tags/tag86.xml"/><Relationship Id="rId17" Type="http://schemas.openxmlformats.org/officeDocument/2006/relationships/image" Target="../media/image2.png"/><Relationship Id="rId16" Type="http://schemas.openxmlformats.org/officeDocument/2006/relationships/tags" Target="../tags/tag85.xml"/><Relationship Id="rId15" Type="http://schemas.openxmlformats.org/officeDocument/2006/relationships/tags" Target="../tags/tag84.xml"/><Relationship Id="rId14" Type="http://schemas.openxmlformats.org/officeDocument/2006/relationships/tags" Target="../tags/tag83.xml"/><Relationship Id="rId13" Type="http://schemas.openxmlformats.org/officeDocument/2006/relationships/tags" Target="../tags/tag82.xml"/><Relationship Id="rId12" Type="http://schemas.openxmlformats.org/officeDocument/2006/relationships/tags" Target="../tags/tag81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tags" Target="../tags/tag7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265112" y="6756135"/>
            <a:ext cx="7781290" cy="12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487612" y="5771885"/>
            <a:ext cx="74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open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386397" y="5771885"/>
            <a:ext cx="1306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98462" y="7229845"/>
            <a:ext cx="892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内核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7014412" y="5087990"/>
            <a:ext cx="3810" cy="5350510"/>
          </a:xfrm>
          <a:prstGeom prst="line">
            <a:avLst/>
          </a:prstGeom>
          <a:ln>
            <a:headEnd type="none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539432" y="4466325"/>
            <a:ext cx="8851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时间线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5465012" y="5283570"/>
            <a:ext cx="1029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内核启动</a:t>
            </a:r>
            <a:endParaRPr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4974792" y="6477370"/>
            <a:ext cx="1863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ServiceManager</a:t>
            </a:r>
            <a:r>
              <a:rPr lang="zh-CN" altLang="en-US" sz="1400"/>
              <a:t>启动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10980622" y="5239120"/>
            <a:ext cx="1033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binder_init</a:t>
            </a:r>
            <a:endParaRPr lang="en-US" altLang="zh-CN" sz="1200"/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7024572" y="6554840"/>
            <a:ext cx="12090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binder_open</a:t>
            </a:r>
            <a:endParaRPr lang="en-US" altLang="zh-CN" sz="1200"/>
          </a:p>
        </p:txBody>
      </p:sp>
      <p:sp>
        <p:nvSpPr>
          <p:cNvPr id="13" name="文本框 12"/>
          <p:cNvSpPr txBox="1"/>
          <p:nvPr/>
        </p:nvSpPr>
        <p:spPr>
          <a:xfrm>
            <a:off x="7858962" y="4466325"/>
            <a:ext cx="740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应用层</a:t>
            </a:r>
            <a:endParaRPr lang="zh-CN" altLang="en-US" sz="1400"/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11699442" y="4440925"/>
            <a:ext cx="740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内核层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7067752" y="8381100"/>
            <a:ext cx="15830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binder_become_</a:t>
            </a:r>
            <a:endParaRPr lang="zh-CN" altLang="en-US" sz="1200"/>
          </a:p>
          <a:p>
            <a:r>
              <a:rPr lang="zh-CN" altLang="en-US" sz="1200"/>
              <a:t>context_manager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7104582" y="9826995"/>
            <a:ext cx="1000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binder_loop</a:t>
            </a:r>
            <a:endParaRPr lang="zh-CN" altLang="en-US" sz="1200"/>
          </a:p>
        </p:txBody>
      </p:sp>
      <p:sp>
        <p:nvSpPr>
          <p:cNvPr id="17" name="左大括号 16"/>
          <p:cNvSpPr/>
          <p:nvPr/>
        </p:nvSpPr>
        <p:spPr>
          <a:xfrm>
            <a:off x="11950267" y="4850500"/>
            <a:ext cx="132715" cy="99123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2013767" y="4947655"/>
            <a:ext cx="5015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 binder_alloc_shrinker_init</a:t>
            </a:r>
            <a:r>
              <a:rPr lang="en-US" altLang="zh-CN" sz="1000"/>
              <a:t> </a:t>
            </a:r>
            <a:r>
              <a:rPr lang="zh-CN" altLang="en-US" sz="1000"/>
              <a:t>：</a:t>
            </a:r>
            <a:r>
              <a:rPr lang="en-US" altLang="zh-CN" sz="1000"/>
              <a:t>初始化 lru 链表，该链表用于管理内存页 </a:t>
            </a:r>
            <a:endParaRPr lang="en-US" altLang="zh-CN" sz="1000"/>
          </a:p>
        </p:txBody>
      </p:sp>
      <p:sp>
        <p:nvSpPr>
          <p:cNvPr id="20" name="文本框 19"/>
          <p:cNvSpPr txBox="1"/>
          <p:nvPr/>
        </p:nvSpPr>
        <p:spPr>
          <a:xfrm>
            <a:off x="12082982" y="5514710"/>
            <a:ext cx="6096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misc_register：完成</a:t>
            </a:r>
            <a:r>
              <a:rPr lang="en-US" altLang="zh-CN" sz="1000"/>
              <a:t> binder </a:t>
            </a:r>
            <a:r>
              <a:rPr lang="zh-CN" altLang="en-US" sz="1000"/>
              <a:t>驱动的注册</a:t>
            </a:r>
            <a:endParaRPr lang="zh-CN" altLang="en-US" sz="1000"/>
          </a:p>
        </p:txBody>
      </p:sp>
      <p:sp>
        <p:nvSpPr>
          <p:cNvPr id="21" name="左大括号 20"/>
          <p:cNvSpPr/>
          <p:nvPr/>
        </p:nvSpPr>
        <p:spPr>
          <a:xfrm>
            <a:off x="8146617" y="5921110"/>
            <a:ext cx="135255" cy="154241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281872" y="6022710"/>
            <a:ext cx="130873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open</a:t>
            </a:r>
            <a:r>
              <a:rPr lang="en-US" altLang="zh-CN" sz="1000"/>
              <a:t> </a:t>
            </a:r>
            <a:r>
              <a:rPr lang="zh-CN" altLang="en-US" sz="1000"/>
              <a:t>打开驱动</a:t>
            </a:r>
            <a:endParaRPr lang="zh-CN" altLang="en-US" sz="1000"/>
          </a:p>
        </p:txBody>
      </p:sp>
      <p:sp>
        <p:nvSpPr>
          <p:cNvPr id="23" name="文本框 22"/>
          <p:cNvSpPr txBox="1"/>
          <p:nvPr/>
        </p:nvSpPr>
        <p:spPr>
          <a:xfrm>
            <a:off x="8244407" y="6538965"/>
            <a:ext cx="258826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ioctl(BINDER_VERSION)</a:t>
            </a:r>
            <a:r>
              <a:rPr lang="en-US" altLang="zh-CN" sz="1000"/>
              <a:t> </a:t>
            </a:r>
            <a:r>
              <a:rPr lang="zh-CN" altLang="en-US" sz="1000"/>
              <a:t>版本查询</a:t>
            </a:r>
            <a:endParaRPr lang="zh-CN" altLang="en-US" sz="1000"/>
          </a:p>
        </p:txBody>
      </p:sp>
      <p:sp>
        <p:nvSpPr>
          <p:cNvPr id="24" name="文本框 23"/>
          <p:cNvSpPr txBox="1"/>
          <p:nvPr/>
        </p:nvSpPr>
        <p:spPr>
          <a:xfrm>
            <a:off x="8244407" y="7062840"/>
            <a:ext cx="1778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mmap</a:t>
            </a:r>
            <a:r>
              <a:rPr lang="en-US" altLang="zh-CN" sz="1000"/>
              <a:t> </a:t>
            </a:r>
            <a:r>
              <a:rPr lang="zh-CN" altLang="en-US" sz="1000"/>
              <a:t>内存映射相关初始化</a:t>
            </a:r>
            <a:endParaRPr lang="zh-CN" altLang="en-US" sz="1000"/>
          </a:p>
        </p:txBody>
      </p:sp>
      <p:sp>
        <p:nvSpPr>
          <p:cNvPr id="25" name="文本框 24"/>
          <p:cNvSpPr txBox="1"/>
          <p:nvPr/>
        </p:nvSpPr>
        <p:spPr>
          <a:xfrm>
            <a:off x="11481637" y="6022710"/>
            <a:ext cx="428688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binder_open：初始化一个 binder_proc 结构体，并插入全局链表</a:t>
            </a:r>
            <a:r>
              <a:rPr lang="en-US" altLang="zh-CN" sz="1000"/>
              <a:t> procs</a:t>
            </a:r>
            <a:endParaRPr lang="en-US" altLang="zh-CN" sz="1000"/>
          </a:p>
        </p:txBody>
      </p:sp>
      <p:cxnSp>
        <p:nvCxnSpPr>
          <p:cNvPr id="26" name="直接箭头连接符 25"/>
          <p:cNvCxnSpPr>
            <a:stCxn id="22" idx="3"/>
          </p:cNvCxnSpPr>
          <p:nvPr/>
        </p:nvCxnSpPr>
        <p:spPr>
          <a:xfrm flipV="1">
            <a:off x="9590607" y="6142090"/>
            <a:ext cx="1751330" cy="3175"/>
          </a:xfrm>
          <a:prstGeom prst="straightConnector1">
            <a:avLst/>
          </a:prstGeom>
          <a:ln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1577522" y="6550395"/>
            <a:ext cx="6096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binder_ioctl：将内核中记录版本信息的常量拷贝到用户地址空间</a:t>
            </a:r>
            <a:endParaRPr lang="zh-CN" altLang="en-US" sz="100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10503737" y="6661520"/>
            <a:ext cx="977900" cy="8890"/>
          </a:xfrm>
          <a:prstGeom prst="straightConnector1">
            <a:avLst/>
          </a:prstGeom>
          <a:ln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1603557" y="7078080"/>
            <a:ext cx="422021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binder_mmap：完成内存映射相关（binder_allc 结构体）的初始化</a:t>
            </a:r>
            <a:endParaRPr lang="zh-CN" altLang="en-US" sz="1000"/>
          </a:p>
        </p:txBody>
      </p:sp>
      <p:cxnSp>
        <p:nvCxnSpPr>
          <p:cNvPr id="30" name="直接箭头连接符 29"/>
          <p:cNvCxnSpPr>
            <a:stCxn id="24" idx="3"/>
            <a:endCxn id="29" idx="1"/>
          </p:cNvCxnSpPr>
          <p:nvPr/>
        </p:nvCxnSpPr>
        <p:spPr>
          <a:xfrm>
            <a:off x="10022407" y="7185395"/>
            <a:ext cx="158115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700337" y="8475715"/>
            <a:ext cx="275971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ioctl(BINDER_SET_CONTEXT_MGR_EXT)</a:t>
            </a:r>
            <a:endParaRPr lang="zh-CN" altLang="en-US" sz="1000"/>
          </a:p>
        </p:txBody>
      </p:sp>
      <p:sp>
        <p:nvSpPr>
          <p:cNvPr id="32" name="左大括号 31"/>
          <p:cNvSpPr/>
          <p:nvPr/>
        </p:nvSpPr>
        <p:spPr>
          <a:xfrm>
            <a:off x="8502217" y="8185520"/>
            <a:ext cx="76200" cy="8026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1699442" y="8475715"/>
            <a:ext cx="106235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binder_ioctl</a:t>
            </a:r>
            <a:endParaRPr lang="zh-CN" altLang="en-US" sz="1000"/>
          </a:p>
        </p:txBody>
      </p:sp>
      <p:cxnSp>
        <p:nvCxnSpPr>
          <p:cNvPr id="34" name="直接箭头连接符 33"/>
          <p:cNvCxnSpPr>
            <a:stCxn id="31" idx="3"/>
            <a:endCxn id="33" idx="1"/>
          </p:cNvCxnSpPr>
          <p:nvPr/>
        </p:nvCxnSpPr>
        <p:spPr>
          <a:xfrm>
            <a:off x="11460047" y="8598270"/>
            <a:ext cx="23939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左大括号 34"/>
          <p:cNvSpPr/>
          <p:nvPr>
            <p:custDataLst>
              <p:tags r:id="rId3"/>
            </p:custDataLst>
          </p:nvPr>
        </p:nvSpPr>
        <p:spPr>
          <a:xfrm>
            <a:off x="12540817" y="7989940"/>
            <a:ext cx="75565" cy="11938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2723062" y="8040740"/>
            <a:ext cx="224980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构建一个新的 binder_node 结构体</a:t>
            </a:r>
            <a:endParaRPr lang="zh-CN" altLang="en-US" sz="1000"/>
          </a:p>
        </p:txBody>
      </p:sp>
      <p:sp>
        <p:nvSpPr>
          <p:cNvPr id="37" name="文本框 36"/>
          <p:cNvSpPr txBox="1"/>
          <p:nvPr/>
        </p:nvSpPr>
        <p:spPr>
          <a:xfrm>
            <a:off x="12723062" y="8381100"/>
            <a:ext cx="6096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新构建的结构体，插入到 binder_proc 的 nodes 红黑树中</a:t>
            </a:r>
            <a:endParaRPr lang="zh-CN" altLang="en-US" sz="1000"/>
          </a:p>
        </p:txBody>
      </p:sp>
      <p:sp>
        <p:nvSpPr>
          <p:cNvPr id="38" name="文本框 37"/>
          <p:cNvSpPr txBox="1"/>
          <p:nvPr/>
        </p:nvSpPr>
        <p:spPr>
          <a:xfrm>
            <a:off x="12761797" y="8795120"/>
            <a:ext cx="42265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把 proc-&gt;context-&gt;binder_context_mgr_node </a:t>
            </a:r>
            <a:endParaRPr lang="zh-CN" altLang="en-US" sz="1000"/>
          </a:p>
          <a:p>
            <a:r>
              <a:rPr lang="zh-CN" altLang="en-US" sz="1000"/>
              <a:t>指针指向新创建的 </a:t>
            </a:r>
            <a:r>
              <a:rPr lang="zh-CN" altLang="en-US" sz="1000">
                <a:sym typeface="+mn-ea"/>
              </a:rPr>
              <a:t> binder_node</a:t>
            </a:r>
            <a:endParaRPr lang="zh-CN" altLang="en-US" sz="1000"/>
          </a:p>
        </p:txBody>
      </p:sp>
      <p:sp>
        <p:nvSpPr>
          <p:cNvPr id="39" name="左大括号 38"/>
          <p:cNvSpPr/>
          <p:nvPr>
            <p:custDataLst>
              <p:tags r:id="rId4"/>
            </p:custDataLst>
          </p:nvPr>
        </p:nvSpPr>
        <p:spPr>
          <a:xfrm>
            <a:off x="8191067" y="9563470"/>
            <a:ext cx="76200" cy="8026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8290762" y="9774290"/>
            <a:ext cx="28670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ioctl(bs-&gt;fd, BINDER_WRITE_READ, &amp;bwr)</a:t>
            </a:r>
            <a:endParaRPr lang="zh-CN" altLang="en-US" sz="1000"/>
          </a:p>
          <a:p>
            <a:r>
              <a:rPr lang="zh-CN" altLang="en-US" sz="1000"/>
              <a:t>发起读操作</a:t>
            </a:r>
            <a:endParaRPr lang="zh-CN" altLang="en-US" sz="1000"/>
          </a:p>
        </p:txBody>
      </p:sp>
      <p:sp>
        <p:nvSpPr>
          <p:cNvPr id="41" name="文本框 40"/>
          <p:cNvSpPr txBox="1"/>
          <p:nvPr/>
        </p:nvSpPr>
        <p:spPr>
          <a:xfrm>
            <a:off x="12723062" y="9619985"/>
            <a:ext cx="60960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binder_wait_for_work，在</a:t>
            </a:r>
            <a:r>
              <a:rPr lang="en-US" altLang="zh-CN" sz="1000"/>
              <a:t> thread-&gt;wait </a:t>
            </a:r>
            <a:r>
              <a:rPr lang="zh-CN" altLang="en-US" sz="1000"/>
              <a:t>上等待，</a:t>
            </a:r>
            <a:endParaRPr lang="zh-CN" altLang="en-US" sz="1000"/>
          </a:p>
          <a:p>
            <a:r>
              <a:rPr lang="zh-CN" altLang="en-US" sz="1000"/>
              <a:t>进程休眠</a:t>
            </a:r>
            <a:endParaRPr lang="zh-CN" altLang="en-US" sz="1000"/>
          </a:p>
          <a:p>
            <a:r>
              <a:rPr lang="zh-CN" altLang="en-US" sz="1000"/>
              <a:t>等待远程调用写入数据并唤醒，</a:t>
            </a:r>
            <a:endParaRPr lang="zh-CN" altLang="en-US" sz="1000"/>
          </a:p>
        </p:txBody>
      </p:sp>
      <p:sp>
        <p:nvSpPr>
          <p:cNvPr id="42" name="文本框 41"/>
          <p:cNvSpPr txBox="1"/>
          <p:nvPr>
            <p:custDataLst>
              <p:tags r:id="rId5"/>
            </p:custDataLst>
          </p:nvPr>
        </p:nvSpPr>
        <p:spPr>
          <a:xfrm>
            <a:off x="11699442" y="9775560"/>
            <a:ext cx="106235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binder_ioctl</a:t>
            </a:r>
            <a:endParaRPr lang="zh-CN" altLang="en-US" sz="1000"/>
          </a:p>
        </p:txBody>
      </p:sp>
      <p:sp>
        <p:nvSpPr>
          <p:cNvPr id="43" name="左大括号 42"/>
          <p:cNvSpPr/>
          <p:nvPr>
            <p:custDataLst>
              <p:tags r:id="rId6"/>
            </p:custDataLst>
          </p:nvPr>
        </p:nvSpPr>
        <p:spPr>
          <a:xfrm>
            <a:off x="12540182" y="9433930"/>
            <a:ext cx="76200" cy="93218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endCxn id="42" idx="1"/>
          </p:cNvCxnSpPr>
          <p:nvPr/>
        </p:nvCxnSpPr>
        <p:spPr>
          <a:xfrm>
            <a:off x="11153342" y="9894940"/>
            <a:ext cx="546100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424622" y="388149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Android Binder 驱动情景分析之 ServiceManager 启动过程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8" name="直接连接符 7"/>
          <p:cNvCxnSpPr/>
          <p:nvPr>
            <p:custDataLst>
              <p:tags r:id="rId1"/>
            </p:custDataLst>
          </p:nvPr>
        </p:nvCxnSpPr>
        <p:spPr>
          <a:xfrm flipV="1">
            <a:off x="4591887" y="1787895"/>
            <a:ext cx="5055870" cy="22860"/>
          </a:xfrm>
          <a:prstGeom prst="line">
            <a:avLst/>
          </a:prstGeom>
          <a:ln>
            <a:headEnd type="none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185997" y="1661530"/>
            <a:ext cx="112204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binder_procs</a:t>
            </a:r>
            <a:endParaRPr lang="zh-CN" altLang="en-US" sz="1200"/>
          </a:p>
        </p:txBody>
      </p:sp>
      <p:sp>
        <p:nvSpPr>
          <p:cNvPr id="12" name="矩形 11"/>
          <p:cNvSpPr/>
          <p:nvPr/>
        </p:nvSpPr>
        <p:spPr>
          <a:xfrm>
            <a:off x="1877060" y="2738755"/>
            <a:ext cx="1777365" cy="44088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1882977" y="3137270"/>
            <a:ext cx="17672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888432" y="1707250"/>
            <a:ext cx="273050" cy="191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1877262" y="3463025"/>
            <a:ext cx="1782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913707" y="2208265"/>
            <a:ext cx="245872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挂载在全局binder_procs链表中的节点</a:t>
            </a:r>
            <a:endParaRPr lang="zh-CN" altLang="en-US" sz="1000"/>
          </a:p>
        </p:txBody>
      </p:sp>
      <p:sp>
        <p:nvSpPr>
          <p:cNvPr id="20" name="文本框 19"/>
          <p:cNvSpPr txBox="1"/>
          <p:nvPr/>
        </p:nvSpPr>
        <p:spPr>
          <a:xfrm>
            <a:off x="4062297" y="3177910"/>
            <a:ext cx="204597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主线程对应的 task_struct 结构体</a:t>
            </a:r>
            <a:endParaRPr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1877262" y="2819135"/>
            <a:ext cx="177673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struct hlist_node proc_node</a:t>
            </a:r>
            <a:endParaRPr lang="zh-CN" altLang="en-US" sz="1000"/>
          </a:p>
        </p:txBody>
      </p:sp>
      <p:sp>
        <p:nvSpPr>
          <p:cNvPr id="23" name="文本框 22"/>
          <p:cNvSpPr txBox="1"/>
          <p:nvPr/>
        </p:nvSpPr>
        <p:spPr>
          <a:xfrm>
            <a:off x="2195397" y="2350505"/>
            <a:ext cx="11461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binder_proc</a:t>
            </a:r>
            <a:endParaRPr lang="zh-CN" altLang="en-US" sz="1400"/>
          </a:p>
        </p:txBody>
      </p:sp>
      <p:sp>
        <p:nvSpPr>
          <p:cNvPr id="24" name="文本框 23"/>
          <p:cNvSpPr txBox="1"/>
          <p:nvPr/>
        </p:nvSpPr>
        <p:spPr>
          <a:xfrm>
            <a:off x="2041727" y="3177910"/>
            <a:ext cx="144716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struct task_struct *tsk</a:t>
            </a:r>
            <a:endParaRPr lang="zh-CN" altLang="en-US" sz="1000"/>
          </a:p>
        </p:txBody>
      </p:sp>
      <p:cxnSp>
        <p:nvCxnSpPr>
          <p:cNvPr id="25" name="肘形连接符 24"/>
          <p:cNvCxnSpPr>
            <a:stCxn id="22" idx="3"/>
            <a:endCxn id="15" idx="2"/>
          </p:cNvCxnSpPr>
          <p:nvPr/>
        </p:nvCxnSpPr>
        <p:spPr>
          <a:xfrm flipV="1">
            <a:off x="3653992" y="1899020"/>
            <a:ext cx="1370965" cy="10426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4" idx="3"/>
            <a:endCxn id="20" idx="1"/>
          </p:cNvCxnSpPr>
          <p:nvPr/>
        </p:nvCxnSpPr>
        <p:spPr>
          <a:xfrm>
            <a:off x="3488892" y="3300465"/>
            <a:ext cx="5734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110307" y="3536685"/>
            <a:ext cx="137858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struct list_head todo</a:t>
            </a:r>
            <a:endParaRPr lang="zh-CN" altLang="en-US" sz="1000"/>
          </a:p>
        </p:txBody>
      </p:sp>
      <p:cxnSp>
        <p:nvCxnSpPr>
          <p:cNvPr id="28" name="直接连接符 27"/>
          <p:cNvCxnSpPr/>
          <p:nvPr>
            <p:custDataLst>
              <p:tags r:id="rId3"/>
            </p:custDataLst>
          </p:nvPr>
        </p:nvCxnSpPr>
        <p:spPr>
          <a:xfrm>
            <a:off x="1882977" y="3911335"/>
            <a:ext cx="1782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191202" y="3536685"/>
            <a:ext cx="27482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binder_work </a:t>
            </a:r>
            <a:r>
              <a:rPr lang="zh-CN" altLang="en-US" sz="1000"/>
              <a:t>组成的链表，当前为空</a:t>
            </a:r>
            <a:endParaRPr lang="zh-CN" altLang="en-US" sz="1000"/>
          </a:p>
        </p:txBody>
      </p:sp>
      <p:cxnSp>
        <p:nvCxnSpPr>
          <p:cNvPr id="31" name="直接箭头连接符 30"/>
          <p:cNvCxnSpPr>
            <a:stCxn id="27" idx="3"/>
          </p:cNvCxnSpPr>
          <p:nvPr/>
        </p:nvCxnSpPr>
        <p:spPr>
          <a:xfrm>
            <a:off x="3488892" y="3659240"/>
            <a:ext cx="62992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849322" y="4016745"/>
            <a:ext cx="190055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struct binder_context *context</a:t>
            </a:r>
            <a:endParaRPr lang="zh-CN" altLang="en-US" sz="1000"/>
          </a:p>
        </p:txBody>
      </p:sp>
      <p:cxnSp>
        <p:nvCxnSpPr>
          <p:cNvPr id="33" name="直接连接符 32"/>
          <p:cNvCxnSpPr/>
          <p:nvPr>
            <p:custDataLst>
              <p:tags r:id="rId4"/>
            </p:custDataLst>
          </p:nvPr>
        </p:nvCxnSpPr>
        <p:spPr>
          <a:xfrm>
            <a:off x="1849322" y="4499345"/>
            <a:ext cx="1782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099752" y="3725915"/>
            <a:ext cx="2680970" cy="962660"/>
          </a:xfrm>
          <a:prstGeom prst="rect">
            <a:avLst/>
          </a:prstGeom>
        </p:spPr>
      </p:pic>
      <p:cxnSp>
        <p:nvCxnSpPr>
          <p:cNvPr id="38" name="直接箭头连接符 37"/>
          <p:cNvCxnSpPr>
            <a:stCxn id="32" idx="3"/>
          </p:cNvCxnSpPr>
          <p:nvPr/>
        </p:nvCxnSpPr>
        <p:spPr>
          <a:xfrm>
            <a:off x="3749877" y="4139300"/>
            <a:ext cx="5349875" cy="38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136977" y="4688575"/>
            <a:ext cx="12045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struct list_head waiting_threads</a:t>
            </a:r>
            <a:endParaRPr lang="zh-CN" altLang="en-US" sz="1000"/>
          </a:p>
        </p:txBody>
      </p:sp>
      <p:cxnSp>
        <p:nvCxnSpPr>
          <p:cNvPr id="50" name="直接连接符 49"/>
          <p:cNvCxnSpPr/>
          <p:nvPr>
            <p:custDataLst>
              <p:tags r:id="rId7"/>
            </p:custDataLst>
          </p:nvPr>
        </p:nvCxnSpPr>
        <p:spPr>
          <a:xfrm>
            <a:off x="1872182" y="5126090"/>
            <a:ext cx="1782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825442" y="4766680"/>
            <a:ext cx="240093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/>
              <a:t>binder_thread </a:t>
            </a:r>
            <a:r>
              <a:rPr lang="zh-CN" altLang="en-US" sz="1000"/>
              <a:t>空闲线程队列</a:t>
            </a:r>
            <a:r>
              <a:rPr lang="en-US" altLang="zh-CN" sz="1000"/>
              <a:t>, </a:t>
            </a:r>
            <a:r>
              <a:rPr lang="zh-CN" altLang="en-US" sz="1000"/>
              <a:t>当前为空</a:t>
            </a:r>
            <a:endParaRPr lang="zh-CN" altLang="en-US" sz="1000"/>
          </a:p>
        </p:txBody>
      </p:sp>
      <p:cxnSp>
        <p:nvCxnSpPr>
          <p:cNvPr id="52" name="直接箭头连接符 51"/>
          <p:cNvCxnSpPr>
            <a:stCxn id="49" idx="3"/>
            <a:endCxn id="51" idx="1"/>
          </p:cNvCxnSpPr>
          <p:nvPr/>
        </p:nvCxnSpPr>
        <p:spPr>
          <a:xfrm>
            <a:off x="3341572" y="4887965"/>
            <a:ext cx="48387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2136977" y="5199115"/>
            <a:ext cx="112077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struct list_head delivered_death</a:t>
            </a:r>
            <a:endParaRPr lang="zh-CN" altLang="en-US" sz="1000"/>
          </a:p>
        </p:txBody>
      </p:sp>
      <p:cxnSp>
        <p:nvCxnSpPr>
          <p:cNvPr id="54" name="直接连接符 53"/>
          <p:cNvCxnSpPr/>
          <p:nvPr>
            <p:custDataLst>
              <p:tags r:id="rId8"/>
            </p:custDataLst>
          </p:nvPr>
        </p:nvCxnSpPr>
        <p:spPr>
          <a:xfrm>
            <a:off x="1882977" y="5616945"/>
            <a:ext cx="1782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3913707" y="5275950"/>
            <a:ext cx="227520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>
                <a:sym typeface="+mn-ea"/>
              </a:rPr>
              <a:t>binder_work  </a:t>
            </a:r>
            <a:r>
              <a:rPr lang="zh-CN" altLang="en-US" sz="1000"/>
              <a:t>死亡通知队列</a:t>
            </a:r>
            <a:r>
              <a:rPr lang="en-US" altLang="zh-CN" sz="1000">
                <a:sym typeface="+mn-ea"/>
              </a:rPr>
              <a:t>,</a:t>
            </a:r>
            <a:r>
              <a:rPr lang="zh-CN" altLang="en-US" sz="1000">
                <a:sym typeface="+mn-ea"/>
              </a:rPr>
              <a:t>当前为空</a:t>
            </a:r>
            <a:endParaRPr lang="zh-CN" altLang="en-US" sz="1000"/>
          </a:p>
        </p:txBody>
      </p:sp>
      <p:cxnSp>
        <p:nvCxnSpPr>
          <p:cNvPr id="56" name="直接箭头连接符 55"/>
          <p:cNvCxnSpPr>
            <a:stCxn id="53" idx="3"/>
            <a:endCxn id="55" idx="1"/>
          </p:cNvCxnSpPr>
          <p:nvPr/>
        </p:nvCxnSpPr>
        <p:spPr>
          <a:xfrm>
            <a:off x="3257752" y="5398505"/>
            <a:ext cx="6559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>
            <p:custDataLst>
              <p:tags r:id="rId9"/>
            </p:custDataLst>
          </p:nvPr>
        </p:nvCxnSpPr>
        <p:spPr>
          <a:xfrm>
            <a:off x="1867737" y="6228450"/>
            <a:ext cx="1782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2013152" y="5805540"/>
            <a:ext cx="140779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struct rb_root threads</a:t>
            </a:r>
            <a:endParaRPr lang="zh-CN" altLang="en-US" sz="1000"/>
          </a:p>
        </p:txBody>
      </p:sp>
      <p:sp>
        <p:nvSpPr>
          <p:cNvPr id="61" name="矩形 60"/>
          <p:cNvSpPr/>
          <p:nvPr/>
        </p:nvSpPr>
        <p:spPr>
          <a:xfrm>
            <a:off x="7634807" y="5724260"/>
            <a:ext cx="208915" cy="16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>
            <p:custDataLst>
              <p:tags r:id="rId10"/>
            </p:custDataLst>
          </p:nvPr>
        </p:nvSpPr>
        <p:spPr>
          <a:xfrm>
            <a:off x="7249997" y="6065890"/>
            <a:ext cx="208915" cy="16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>
            <p:custDataLst>
              <p:tags r:id="rId11"/>
            </p:custDataLst>
          </p:nvPr>
        </p:nvSpPr>
        <p:spPr>
          <a:xfrm>
            <a:off x="7978977" y="6065890"/>
            <a:ext cx="208915" cy="16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>
            <p:custDataLst>
              <p:tags r:id="rId12"/>
            </p:custDataLst>
          </p:nvPr>
        </p:nvSpPr>
        <p:spPr>
          <a:xfrm>
            <a:off x="7041082" y="6430380"/>
            <a:ext cx="208915" cy="16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矩形 64"/>
          <p:cNvSpPr/>
          <p:nvPr>
            <p:custDataLst>
              <p:tags r:id="rId13"/>
            </p:custDataLst>
          </p:nvPr>
        </p:nvSpPr>
        <p:spPr>
          <a:xfrm>
            <a:off x="7420177" y="6430380"/>
            <a:ext cx="208915" cy="16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>
            <p:custDataLst>
              <p:tags r:id="rId14"/>
            </p:custDataLst>
          </p:nvPr>
        </p:nvSpPr>
        <p:spPr>
          <a:xfrm>
            <a:off x="7843722" y="6430380"/>
            <a:ext cx="208915" cy="16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>
            <p:custDataLst>
              <p:tags r:id="rId15"/>
            </p:custDataLst>
          </p:nvPr>
        </p:nvSpPr>
        <p:spPr>
          <a:xfrm>
            <a:off x="8187892" y="6430380"/>
            <a:ext cx="208915" cy="16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8" name="直接连接符 67"/>
          <p:cNvCxnSpPr>
            <a:stCxn id="61" idx="2"/>
            <a:endCxn id="62" idx="0"/>
          </p:cNvCxnSpPr>
          <p:nvPr/>
        </p:nvCxnSpPr>
        <p:spPr>
          <a:xfrm flipH="1">
            <a:off x="7354772" y="5886820"/>
            <a:ext cx="384810" cy="179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endCxn id="63" idx="0"/>
          </p:cNvCxnSpPr>
          <p:nvPr/>
        </p:nvCxnSpPr>
        <p:spPr>
          <a:xfrm>
            <a:off x="7741487" y="5891265"/>
            <a:ext cx="342265" cy="174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62" idx="2"/>
            <a:endCxn id="64" idx="0"/>
          </p:cNvCxnSpPr>
          <p:nvPr/>
        </p:nvCxnSpPr>
        <p:spPr>
          <a:xfrm flipH="1">
            <a:off x="7145857" y="6228450"/>
            <a:ext cx="208915" cy="201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endCxn id="65" idx="0"/>
          </p:cNvCxnSpPr>
          <p:nvPr/>
        </p:nvCxnSpPr>
        <p:spPr>
          <a:xfrm>
            <a:off x="7347787" y="6230990"/>
            <a:ext cx="177165" cy="199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63" idx="2"/>
            <a:endCxn id="66" idx="0"/>
          </p:cNvCxnSpPr>
          <p:nvPr/>
        </p:nvCxnSpPr>
        <p:spPr>
          <a:xfrm flipH="1">
            <a:off x="7948497" y="6228450"/>
            <a:ext cx="135255" cy="201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63" idx="2"/>
            <a:endCxn id="67" idx="0"/>
          </p:cNvCxnSpPr>
          <p:nvPr/>
        </p:nvCxnSpPr>
        <p:spPr>
          <a:xfrm>
            <a:off x="8083752" y="6228450"/>
            <a:ext cx="208915" cy="201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stCxn id="59" idx="3"/>
          </p:cNvCxnSpPr>
          <p:nvPr/>
        </p:nvCxnSpPr>
        <p:spPr>
          <a:xfrm flipV="1">
            <a:off x="3420947" y="5922380"/>
            <a:ext cx="392620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062095" y="5529580"/>
            <a:ext cx="31178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使用红黑树来保存使用</a:t>
            </a:r>
            <a:r>
              <a:rPr lang="en-US" altLang="zh-CN" sz="1000"/>
              <a:t> </a:t>
            </a:r>
            <a:r>
              <a:rPr lang="zh-CN" altLang="en-US" sz="1000"/>
              <a:t>Binder</a:t>
            </a:r>
            <a:r>
              <a:rPr lang="en-US" altLang="zh-CN" sz="1000"/>
              <a:t> </a:t>
            </a:r>
            <a:r>
              <a:rPr lang="zh-CN" altLang="en-US" sz="1000"/>
              <a:t>机制通信的进程的</a:t>
            </a:r>
            <a:r>
              <a:rPr lang="en-US" altLang="zh-CN" sz="1000"/>
              <a:t> </a:t>
            </a:r>
            <a:r>
              <a:rPr lang="zh-CN" altLang="en-US" sz="1000"/>
              <a:t>Binder</a:t>
            </a:r>
            <a:r>
              <a:rPr lang="en-US" altLang="zh-CN" sz="1000"/>
              <a:t> </a:t>
            </a:r>
            <a:r>
              <a:rPr lang="zh-CN" altLang="en-US" sz="1000"/>
              <a:t>线程的线程ID，节点类型是</a:t>
            </a:r>
            <a:r>
              <a:rPr lang="en-US" altLang="zh-CN" sz="1000"/>
              <a:t> binder_thread</a:t>
            </a:r>
            <a:endParaRPr lang="en-US" altLang="zh-CN" sz="10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0890250" y="5529580"/>
            <a:ext cx="2797175" cy="246824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8235950" y="5902325"/>
            <a:ext cx="292735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396605" y="5375275"/>
            <a:ext cx="24034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查询</a:t>
            </a:r>
            <a:r>
              <a:rPr lang="en-US" altLang="zh-CN" sz="1000"/>
              <a:t>binder</a:t>
            </a:r>
            <a:r>
              <a:rPr lang="zh-CN" altLang="en-US" sz="1000"/>
              <a:t>版本时，新建一个</a:t>
            </a:r>
            <a:r>
              <a:rPr lang="en-US" altLang="zh-CN" sz="1000"/>
              <a:t> binder_thread </a:t>
            </a:r>
            <a:r>
              <a:rPr lang="zh-CN" altLang="en-US" sz="1000"/>
              <a:t>结构体，并插入到对应</a:t>
            </a:r>
            <a:r>
              <a:rPr lang="en-US" altLang="zh-CN" sz="1000"/>
              <a:t> binder_proc </a:t>
            </a:r>
            <a:r>
              <a:rPr lang="zh-CN" altLang="en-US" sz="1000"/>
              <a:t>结构体的</a:t>
            </a:r>
            <a:r>
              <a:rPr lang="en-US" altLang="zh-CN" sz="1000"/>
              <a:t> threads </a:t>
            </a:r>
            <a:r>
              <a:rPr lang="zh-CN" altLang="en-US" sz="1000"/>
              <a:t>红黑树中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2012950" y="6828790"/>
            <a:ext cx="152654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struct binder_alloc alloc</a:t>
            </a:r>
            <a:endParaRPr lang="zh-CN" altLang="en-US" sz="1000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184140" y="10908030"/>
            <a:ext cx="2480945" cy="238061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7412355" y="8721725"/>
            <a:ext cx="834390" cy="16630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7420610" y="9121775"/>
            <a:ext cx="819150" cy="6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>
            <p:custDataLst>
              <p:tags r:id="rId20"/>
            </p:custDataLst>
          </p:nvPr>
        </p:nvCxnSpPr>
        <p:spPr>
          <a:xfrm>
            <a:off x="7420610" y="9477375"/>
            <a:ext cx="819150" cy="6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501255" y="8782050"/>
            <a:ext cx="71374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vm_</a:t>
            </a:r>
            <a:r>
              <a:rPr lang="en-US" altLang="zh-CN" sz="1000"/>
              <a:t>end</a:t>
            </a:r>
            <a:endParaRPr lang="en-US" altLang="zh-CN" sz="1000"/>
          </a:p>
        </p:txBody>
      </p:sp>
      <p:sp>
        <p:nvSpPr>
          <p:cNvPr id="34" name="文本框 33"/>
          <p:cNvSpPr txBox="1"/>
          <p:nvPr>
            <p:custDataLst>
              <p:tags r:id="rId21"/>
            </p:custDataLst>
          </p:nvPr>
        </p:nvSpPr>
        <p:spPr>
          <a:xfrm>
            <a:off x="7501255" y="9154160"/>
            <a:ext cx="71374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vm_</a:t>
            </a:r>
            <a:r>
              <a:rPr lang="en-US" altLang="zh-CN" sz="1000"/>
              <a:t>start</a:t>
            </a:r>
            <a:endParaRPr lang="en-US" altLang="zh-CN" sz="1000"/>
          </a:p>
        </p:txBody>
      </p:sp>
      <p:sp>
        <p:nvSpPr>
          <p:cNvPr id="35" name="文本框 34"/>
          <p:cNvSpPr txBox="1"/>
          <p:nvPr>
            <p:custDataLst>
              <p:tags r:id="rId22"/>
            </p:custDataLst>
          </p:nvPr>
        </p:nvSpPr>
        <p:spPr>
          <a:xfrm>
            <a:off x="7582535" y="9789160"/>
            <a:ext cx="50482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/>
              <a:t>......</a:t>
            </a:r>
            <a:endParaRPr lang="en-US" altLang="zh-CN" sz="1000"/>
          </a:p>
        </p:txBody>
      </p:sp>
      <p:sp>
        <p:nvSpPr>
          <p:cNvPr id="36" name="矩形 35"/>
          <p:cNvSpPr/>
          <p:nvPr/>
        </p:nvSpPr>
        <p:spPr>
          <a:xfrm>
            <a:off x="10128250" y="9046210"/>
            <a:ext cx="1085850" cy="3022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9928860" y="8648065"/>
            <a:ext cx="1484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进程虚拟内存地址空间</a:t>
            </a:r>
            <a:endParaRPr lang="zh-CN" altLang="en-US" sz="1000"/>
          </a:p>
        </p:txBody>
      </p:sp>
      <p:cxnSp>
        <p:nvCxnSpPr>
          <p:cNvPr id="44" name="直接连接符 43"/>
          <p:cNvCxnSpPr/>
          <p:nvPr/>
        </p:nvCxnSpPr>
        <p:spPr>
          <a:xfrm>
            <a:off x="10115550" y="10285095"/>
            <a:ext cx="1085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>
            <p:custDataLst>
              <p:tags r:id="rId23"/>
            </p:custDataLst>
          </p:nvPr>
        </p:nvCxnSpPr>
        <p:spPr>
          <a:xfrm>
            <a:off x="10115550" y="9745980"/>
            <a:ext cx="1085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34" idx="3"/>
          </p:cNvCxnSpPr>
          <p:nvPr/>
        </p:nvCxnSpPr>
        <p:spPr>
          <a:xfrm>
            <a:off x="8214995" y="9276715"/>
            <a:ext cx="1913255" cy="1008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29" idx="3"/>
          </p:cNvCxnSpPr>
          <p:nvPr/>
        </p:nvCxnSpPr>
        <p:spPr>
          <a:xfrm>
            <a:off x="8214995" y="8904605"/>
            <a:ext cx="1932305" cy="840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1163300" y="10199370"/>
            <a:ext cx="9671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0x68667890</a:t>
            </a:r>
            <a:endParaRPr lang="en-US" altLang="zh-CN" sz="1000"/>
          </a:p>
        </p:txBody>
      </p:sp>
      <p:sp>
        <p:nvSpPr>
          <p:cNvPr id="77" name="文本框 76"/>
          <p:cNvSpPr txBox="1"/>
          <p:nvPr>
            <p:custDataLst>
              <p:tags r:id="rId24"/>
            </p:custDataLst>
          </p:nvPr>
        </p:nvSpPr>
        <p:spPr>
          <a:xfrm>
            <a:off x="11276965" y="11901170"/>
            <a:ext cx="9671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0x00000000</a:t>
            </a:r>
            <a:endParaRPr lang="en-US" altLang="zh-CN" sz="1000"/>
          </a:p>
        </p:txBody>
      </p:sp>
      <p:sp>
        <p:nvSpPr>
          <p:cNvPr id="78" name="文本框 77"/>
          <p:cNvSpPr txBox="1"/>
          <p:nvPr>
            <p:custDataLst>
              <p:tags r:id="rId25"/>
            </p:custDataLst>
          </p:nvPr>
        </p:nvSpPr>
        <p:spPr>
          <a:xfrm>
            <a:off x="11161395" y="9623425"/>
            <a:ext cx="9671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0x68669990</a:t>
            </a:r>
            <a:endParaRPr lang="en-US" altLang="zh-CN" sz="1000"/>
          </a:p>
        </p:txBody>
      </p:sp>
      <p:sp>
        <p:nvSpPr>
          <p:cNvPr id="79" name="文本框 78"/>
          <p:cNvSpPr txBox="1"/>
          <p:nvPr/>
        </p:nvSpPr>
        <p:spPr>
          <a:xfrm>
            <a:off x="7292340" y="8424545"/>
            <a:ext cx="1125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vm_area_struct</a:t>
            </a:r>
            <a:endParaRPr lang="en-US" altLang="zh-CN" sz="1000"/>
          </a:p>
        </p:txBody>
      </p:sp>
      <p:cxnSp>
        <p:nvCxnSpPr>
          <p:cNvPr id="83" name="直接箭头连接符 82"/>
          <p:cNvCxnSpPr/>
          <p:nvPr/>
        </p:nvCxnSpPr>
        <p:spPr>
          <a:xfrm flipV="1">
            <a:off x="7010400" y="10373995"/>
            <a:ext cx="406400" cy="933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6832600" y="10323195"/>
            <a:ext cx="3257550" cy="1352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>
            <p:custDataLst>
              <p:tags r:id="rId26"/>
            </p:custDataLst>
          </p:nvPr>
        </p:nvSpPr>
        <p:spPr>
          <a:xfrm>
            <a:off x="6437832" y="6906630"/>
            <a:ext cx="208915" cy="16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6" name="矩形 85"/>
          <p:cNvSpPr/>
          <p:nvPr>
            <p:custDataLst>
              <p:tags r:id="rId27"/>
            </p:custDataLst>
          </p:nvPr>
        </p:nvSpPr>
        <p:spPr>
          <a:xfrm>
            <a:off x="6053022" y="7248260"/>
            <a:ext cx="208915" cy="16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矩形 86"/>
          <p:cNvSpPr/>
          <p:nvPr>
            <p:custDataLst>
              <p:tags r:id="rId28"/>
            </p:custDataLst>
          </p:nvPr>
        </p:nvSpPr>
        <p:spPr>
          <a:xfrm>
            <a:off x="6782002" y="7248260"/>
            <a:ext cx="208915" cy="16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矩形 87"/>
          <p:cNvSpPr/>
          <p:nvPr>
            <p:custDataLst>
              <p:tags r:id="rId29"/>
            </p:custDataLst>
          </p:nvPr>
        </p:nvSpPr>
        <p:spPr>
          <a:xfrm>
            <a:off x="5844107" y="7612750"/>
            <a:ext cx="208915" cy="16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矩形 88"/>
          <p:cNvSpPr/>
          <p:nvPr>
            <p:custDataLst>
              <p:tags r:id="rId30"/>
            </p:custDataLst>
          </p:nvPr>
        </p:nvSpPr>
        <p:spPr>
          <a:xfrm>
            <a:off x="6223202" y="7612750"/>
            <a:ext cx="208915" cy="16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0" name="矩形 89"/>
          <p:cNvSpPr/>
          <p:nvPr>
            <p:custDataLst>
              <p:tags r:id="rId31"/>
            </p:custDataLst>
          </p:nvPr>
        </p:nvSpPr>
        <p:spPr>
          <a:xfrm>
            <a:off x="6646747" y="7612750"/>
            <a:ext cx="208915" cy="16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矩形 90"/>
          <p:cNvSpPr/>
          <p:nvPr>
            <p:custDataLst>
              <p:tags r:id="rId32"/>
            </p:custDataLst>
          </p:nvPr>
        </p:nvSpPr>
        <p:spPr>
          <a:xfrm>
            <a:off x="6990917" y="7612750"/>
            <a:ext cx="208915" cy="16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2" name="直接连接符 91"/>
          <p:cNvCxnSpPr>
            <a:stCxn id="85" idx="2"/>
            <a:endCxn id="86" idx="0"/>
          </p:cNvCxnSpPr>
          <p:nvPr>
            <p:custDataLst>
              <p:tags r:id="rId33"/>
            </p:custDataLst>
          </p:nvPr>
        </p:nvCxnSpPr>
        <p:spPr>
          <a:xfrm flipH="1">
            <a:off x="6157797" y="7069190"/>
            <a:ext cx="384810" cy="179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endCxn id="87" idx="0"/>
          </p:cNvCxnSpPr>
          <p:nvPr>
            <p:custDataLst>
              <p:tags r:id="rId34"/>
            </p:custDataLst>
          </p:nvPr>
        </p:nvCxnSpPr>
        <p:spPr>
          <a:xfrm>
            <a:off x="6544512" y="7073635"/>
            <a:ext cx="342265" cy="174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86" idx="2"/>
            <a:endCxn id="88" idx="0"/>
          </p:cNvCxnSpPr>
          <p:nvPr>
            <p:custDataLst>
              <p:tags r:id="rId35"/>
            </p:custDataLst>
          </p:nvPr>
        </p:nvCxnSpPr>
        <p:spPr>
          <a:xfrm flipH="1">
            <a:off x="5948882" y="7410820"/>
            <a:ext cx="208915" cy="201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endCxn id="89" idx="0"/>
          </p:cNvCxnSpPr>
          <p:nvPr>
            <p:custDataLst>
              <p:tags r:id="rId36"/>
            </p:custDataLst>
          </p:nvPr>
        </p:nvCxnSpPr>
        <p:spPr>
          <a:xfrm>
            <a:off x="6150812" y="7413360"/>
            <a:ext cx="177165" cy="199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87" idx="2"/>
            <a:endCxn id="90" idx="0"/>
          </p:cNvCxnSpPr>
          <p:nvPr>
            <p:custDataLst>
              <p:tags r:id="rId37"/>
            </p:custDataLst>
          </p:nvPr>
        </p:nvCxnSpPr>
        <p:spPr>
          <a:xfrm flipH="1">
            <a:off x="6751522" y="7410820"/>
            <a:ext cx="135255" cy="201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87" idx="2"/>
            <a:endCxn id="91" idx="0"/>
          </p:cNvCxnSpPr>
          <p:nvPr>
            <p:custDataLst>
              <p:tags r:id="rId38"/>
            </p:custDataLst>
          </p:nvPr>
        </p:nvCxnSpPr>
        <p:spPr>
          <a:xfrm>
            <a:off x="6886777" y="7410820"/>
            <a:ext cx="208915" cy="201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1892300" y="6722110"/>
            <a:ext cx="1758950" cy="6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2110105" y="6348095"/>
            <a:ext cx="135382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struct rb_root nodes</a:t>
            </a:r>
            <a:endParaRPr lang="zh-CN" altLang="en-US" sz="1000"/>
          </a:p>
        </p:txBody>
      </p:sp>
      <p:cxnSp>
        <p:nvCxnSpPr>
          <p:cNvPr id="100" name="直接箭头连接符 99"/>
          <p:cNvCxnSpPr>
            <a:stCxn id="99" idx="3"/>
            <a:endCxn id="85" idx="1"/>
          </p:cNvCxnSpPr>
          <p:nvPr/>
        </p:nvCxnSpPr>
        <p:spPr>
          <a:xfrm>
            <a:off x="3463925" y="6470650"/>
            <a:ext cx="2973705" cy="517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4027170" y="6386195"/>
            <a:ext cx="219265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使用红黑树来保存 Binder 服务对象 binder_node 的成员变量 ptr</a:t>
            </a:r>
            <a:endParaRPr lang="zh-CN" altLang="en-US" sz="1000"/>
          </a:p>
        </p:txBody>
      </p:sp>
      <p:sp>
        <p:nvSpPr>
          <p:cNvPr id="103" name="矩形 102"/>
          <p:cNvSpPr/>
          <p:nvPr/>
        </p:nvSpPr>
        <p:spPr>
          <a:xfrm>
            <a:off x="8629015" y="7147560"/>
            <a:ext cx="1299845" cy="3644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binde_node</a:t>
            </a:r>
            <a:endParaRPr lang="en-US" altLang="zh-CN" sz="1200"/>
          </a:p>
        </p:txBody>
      </p:sp>
      <p:cxnSp>
        <p:nvCxnSpPr>
          <p:cNvPr id="104" name="直接箭头连接符 103"/>
          <p:cNvCxnSpPr>
            <a:endCxn id="103" idx="0"/>
          </p:cNvCxnSpPr>
          <p:nvPr/>
        </p:nvCxnSpPr>
        <p:spPr>
          <a:xfrm flipH="1">
            <a:off x="9279255" y="4168140"/>
            <a:ext cx="2124710" cy="2979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103" idx="1"/>
          </p:cNvCxnSpPr>
          <p:nvPr/>
        </p:nvCxnSpPr>
        <p:spPr>
          <a:xfrm flipH="1" flipV="1">
            <a:off x="6731000" y="7035800"/>
            <a:ext cx="1898015" cy="294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7739380" y="7512050"/>
            <a:ext cx="287909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执行</a:t>
            </a:r>
            <a:r>
              <a:rPr lang="en-US" altLang="zh-CN" sz="1000"/>
              <a:t> </a:t>
            </a:r>
            <a:r>
              <a:rPr lang="zh-CN" altLang="en-US" sz="1000"/>
              <a:t>binder_ioctl_set_ctx_mgr</a:t>
            </a:r>
            <a:r>
              <a:rPr lang="en-US" altLang="zh-CN" sz="1000"/>
              <a:t> </a:t>
            </a:r>
            <a:r>
              <a:rPr lang="zh-CN" altLang="en-US" sz="1000"/>
              <a:t>时，会创建一个</a:t>
            </a:r>
            <a:r>
              <a:rPr lang="en-US" altLang="zh-CN" sz="1000"/>
              <a:t> binder_node </a:t>
            </a:r>
            <a:r>
              <a:rPr lang="zh-CN" altLang="en-US" sz="1000"/>
              <a:t>结构体，并将</a:t>
            </a:r>
            <a:r>
              <a:rPr lang="en-US" altLang="zh-CN" sz="1000"/>
              <a:t> binder_context </a:t>
            </a:r>
            <a:r>
              <a:rPr lang="zh-CN" altLang="en-US" sz="1000"/>
              <a:t>中的指针指向他，同时插入</a:t>
            </a:r>
            <a:r>
              <a:rPr lang="en-US" altLang="zh-CN" sz="1000"/>
              <a:t> nodes </a:t>
            </a:r>
            <a:r>
              <a:rPr lang="zh-CN" altLang="en-US" sz="1000"/>
              <a:t>红黑树中</a:t>
            </a:r>
            <a:endParaRPr lang="zh-CN" altLang="en-US" sz="1000"/>
          </a:p>
        </p:txBody>
      </p:sp>
      <p:cxnSp>
        <p:nvCxnSpPr>
          <p:cNvPr id="107" name="直接箭头连接符 106"/>
          <p:cNvCxnSpPr/>
          <p:nvPr/>
        </p:nvCxnSpPr>
        <p:spPr>
          <a:xfrm>
            <a:off x="11747500" y="6348730"/>
            <a:ext cx="838200" cy="2266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11899900" y="8615680"/>
            <a:ext cx="23234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应用层进入循环前会向驱动发送</a:t>
            </a:r>
            <a:r>
              <a:rPr lang="en-US" altLang="zh-CN" sz="1000"/>
              <a:t> BC_ENTER_LOOPER </a:t>
            </a:r>
            <a:r>
              <a:rPr lang="zh-CN" altLang="en-US" sz="1000"/>
              <a:t>指令，驱动层收到后，会给</a:t>
            </a:r>
            <a:r>
              <a:rPr lang="en-US" altLang="zh-CN" sz="1000"/>
              <a:t> looper </a:t>
            </a:r>
            <a:r>
              <a:rPr lang="zh-CN" altLang="en-US" sz="1000"/>
              <a:t>或上一个</a:t>
            </a:r>
            <a:r>
              <a:rPr lang="en-US" altLang="zh-CN" sz="1000"/>
              <a:t> BINDER_LOOPER_STATE_INVALID</a:t>
            </a:r>
            <a:endParaRPr lang="en-US" altLang="zh-CN" sz="1000"/>
          </a:p>
        </p:txBody>
      </p:sp>
      <p:sp>
        <p:nvSpPr>
          <p:cNvPr id="109" name="文本框 108"/>
          <p:cNvSpPr txBox="1"/>
          <p:nvPr/>
        </p:nvSpPr>
        <p:spPr>
          <a:xfrm>
            <a:off x="8963660" y="9154160"/>
            <a:ext cx="965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均为假设的值</a:t>
            </a:r>
            <a:endParaRPr lang="zh-CN" altLang="en-US" sz="1000"/>
          </a:p>
        </p:txBody>
      </p:sp>
      <p:pic>
        <p:nvPicPr>
          <p:cNvPr id="110" name="图片 109"/>
          <p:cNvPicPr>
            <a:picLocks noChangeAspect="1"/>
          </p:cNvPicPr>
          <p:nvPr>
            <p:custDataLst>
              <p:tags r:id="rId39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416560" y="10199370"/>
            <a:ext cx="2689860" cy="2521585"/>
          </a:xfrm>
          <a:prstGeom prst="rect">
            <a:avLst/>
          </a:prstGeom>
        </p:spPr>
      </p:pic>
      <p:cxnSp>
        <p:nvCxnSpPr>
          <p:cNvPr id="111" name="直接箭头连接符 110"/>
          <p:cNvCxnSpPr>
            <a:stCxn id="110" idx="3"/>
            <a:endCxn id="13" idx="1"/>
          </p:cNvCxnSpPr>
          <p:nvPr/>
        </p:nvCxnSpPr>
        <p:spPr>
          <a:xfrm>
            <a:off x="3106420" y="11460480"/>
            <a:ext cx="2077720" cy="638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3185795" y="10955020"/>
            <a:ext cx="188404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执行内核层</a:t>
            </a:r>
            <a:r>
              <a:rPr lang="en-US" altLang="zh-CN" sz="1000"/>
              <a:t> binder_mmap </a:t>
            </a:r>
            <a:r>
              <a:rPr lang="zh-CN" altLang="en-US" sz="1000"/>
              <a:t>时，会创建一个</a:t>
            </a:r>
            <a:r>
              <a:rPr lang="en-US" altLang="zh-CN" sz="1000"/>
              <a:t> binder_buffer </a:t>
            </a:r>
            <a:r>
              <a:rPr lang="zh-CN" altLang="en-US" sz="1000"/>
              <a:t>结构体并插入</a:t>
            </a:r>
            <a:r>
              <a:rPr lang="en-US" altLang="zh-CN" sz="1000"/>
              <a:t> binder_alloc </a:t>
            </a:r>
            <a:r>
              <a:rPr lang="zh-CN" altLang="en-US" sz="1000"/>
              <a:t>中的队列</a:t>
            </a:r>
            <a:r>
              <a:rPr lang="en-US" altLang="zh-CN" sz="1000"/>
              <a:t> buffers </a:t>
            </a:r>
            <a:r>
              <a:rPr lang="zh-CN" altLang="en-US" sz="1000"/>
              <a:t>和红黑树</a:t>
            </a:r>
            <a:r>
              <a:rPr lang="en-US" altLang="zh-CN" sz="1000"/>
              <a:t> free_buffers</a:t>
            </a:r>
            <a:endParaRPr lang="en-US" altLang="zh-CN" sz="1000"/>
          </a:p>
        </p:txBody>
      </p:sp>
      <p:cxnSp>
        <p:nvCxnSpPr>
          <p:cNvPr id="113" name="直接箭头连接符 112"/>
          <p:cNvCxnSpPr>
            <a:stCxn id="9" idx="2"/>
          </p:cNvCxnSpPr>
          <p:nvPr/>
        </p:nvCxnSpPr>
        <p:spPr>
          <a:xfrm>
            <a:off x="2776220" y="7073900"/>
            <a:ext cx="3267075" cy="3858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2165" y="10307955"/>
            <a:ext cx="7958455" cy="215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 flipV="1">
            <a:off x="2596515" y="4700905"/>
            <a:ext cx="15801975" cy="43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694430" y="2306320"/>
            <a:ext cx="3731895" cy="8997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Client / Server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9.xml><?xml version="1.0" encoding="utf-8"?>
<p:tagLst xmlns:p="http://schemas.openxmlformats.org/presentationml/2006/main">
  <p:tag name="COMMONDATA" val="eyJoZGlkIjoiNjE5OWZjMGE3NGM4M2EwN2I0NjRjNjE5ZDIxZDM4MDkifQ=="/>
  <p:tag name="KSO_WPP_MARK_KEY" val="7873bd9c-d00e-41bd-b0f3-bc24ed983d8a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1589</Words>
  <Application>WPS 演示</Application>
  <PresentationFormat>宽屏</PresentationFormat>
  <Paragraphs>129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豪豪</cp:lastModifiedBy>
  <cp:revision>186</cp:revision>
  <dcterms:created xsi:type="dcterms:W3CDTF">2019-06-19T02:08:00Z</dcterms:created>
  <dcterms:modified xsi:type="dcterms:W3CDTF">2023-07-18T07:31:04Z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5DF29C3B08EC4433BD4774896E20CF7D_11</vt:lpwstr>
  </property>
</Properties>
</file>