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51198780" cy="5119878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6" userDrawn="1">
          <p15:clr>
            <a:srgbClr val="A4A3A4"/>
          </p15:clr>
        </p15:guide>
        <p15:guide id="2" pos="161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16126"/>
        <p:guide pos="161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8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34714" y="6826892"/>
            <a:ext cx="41154631" cy="1919055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359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034714" y="26581876"/>
            <a:ext cx="41154631" cy="10992909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3440" spc="200"/>
            </a:lvl1pPr>
            <a:lvl2pPr marL="2560320" indent="0" algn="ctr">
              <a:buNone/>
              <a:defRPr sz="11195"/>
            </a:lvl2pPr>
            <a:lvl3pPr marL="5120005" indent="0" algn="ctr">
              <a:buNone/>
              <a:defRPr sz="10070"/>
            </a:lvl3pPr>
            <a:lvl4pPr marL="7680325" indent="0" algn="ctr">
              <a:buNone/>
              <a:defRPr sz="8960"/>
            </a:lvl4pPr>
            <a:lvl5pPr marL="10240645" indent="0" algn="ctr">
              <a:buNone/>
              <a:defRPr sz="8960"/>
            </a:lvl5pPr>
            <a:lvl6pPr marL="12799695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1925" indent="0" algn="ctr">
              <a:buNone/>
              <a:defRPr sz="896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2555155" y="5778669"/>
            <a:ext cx="46083510" cy="4093447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34714" y="18545495"/>
            <a:ext cx="41154631" cy="7606341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359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034714" y="26581876"/>
            <a:ext cx="41154631" cy="3520956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344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55155" y="4542302"/>
            <a:ext cx="46068391" cy="526799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555155" y="11127297"/>
            <a:ext cx="46068391" cy="3553209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60952" y="28732078"/>
            <a:ext cx="32627367" cy="572491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463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60952" y="34456992"/>
            <a:ext cx="32627367" cy="647748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007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603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2pPr>
            <a:lvl3pPr marL="5120005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325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0645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799695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1925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55155" y="4542302"/>
            <a:ext cx="46068391" cy="526799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555155" y="11207930"/>
            <a:ext cx="21741498" cy="3545146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6927405" y="11207930"/>
            <a:ext cx="21741498" cy="35451461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55155" y="4542302"/>
            <a:ext cx="46068391" cy="526799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555155" y="10670379"/>
            <a:ext cx="22436985" cy="2849018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119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60320" indent="0">
              <a:buNone/>
              <a:defRPr sz="11195" b="1"/>
            </a:lvl2pPr>
            <a:lvl3pPr marL="5120005" indent="0">
              <a:buNone/>
              <a:defRPr sz="10070" b="1"/>
            </a:lvl3pPr>
            <a:lvl4pPr marL="7680325" indent="0">
              <a:buNone/>
              <a:defRPr sz="8960" b="1"/>
            </a:lvl4pPr>
            <a:lvl5pPr marL="10240645" indent="0">
              <a:buNone/>
              <a:defRPr sz="8960" b="1"/>
            </a:lvl5pPr>
            <a:lvl6pPr marL="12799695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1925" indent="0">
              <a:buNone/>
              <a:defRPr sz="896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555155" y="13841927"/>
            <a:ext cx="22436985" cy="3281746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6188871" y="10614601"/>
            <a:ext cx="22436985" cy="2849018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119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60320" indent="0">
              <a:buNone/>
              <a:defRPr sz="11195" b="1"/>
            </a:lvl2pPr>
            <a:lvl3pPr marL="5120005" indent="0">
              <a:buNone/>
              <a:defRPr sz="10070" b="1"/>
            </a:lvl3pPr>
            <a:lvl4pPr marL="7680325" indent="0">
              <a:buNone/>
              <a:defRPr sz="8960" b="1"/>
            </a:lvl4pPr>
            <a:lvl5pPr marL="10240645" indent="0">
              <a:buNone/>
              <a:defRPr sz="8960" b="1"/>
            </a:lvl5pPr>
            <a:lvl6pPr marL="12799695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1925" indent="0">
              <a:buNone/>
              <a:defRPr sz="896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6188871" y="13841927"/>
            <a:ext cx="22436985" cy="3281746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55155" y="4542302"/>
            <a:ext cx="46068391" cy="526799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555155" y="11611093"/>
            <a:ext cx="21977850" cy="3440323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96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6670378" y="11611093"/>
            <a:ext cx="21953168" cy="3440323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96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42984061" y="6826892"/>
            <a:ext cx="4384586" cy="37547908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568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840292" y="6826892"/>
            <a:ext cx="38508760" cy="37547908"/>
          </a:xfrm>
        </p:spPr>
        <p:txBody>
          <a:bodyPr vert="eaVert" lIns="46800" tIns="46800" rIns="46800" bIns="46800"/>
          <a:lstStyle>
            <a:lvl1pPr marL="1278890" indent="-1278890">
              <a:spcAft>
                <a:spcPts val="1000"/>
              </a:spcAft>
              <a:defRPr spc="300"/>
            </a:lvl1pPr>
            <a:lvl2pPr marL="3839210" indent="-1278890">
              <a:defRPr spc="300"/>
            </a:lvl2pPr>
            <a:lvl3pPr marL="6399530" indent="-1278890">
              <a:defRPr spc="300"/>
            </a:lvl3pPr>
            <a:lvl4pPr marL="8958580" indent="-1278890">
              <a:defRPr spc="300"/>
            </a:lvl4pPr>
            <a:lvl5pPr marL="11518900" indent="-127889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555155" y="4542302"/>
            <a:ext cx="46068391" cy="5267996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555155" y="11127297"/>
            <a:ext cx="46068391" cy="3553209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2570275" y="47143186"/>
            <a:ext cx="11339446" cy="2365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17286356" y="47143186"/>
            <a:ext cx="16631188" cy="2365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37284100" y="47143186"/>
            <a:ext cx="11339446" cy="2365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20005" rtl="0" eaLnBrk="1" fontAlgn="auto" latinLnBrk="0" hangingPunct="1">
        <a:lnSpc>
          <a:spcPct val="100000"/>
        </a:lnSpc>
        <a:spcBef>
          <a:spcPct val="0"/>
        </a:spcBef>
        <a:buNone/>
        <a:defRPr sz="2016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278890" indent="-1278890" algn="l" defTabSz="5120005" rtl="0" eaLnBrk="1" fontAlgn="auto" latinLnBrk="0" hangingPunct="1">
        <a:lnSpc>
          <a:spcPct val="130000"/>
        </a:lnSpc>
        <a:spcBef>
          <a:spcPct val="3000"/>
        </a:spcBef>
        <a:spcAft>
          <a:spcPts val="1000"/>
        </a:spcAft>
        <a:buFont typeface="Arial" panose="020B0604020202020204" pitchFamily="34" charset="0"/>
        <a:buChar char="●"/>
        <a:defRPr sz="1007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3839210" indent="-1278890" algn="l" defTabSz="5120005" rtl="0" eaLnBrk="1" fontAlgn="auto" latinLnBrk="0" hangingPunct="1">
        <a:lnSpc>
          <a:spcPct val="120000"/>
        </a:lnSpc>
        <a:spcBef>
          <a:spcPct val="3000"/>
        </a:spcBef>
        <a:spcAft>
          <a:spcPts val="600"/>
        </a:spcAft>
        <a:buFont typeface="Arial" panose="020B0604020202020204" pitchFamily="34" charset="0"/>
        <a:buChar char="●"/>
        <a:tabLst>
          <a:tab pos="9013190" algn="l"/>
          <a:tab pos="9013190" algn="l"/>
          <a:tab pos="9013190" algn="l"/>
          <a:tab pos="9013190" algn="l"/>
        </a:tabLst>
        <a:defRPr sz="89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6399530" indent="-1278890" algn="l" defTabSz="5120005" rtl="0" eaLnBrk="1" fontAlgn="auto" latinLnBrk="0" hangingPunct="1">
        <a:lnSpc>
          <a:spcPct val="120000"/>
        </a:lnSpc>
        <a:spcBef>
          <a:spcPct val="3000"/>
        </a:spcBef>
        <a:spcAft>
          <a:spcPts val="600"/>
        </a:spcAft>
        <a:buFont typeface="Arial" panose="020B0604020202020204" pitchFamily="34" charset="0"/>
        <a:buChar char="●"/>
        <a:defRPr sz="89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8958580" indent="-1278890" algn="l" defTabSz="5120005" rtl="0" eaLnBrk="1" fontAlgn="auto" latinLnBrk="0" hangingPunct="1">
        <a:lnSpc>
          <a:spcPct val="120000"/>
        </a:lnSpc>
        <a:spcBef>
          <a:spcPct val="3000"/>
        </a:spcBef>
        <a:spcAft>
          <a:spcPts val="300"/>
        </a:spcAft>
        <a:buFont typeface="Wingdings" panose="05000000000000000000" charset="0"/>
        <a:buChar char=""/>
        <a:defRPr sz="78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1518900" indent="-1278890" algn="l" defTabSz="5120005" rtl="0" eaLnBrk="1" fontAlgn="auto" latinLnBrk="0" hangingPunct="1">
        <a:lnSpc>
          <a:spcPct val="120000"/>
        </a:lnSpc>
        <a:spcBef>
          <a:spcPct val="3000"/>
        </a:spcBef>
        <a:spcAft>
          <a:spcPts val="300"/>
        </a:spcAft>
        <a:buFont typeface="Arial" panose="020B0604020202020204" pitchFamily="34" charset="0"/>
        <a:buChar char="•"/>
        <a:defRPr sz="78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4083030" indent="-1278890" algn="l" defTabSz="5120005" rtl="0" eaLnBrk="1" latinLnBrk="0" hangingPunct="1">
        <a:lnSpc>
          <a:spcPct val="90000"/>
        </a:lnSpc>
        <a:spcBef>
          <a:spcPct val="563000"/>
        </a:spcBef>
        <a:buFont typeface="Arial" panose="020B0604020202020204" pitchFamily="34" charset="0"/>
        <a:buChar char="•"/>
        <a:defRPr sz="1007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715" indent="-1278890" algn="l" defTabSz="5120005" rtl="0" eaLnBrk="1" latinLnBrk="0" hangingPunct="1">
        <a:lnSpc>
          <a:spcPct val="90000"/>
        </a:lnSpc>
        <a:spcBef>
          <a:spcPct val="563000"/>
        </a:spcBef>
        <a:buFont typeface="Arial" panose="020B0604020202020204" pitchFamily="34" charset="0"/>
        <a:buChar char="•"/>
        <a:defRPr sz="1007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035" indent="-1278890" algn="l" defTabSz="5120005" rtl="0" eaLnBrk="1" latinLnBrk="0" hangingPunct="1">
        <a:lnSpc>
          <a:spcPct val="90000"/>
        </a:lnSpc>
        <a:spcBef>
          <a:spcPct val="563000"/>
        </a:spcBef>
        <a:buFont typeface="Arial" panose="020B0604020202020204" pitchFamily="34" charset="0"/>
        <a:buChar char="•"/>
        <a:defRPr sz="10070" kern="1200">
          <a:solidFill>
            <a:schemeClr val="tx1"/>
          </a:solidFill>
          <a:latin typeface="+mn-lt"/>
          <a:ea typeface="+mn-ea"/>
          <a:cs typeface="+mn-cs"/>
        </a:defRPr>
      </a:lvl8pPr>
      <a:lvl9pPr marL="21763355" indent="-1278890" algn="l" defTabSz="5120005" rtl="0" eaLnBrk="1" latinLnBrk="0" hangingPunct="1">
        <a:lnSpc>
          <a:spcPct val="90000"/>
        </a:lnSpc>
        <a:spcBef>
          <a:spcPct val="563000"/>
        </a:spcBef>
        <a:buFont typeface="Arial" panose="020B0604020202020204" pitchFamily="34" charset="0"/>
        <a:buChar char="•"/>
        <a:defRPr sz="10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20005" rtl="0" eaLnBrk="1" latinLnBrk="0" hangingPunct="1">
        <a:defRPr sz="1007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005" rtl="0" eaLnBrk="1" latinLnBrk="0" hangingPunct="1">
        <a:defRPr sz="10070" kern="1200">
          <a:solidFill>
            <a:schemeClr val="tx1"/>
          </a:solidFill>
          <a:latin typeface="+mn-lt"/>
          <a:ea typeface="+mn-ea"/>
          <a:cs typeface="+mn-cs"/>
        </a:defRPr>
      </a:lvl2pPr>
      <a:lvl3pPr marL="5120005" algn="l" defTabSz="5120005" rtl="0" eaLnBrk="1" latinLnBrk="0" hangingPunct="1">
        <a:defRPr sz="1007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algn="l" defTabSz="5120005" rtl="0" eaLnBrk="1" latinLnBrk="0" hangingPunct="1">
        <a:defRPr sz="10070" kern="1200">
          <a:solidFill>
            <a:schemeClr val="tx1"/>
          </a:solidFill>
          <a:latin typeface="+mn-lt"/>
          <a:ea typeface="+mn-ea"/>
          <a:cs typeface="+mn-cs"/>
        </a:defRPr>
      </a:lvl4pPr>
      <a:lvl5pPr marL="10240645" algn="l" defTabSz="5120005" rtl="0" eaLnBrk="1" latinLnBrk="0" hangingPunct="1">
        <a:defRPr sz="10070" kern="1200">
          <a:solidFill>
            <a:schemeClr val="tx1"/>
          </a:solidFill>
          <a:latin typeface="+mn-lt"/>
          <a:ea typeface="+mn-ea"/>
          <a:cs typeface="+mn-cs"/>
        </a:defRPr>
      </a:lvl5pPr>
      <a:lvl6pPr marL="12799695" algn="l" defTabSz="5120005" rtl="0" eaLnBrk="1" latinLnBrk="0" hangingPunct="1">
        <a:defRPr sz="1007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005" rtl="0" eaLnBrk="1" latinLnBrk="0" hangingPunct="1">
        <a:defRPr sz="1007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005" rtl="0" eaLnBrk="1" latinLnBrk="0" hangingPunct="1">
        <a:defRPr sz="10070" kern="1200">
          <a:solidFill>
            <a:schemeClr val="tx1"/>
          </a:solidFill>
          <a:latin typeface="+mn-lt"/>
          <a:ea typeface="+mn-ea"/>
          <a:cs typeface="+mn-cs"/>
        </a:defRPr>
      </a:lvl8pPr>
      <a:lvl9pPr marL="20481925" algn="l" defTabSz="5120005" rtl="0" eaLnBrk="1" latinLnBrk="0" hangingPunct="1">
        <a:defRPr sz="10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3.png"/><Relationship Id="rId7" Type="http://schemas.openxmlformats.org/officeDocument/2006/relationships/tags" Target="../tags/tag67.xml"/><Relationship Id="rId6" Type="http://schemas.openxmlformats.org/officeDocument/2006/relationships/image" Target="../media/image2.png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78.xml"/><Relationship Id="rId23" Type="http://schemas.openxmlformats.org/officeDocument/2006/relationships/tags" Target="../tags/tag77.xml"/><Relationship Id="rId22" Type="http://schemas.openxmlformats.org/officeDocument/2006/relationships/image" Target="../media/image8.png"/><Relationship Id="rId21" Type="http://schemas.openxmlformats.org/officeDocument/2006/relationships/tags" Target="../tags/tag76.xml"/><Relationship Id="rId20" Type="http://schemas.openxmlformats.org/officeDocument/2006/relationships/image" Target="../media/image7.png"/><Relationship Id="rId2" Type="http://schemas.openxmlformats.org/officeDocument/2006/relationships/image" Target="../media/image1.png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image" Target="../media/image6.png"/><Relationship Id="rId14" Type="http://schemas.openxmlformats.org/officeDocument/2006/relationships/tags" Target="../tags/tag71.xml"/><Relationship Id="rId13" Type="http://schemas.openxmlformats.org/officeDocument/2006/relationships/image" Target="../media/image5.png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image" Target="../media/image4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9.png"/><Relationship Id="rId1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image" Target="../media/image11.png"/><Relationship Id="rId3" Type="http://schemas.openxmlformats.org/officeDocument/2006/relationships/tags" Target="../tags/tag82.xml"/><Relationship Id="rId2" Type="http://schemas.openxmlformats.org/officeDocument/2006/relationships/image" Target="../media/image10.png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8726" y="1135908"/>
            <a:ext cx="2506345" cy="225361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>
            <p:custDataLst>
              <p:tags r:id="rId3"/>
            </p:custDataLst>
          </p:nvPr>
        </p:nvCxnSpPr>
        <p:spPr>
          <a:xfrm flipH="1">
            <a:off x="6307996" y="853403"/>
            <a:ext cx="135890" cy="2213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254576" y="1786148"/>
            <a:ext cx="2059305" cy="453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865"/>
              <a:t>构建</a:t>
            </a:r>
            <a:r>
              <a:rPr lang="en-US" altLang="zh-CN" sz="1865"/>
              <a:t> binder msg</a:t>
            </a:r>
            <a:endParaRPr lang="en-US" altLang="zh-CN" sz="1865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46716" y="4467753"/>
            <a:ext cx="4190365" cy="117475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4" idx="2"/>
            <a:endCxn id="8" idx="0"/>
          </p:cNvCxnSpPr>
          <p:nvPr/>
        </p:nvCxnSpPr>
        <p:spPr>
          <a:xfrm>
            <a:off x="3342216" y="3389523"/>
            <a:ext cx="0" cy="1078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19131" y="19914763"/>
            <a:ext cx="3738880" cy="12192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8" idx="2"/>
            <a:endCxn id="10" idx="0"/>
          </p:cNvCxnSpPr>
          <p:nvPr/>
        </p:nvCxnSpPr>
        <p:spPr>
          <a:xfrm>
            <a:off x="3342216" y="5642503"/>
            <a:ext cx="46355" cy="14272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917901" y="4594118"/>
            <a:ext cx="4732655" cy="13249275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6" idx="2"/>
            <a:endCxn id="12" idx="0"/>
          </p:cNvCxnSpPr>
          <p:nvPr/>
        </p:nvCxnSpPr>
        <p:spPr>
          <a:xfrm>
            <a:off x="9284546" y="2239538"/>
            <a:ext cx="0" cy="2354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307658" y="9231332"/>
            <a:ext cx="5080" cy="5516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9203266" y="11285748"/>
            <a:ext cx="2960370" cy="434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865"/>
              <a:t>构建</a:t>
            </a:r>
            <a:r>
              <a:rPr lang="en-US" altLang="zh-CN" sz="1865"/>
              <a:t> binder_write_read</a:t>
            </a:r>
            <a:endParaRPr lang="en-US" altLang="zh-CN" sz="1865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3727006" y="10085598"/>
            <a:ext cx="4865370" cy="64884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0483406" y="13777488"/>
            <a:ext cx="4697095" cy="1257046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>
            <p:custDataLst>
              <p:tags r:id="rId16"/>
            </p:custDataLst>
          </p:nvPr>
        </p:nvCxnSpPr>
        <p:spPr>
          <a:xfrm>
            <a:off x="19851959" y="9609798"/>
            <a:ext cx="153035" cy="19923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17"/>
            </p:custDataLst>
          </p:nvPr>
        </p:nvCxnSpPr>
        <p:spPr>
          <a:xfrm>
            <a:off x="12994673" y="9609798"/>
            <a:ext cx="8890" cy="17508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18"/>
            </p:custDataLst>
          </p:nvPr>
        </p:nvCxnSpPr>
        <p:spPr>
          <a:xfrm>
            <a:off x="25601249" y="13777303"/>
            <a:ext cx="90170" cy="22298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6112681" y="13777488"/>
            <a:ext cx="4549775" cy="90601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26090456" y="23384403"/>
            <a:ext cx="4572000" cy="11696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9837591" y="16186678"/>
            <a:ext cx="2560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</a:t>
            </a:r>
            <a:r>
              <a:rPr lang="en-US" altLang="zh-CN"/>
              <a:t> binder_write_read </a:t>
            </a:r>
            <a:r>
              <a:rPr lang="zh-CN" altLang="en-US"/>
              <a:t>中解析出</a:t>
            </a:r>
            <a:r>
              <a:rPr lang="en-US" altLang="zh-CN"/>
              <a:t> cmd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23"/>
            </p:custDataLst>
          </p:nvPr>
        </p:nvSpPr>
        <p:spPr>
          <a:xfrm>
            <a:off x="29888391" y="18599678"/>
            <a:ext cx="3404870" cy="709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从</a:t>
            </a:r>
            <a:r>
              <a:rPr lang="en-US" altLang="zh-CN"/>
              <a:t> binder_write_read </a:t>
            </a:r>
            <a:r>
              <a:rPr lang="zh-CN" altLang="en-US"/>
              <a:t>中解析出</a:t>
            </a:r>
            <a:r>
              <a:rPr lang="en-US" altLang="zh-CN"/>
              <a:t> binder_transaction_data</a:t>
            </a:r>
            <a:endParaRPr lang="en-US" altLang="zh-CN"/>
          </a:p>
        </p:txBody>
      </p:sp>
    </p:spTree>
    <p:custDataLst>
      <p:tags r:id="rId2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140611" y="14107725"/>
            <a:ext cx="14627297" cy="858875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9261051" y="4549033"/>
            <a:ext cx="179959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binder_transaction: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获得目标进程/线程信息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将数据拷贝到目标进程所映射的内存中（此时会建立实际的映射关系）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将待处理的任务加入 todo 队列，唤醒目标线程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33391" y="6105418"/>
            <a:ext cx="10417810" cy="25500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999536" y="19037828"/>
            <a:ext cx="7428230" cy="83121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COMMONDATA" val="eyJoZGlkIjoiNjE5OWZjMGE3NGM4M2EwN2I0NjRjNjE5ZDIxZDM4MDk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宽屏</PresentationFormat>
  <Paragraphs>13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ahao</dc:creator>
  <cp:lastModifiedBy>豪豪</cp:lastModifiedBy>
  <cp:revision>156</cp:revision>
  <dcterms:created xsi:type="dcterms:W3CDTF">2019-06-19T02:08:00Z</dcterms:created>
  <dcterms:modified xsi:type="dcterms:W3CDTF">2023-07-24T07:32:28Z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2C692A409B1F4EFCACAA29A219ECE479_11</vt:lpwstr>
  </property>
</Properties>
</file>