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智能指针</a:t>
            </a:r>
            <a:endParaRPr lang="zh-CN" altLang="en-US"/>
          </a:p>
          <a:p>
            <a:r>
              <a:rPr lang="zh-CN" altLang="en-US"/>
              <a:t>属性系统</a:t>
            </a:r>
            <a:endParaRPr lang="zh-CN" altLang="en-US"/>
          </a:p>
          <a:p>
            <a:r>
              <a:rPr lang="zh-CN" altLang="en-US"/>
              <a:t>日志系统</a:t>
            </a:r>
            <a:endParaRPr lang="zh-CN" altLang="en-US"/>
          </a:p>
          <a:p>
            <a:r>
              <a:rPr lang="zh-CN" altLang="en-US"/>
              <a:t>权限系统</a:t>
            </a:r>
            <a:endParaRPr lang="zh-CN" altLang="en-US"/>
          </a:p>
          <a:p>
            <a:r>
              <a:rPr lang="en-US" altLang="zh-CN"/>
              <a:t>ION </a:t>
            </a:r>
            <a:r>
              <a:rPr lang="zh-CN" altLang="en-US"/>
              <a:t>内存管理</a:t>
            </a:r>
            <a:endParaRPr lang="zh-CN" altLang="en-US"/>
          </a:p>
          <a:p>
            <a:r>
              <a:rPr lang="zh-CN" altLang="en-US"/>
              <a:t>面试题汇总解析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NjE5OWZjMGE3NGM4M2EwN2I0NjRjNjE5ZDIxZDM4M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豪豪</cp:lastModifiedBy>
  <cp:revision>156</cp:revision>
  <dcterms:created xsi:type="dcterms:W3CDTF">2019-06-19T02:08:00Z</dcterms:created>
  <dcterms:modified xsi:type="dcterms:W3CDTF">2023-08-13T14:25:21Z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BC6FA52B89EA4112A908B7A4F2D65A83_11</vt:lpwstr>
  </property>
</Properties>
</file>