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1" r:id="rId2"/>
    <p:sldId id="330" r:id="rId3"/>
    <p:sldId id="308" r:id="rId4"/>
    <p:sldId id="299" r:id="rId5"/>
    <p:sldId id="313" r:id="rId6"/>
    <p:sldId id="314" r:id="rId7"/>
    <p:sldId id="305" r:id="rId8"/>
    <p:sldId id="315" r:id="rId9"/>
    <p:sldId id="318" r:id="rId10"/>
    <p:sldId id="316" r:id="rId11"/>
    <p:sldId id="317" r:id="rId12"/>
    <p:sldId id="319" r:id="rId13"/>
    <p:sldId id="321" r:id="rId14"/>
    <p:sldId id="320" r:id="rId15"/>
    <p:sldId id="334" r:id="rId16"/>
    <p:sldId id="322" r:id="rId17"/>
    <p:sldId id="323" r:id="rId18"/>
    <p:sldId id="324" r:id="rId19"/>
    <p:sldId id="325" r:id="rId20"/>
    <p:sldId id="326" r:id="rId21"/>
    <p:sldId id="336" r:id="rId22"/>
    <p:sldId id="327" r:id="rId23"/>
    <p:sldId id="328" r:id="rId24"/>
    <p:sldId id="329" r:id="rId25"/>
    <p:sldId id="331" r:id="rId26"/>
    <p:sldId id="332" r:id="rId27"/>
    <p:sldId id="333" r:id="rId28"/>
    <p:sldId id="337"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37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E5CB"/>
    <a:srgbClr val="CA85E0"/>
    <a:srgbClr val="754A7D"/>
    <a:srgbClr val="5A4B60"/>
    <a:srgbClr val="423747"/>
    <a:srgbClr val="FDCFA1"/>
    <a:srgbClr val="F9B253"/>
    <a:srgbClr val="6F5C76"/>
    <a:srgbClr val="FCBC7B"/>
    <a:srgbClr val="452C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3" autoAdjust="0"/>
    <p:restoredTop sz="74971" autoAdjust="0"/>
  </p:normalViewPr>
  <p:slideViewPr>
    <p:cSldViewPr snapToGrid="0" showGuides="1">
      <p:cViewPr>
        <p:scale>
          <a:sx n="75" d="100"/>
          <a:sy n="75" d="100"/>
        </p:scale>
        <p:origin x="486" y="-246"/>
      </p:cViewPr>
      <p:guideLst>
        <p:guide orient="horz" pos="1979"/>
        <p:guide pos="3727"/>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t>28/05/2020</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E1F1FAC3-C6EF-40C7-A3B6-104DD8F17FEC}" type="slidenum">
              <a:rPr lang="en-ID" smtClean="0"/>
              <a:t>1</a:t>
            </a:fld>
            <a:endParaRPr lang="en-ID"/>
          </a:p>
        </p:txBody>
      </p:sp>
    </p:spTree>
    <p:extLst>
      <p:ext uri="{BB962C8B-B14F-4D97-AF65-F5344CB8AC3E}">
        <p14:creationId xmlns:p14="http://schemas.microsoft.com/office/powerpoint/2010/main" val="2055203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13</a:t>
            </a:fld>
            <a:endParaRPr lang="en-ID"/>
          </a:p>
        </p:txBody>
      </p:sp>
    </p:spTree>
    <p:extLst>
      <p:ext uri="{BB962C8B-B14F-4D97-AF65-F5344CB8AC3E}">
        <p14:creationId xmlns:p14="http://schemas.microsoft.com/office/powerpoint/2010/main" val="3227245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14</a:t>
            </a:fld>
            <a:endParaRPr lang="en-ID"/>
          </a:p>
        </p:txBody>
      </p:sp>
    </p:spTree>
    <p:extLst>
      <p:ext uri="{BB962C8B-B14F-4D97-AF65-F5344CB8AC3E}">
        <p14:creationId xmlns:p14="http://schemas.microsoft.com/office/powerpoint/2010/main" val="1396418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15</a:t>
            </a:fld>
            <a:endParaRPr lang="en-ID"/>
          </a:p>
        </p:txBody>
      </p:sp>
    </p:spTree>
    <p:extLst>
      <p:ext uri="{BB962C8B-B14F-4D97-AF65-F5344CB8AC3E}">
        <p14:creationId xmlns:p14="http://schemas.microsoft.com/office/powerpoint/2010/main" val="4128777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17</a:t>
            </a:fld>
            <a:endParaRPr lang="en-ID"/>
          </a:p>
        </p:txBody>
      </p:sp>
    </p:spTree>
    <p:extLst>
      <p:ext uri="{BB962C8B-B14F-4D97-AF65-F5344CB8AC3E}">
        <p14:creationId xmlns:p14="http://schemas.microsoft.com/office/powerpoint/2010/main" val="3121049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18</a:t>
            </a:fld>
            <a:endParaRPr lang="en-ID"/>
          </a:p>
        </p:txBody>
      </p:sp>
    </p:spTree>
    <p:extLst>
      <p:ext uri="{BB962C8B-B14F-4D97-AF65-F5344CB8AC3E}">
        <p14:creationId xmlns:p14="http://schemas.microsoft.com/office/powerpoint/2010/main" val="2090709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19</a:t>
            </a:fld>
            <a:endParaRPr lang="en-ID"/>
          </a:p>
        </p:txBody>
      </p:sp>
    </p:spTree>
    <p:extLst>
      <p:ext uri="{BB962C8B-B14F-4D97-AF65-F5344CB8AC3E}">
        <p14:creationId xmlns:p14="http://schemas.microsoft.com/office/powerpoint/2010/main" val="2276273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20</a:t>
            </a:fld>
            <a:endParaRPr lang="en-ID"/>
          </a:p>
        </p:txBody>
      </p:sp>
    </p:spTree>
    <p:extLst>
      <p:ext uri="{BB962C8B-B14F-4D97-AF65-F5344CB8AC3E}">
        <p14:creationId xmlns:p14="http://schemas.microsoft.com/office/powerpoint/2010/main" val="1831751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21</a:t>
            </a:fld>
            <a:endParaRPr lang="en-ID"/>
          </a:p>
        </p:txBody>
      </p:sp>
    </p:spTree>
    <p:extLst>
      <p:ext uri="{BB962C8B-B14F-4D97-AF65-F5344CB8AC3E}">
        <p14:creationId xmlns:p14="http://schemas.microsoft.com/office/powerpoint/2010/main" val="2228307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23</a:t>
            </a:fld>
            <a:endParaRPr lang="en-ID"/>
          </a:p>
        </p:txBody>
      </p:sp>
    </p:spTree>
    <p:extLst>
      <p:ext uri="{BB962C8B-B14F-4D97-AF65-F5344CB8AC3E}">
        <p14:creationId xmlns:p14="http://schemas.microsoft.com/office/powerpoint/2010/main" val="1818192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24</a:t>
            </a:fld>
            <a:endParaRPr lang="en-ID"/>
          </a:p>
        </p:txBody>
      </p:sp>
    </p:spTree>
    <p:extLst>
      <p:ext uri="{BB962C8B-B14F-4D97-AF65-F5344CB8AC3E}">
        <p14:creationId xmlns:p14="http://schemas.microsoft.com/office/powerpoint/2010/main" val="343342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E1F1FAC3-C6EF-40C7-A3B6-104DD8F17FEC}" type="slidenum">
              <a:rPr lang="en-ID" smtClean="0"/>
              <a:t>2</a:t>
            </a:fld>
            <a:endParaRPr lang="en-ID"/>
          </a:p>
        </p:txBody>
      </p:sp>
    </p:spTree>
    <p:extLst>
      <p:ext uri="{BB962C8B-B14F-4D97-AF65-F5344CB8AC3E}">
        <p14:creationId xmlns:p14="http://schemas.microsoft.com/office/powerpoint/2010/main" val="3594964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25</a:t>
            </a:fld>
            <a:endParaRPr lang="en-ID"/>
          </a:p>
        </p:txBody>
      </p:sp>
    </p:spTree>
    <p:extLst>
      <p:ext uri="{BB962C8B-B14F-4D97-AF65-F5344CB8AC3E}">
        <p14:creationId xmlns:p14="http://schemas.microsoft.com/office/powerpoint/2010/main" val="4052359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26</a:t>
            </a:fld>
            <a:endParaRPr lang="en-ID"/>
          </a:p>
        </p:txBody>
      </p:sp>
    </p:spTree>
    <p:extLst>
      <p:ext uri="{BB962C8B-B14F-4D97-AF65-F5344CB8AC3E}">
        <p14:creationId xmlns:p14="http://schemas.microsoft.com/office/powerpoint/2010/main" val="3857790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27</a:t>
            </a:fld>
            <a:endParaRPr lang="en-ID"/>
          </a:p>
        </p:txBody>
      </p:sp>
    </p:spTree>
    <p:extLst>
      <p:ext uri="{BB962C8B-B14F-4D97-AF65-F5344CB8AC3E}">
        <p14:creationId xmlns:p14="http://schemas.microsoft.com/office/powerpoint/2010/main" val="1526406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28</a:t>
            </a:fld>
            <a:endParaRPr lang="en-ID"/>
          </a:p>
        </p:txBody>
      </p:sp>
    </p:spTree>
    <p:extLst>
      <p:ext uri="{BB962C8B-B14F-4D97-AF65-F5344CB8AC3E}">
        <p14:creationId xmlns:p14="http://schemas.microsoft.com/office/powerpoint/2010/main" val="420541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3</a:t>
            </a:fld>
            <a:endParaRPr lang="en-ID"/>
          </a:p>
        </p:txBody>
      </p:sp>
    </p:spTree>
    <p:extLst>
      <p:ext uri="{BB962C8B-B14F-4D97-AF65-F5344CB8AC3E}">
        <p14:creationId xmlns:p14="http://schemas.microsoft.com/office/powerpoint/2010/main" val="362748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7</a:t>
            </a:fld>
            <a:endParaRPr lang="en-ID"/>
          </a:p>
        </p:txBody>
      </p:sp>
    </p:spTree>
    <p:extLst>
      <p:ext uri="{BB962C8B-B14F-4D97-AF65-F5344CB8AC3E}">
        <p14:creationId xmlns:p14="http://schemas.microsoft.com/office/powerpoint/2010/main" val="138443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8</a:t>
            </a:fld>
            <a:endParaRPr lang="en-ID"/>
          </a:p>
        </p:txBody>
      </p:sp>
    </p:spTree>
    <p:extLst>
      <p:ext uri="{BB962C8B-B14F-4D97-AF65-F5344CB8AC3E}">
        <p14:creationId xmlns:p14="http://schemas.microsoft.com/office/powerpoint/2010/main" val="498485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9</a:t>
            </a:fld>
            <a:endParaRPr lang="en-ID"/>
          </a:p>
        </p:txBody>
      </p:sp>
    </p:spTree>
    <p:extLst>
      <p:ext uri="{BB962C8B-B14F-4D97-AF65-F5344CB8AC3E}">
        <p14:creationId xmlns:p14="http://schemas.microsoft.com/office/powerpoint/2010/main" val="7172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10</a:t>
            </a:fld>
            <a:endParaRPr lang="en-ID"/>
          </a:p>
        </p:txBody>
      </p:sp>
    </p:spTree>
    <p:extLst>
      <p:ext uri="{BB962C8B-B14F-4D97-AF65-F5344CB8AC3E}">
        <p14:creationId xmlns:p14="http://schemas.microsoft.com/office/powerpoint/2010/main" val="3541717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11</a:t>
            </a:fld>
            <a:endParaRPr lang="en-ID"/>
          </a:p>
        </p:txBody>
      </p:sp>
    </p:spTree>
    <p:extLst>
      <p:ext uri="{BB962C8B-B14F-4D97-AF65-F5344CB8AC3E}">
        <p14:creationId xmlns:p14="http://schemas.microsoft.com/office/powerpoint/2010/main" val="362193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12</a:t>
            </a:fld>
            <a:endParaRPr lang="en-ID"/>
          </a:p>
        </p:txBody>
      </p:sp>
    </p:spTree>
    <p:extLst>
      <p:ext uri="{BB962C8B-B14F-4D97-AF65-F5344CB8AC3E}">
        <p14:creationId xmlns:p14="http://schemas.microsoft.com/office/powerpoint/2010/main" val="268989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7" y="397694"/>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spTree>
    <p:extLst>
      <p:ext uri="{BB962C8B-B14F-4D97-AF65-F5344CB8AC3E}">
        <p14:creationId xmlns:p14="http://schemas.microsoft.com/office/powerpoint/2010/main" val="1803010851"/>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t>‹#›</a:t>
            </a:fld>
            <a:endParaRPr lang="en-ID"/>
          </a:p>
        </p:txBody>
      </p:sp>
    </p:spTree>
    <p:extLst>
      <p:ext uri="{BB962C8B-B14F-4D97-AF65-F5344CB8AC3E}">
        <p14:creationId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7190492-6D88-4F05-AD89-07181644F58D}"/>
              </a:ext>
            </a:extLst>
          </p:cNvPr>
          <p:cNvSpPr/>
          <p:nvPr/>
        </p:nvSpPr>
        <p:spPr>
          <a:xfrm flipH="1">
            <a:off x="0" y="0"/>
            <a:ext cx="12192000" cy="6858000"/>
          </a:xfrm>
          <a:prstGeom prst="rect">
            <a:avLst/>
          </a:prstGeom>
          <a:gradFill flip="none" rotWithShape="1">
            <a:gsLst>
              <a:gs pos="69000">
                <a:srgbClr val="549291"/>
              </a:gs>
              <a:gs pos="0">
                <a:srgbClr val="452C4A"/>
              </a:gs>
              <a:gs pos="100000">
                <a:srgbClr val="61E5CB"/>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Freeform 9">
            <a:extLst>
              <a:ext uri="{FF2B5EF4-FFF2-40B4-BE49-F238E27FC236}">
                <a16:creationId xmlns:a16="http://schemas.microsoft.com/office/drawing/2014/main" id="{97660A2D-C929-4F33-B79B-43B79B16B349}"/>
              </a:ext>
            </a:extLst>
          </p:cNvPr>
          <p:cNvSpPr>
            <a:spLocks/>
          </p:cNvSpPr>
          <p:nvPr/>
        </p:nvSpPr>
        <p:spPr bwMode="auto">
          <a:xfrm rot="10800000" flipH="1">
            <a:off x="4083714" y="-47625"/>
            <a:ext cx="7909291" cy="1141148"/>
          </a:xfrm>
          <a:custGeom>
            <a:avLst/>
            <a:gdLst>
              <a:gd name="T0" fmla="*/ 3 w 3581"/>
              <a:gd name="T1" fmla="*/ 502 h 514"/>
              <a:gd name="T2" fmla="*/ 3581 w 3581"/>
              <a:gd name="T3" fmla="*/ 502 h 514"/>
              <a:gd name="T4" fmla="*/ 3581 w 3581"/>
              <a:gd name="T5" fmla="*/ 499 h 514"/>
              <a:gd name="T6" fmla="*/ 2966 w 3581"/>
              <a:gd name="T7" fmla="*/ 307 h 514"/>
              <a:gd name="T8" fmla="*/ 2379 w 3581"/>
              <a:gd name="T9" fmla="*/ 62 h 514"/>
              <a:gd name="T10" fmla="*/ 1760 w 3581"/>
              <a:gd name="T11" fmla="*/ 103 h 514"/>
              <a:gd name="T12" fmla="*/ 1396 w 3581"/>
              <a:gd name="T13" fmla="*/ 325 h 514"/>
              <a:gd name="T14" fmla="*/ 995 w 3581"/>
              <a:gd name="T15" fmla="*/ 257 h 514"/>
              <a:gd name="T16" fmla="*/ 610 w 3581"/>
              <a:gd name="T17" fmla="*/ 106 h 514"/>
              <a:gd name="T18" fmla="*/ 0 w 3581"/>
              <a:gd name="T19" fmla="*/ 5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1" h="514">
                <a:moveTo>
                  <a:pt x="3" y="502"/>
                </a:moveTo>
                <a:cubicBezTo>
                  <a:pt x="3581" y="502"/>
                  <a:pt x="3581" y="502"/>
                  <a:pt x="3581" y="502"/>
                </a:cubicBezTo>
                <a:cubicBezTo>
                  <a:pt x="3581" y="499"/>
                  <a:pt x="3581" y="499"/>
                  <a:pt x="3581" y="499"/>
                </a:cubicBezTo>
                <a:cubicBezTo>
                  <a:pt x="3369" y="514"/>
                  <a:pt x="3160" y="392"/>
                  <a:pt x="2966" y="307"/>
                </a:cubicBezTo>
                <a:cubicBezTo>
                  <a:pt x="2772" y="221"/>
                  <a:pt x="2584" y="118"/>
                  <a:pt x="2379" y="62"/>
                </a:cubicBezTo>
                <a:cubicBezTo>
                  <a:pt x="2174" y="5"/>
                  <a:pt x="1945" y="0"/>
                  <a:pt x="1760" y="103"/>
                </a:cubicBezTo>
                <a:cubicBezTo>
                  <a:pt x="1635" y="172"/>
                  <a:pt x="1534" y="288"/>
                  <a:pt x="1396" y="325"/>
                </a:cubicBezTo>
                <a:cubicBezTo>
                  <a:pt x="1262" y="361"/>
                  <a:pt x="1120" y="315"/>
                  <a:pt x="995" y="257"/>
                </a:cubicBezTo>
                <a:cubicBezTo>
                  <a:pt x="869" y="199"/>
                  <a:pt x="747" y="127"/>
                  <a:pt x="610" y="106"/>
                </a:cubicBezTo>
                <a:cubicBezTo>
                  <a:pt x="347" y="64"/>
                  <a:pt x="67" y="248"/>
                  <a:pt x="0" y="506"/>
                </a:cubicBezTo>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172" name="Freeform: Shape 171">
            <a:extLst>
              <a:ext uri="{FF2B5EF4-FFF2-40B4-BE49-F238E27FC236}">
                <a16:creationId xmlns:a16="http://schemas.microsoft.com/office/drawing/2014/main" id="{CC2D1C0D-7CFD-457B-BFAB-952E57700DE3}"/>
              </a:ext>
            </a:extLst>
          </p:cNvPr>
          <p:cNvSpPr>
            <a:spLocks/>
          </p:cNvSpPr>
          <p:nvPr/>
        </p:nvSpPr>
        <p:spPr bwMode="auto">
          <a:xfrm flipH="1">
            <a:off x="8785506" y="4187375"/>
            <a:ext cx="3406494" cy="2670625"/>
          </a:xfrm>
          <a:custGeom>
            <a:avLst/>
            <a:gdLst>
              <a:gd name="connsiteX0" fmla="*/ 2046470 w 3406494"/>
              <a:gd name="connsiteY0" fmla="*/ 20 h 2670625"/>
              <a:gd name="connsiteX1" fmla="*/ 1865368 w 3406494"/>
              <a:gd name="connsiteY1" fmla="*/ 11074 h 2670625"/>
              <a:gd name="connsiteX2" fmla="*/ 988511 w 3406494"/>
              <a:gd name="connsiteY2" fmla="*/ 622635 h 2670625"/>
              <a:gd name="connsiteX3" fmla="*/ 222603 w 3406494"/>
              <a:gd name="connsiteY3" fmla="*/ 940933 h 2670625"/>
              <a:gd name="connsiteX4" fmla="*/ 0 w 3406494"/>
              <a:gd name="connsiteY4" fmla="*/ 994117 h 2670625"/>
              <a:gd name="connsiteX5" fmla="*/ 0 w 3406494"/>
              <a:gd name="connsiteY5" fmla="*/ 2670625 h 2670625"/>
              <a:gd name="connsiteX6" fmla="*/ 3380098 w 3406494"/>
              <a:gd name="connsiteY6" fmla="*/ 2670625 h 2670625"/>
              <a:gd name="connsiteX7" fmla="*/ 3389578 w 3406494"/>
              <a:gd name="connsiteY7" fmla="*/ 2639714 h 2670625"/>
              <a:gd name="connsiteX8" fmla="*/ 3364973 w 3406494"/>
              <a:gd name="connsiteY8" fmla="*/ 2264194 h 2670625"/>
              <a:gd name="connsiteX9" fmla="*/ 3021388 w 3406494"/>
              <a:gd name="connsiteY9" fmla="*/ 1802840 h 2670625"/>
              <a:gd name="connsiteX10" fmla="*/ 2803068 w 3406494"/>
              <a:gd name="connsiteY10" fmla="*/ 1244925 h 2670625"/>
              <a:gd name="connsiteX11" fmla="*/ 2046470 w 3406494"/>
              <a:gd name="connsiteY11" fmla="*/ 20 h 267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06494" h="2670625">
                <a:moveTo>
                  <a:pt x="2046470" y="20"/>
                </a:moveTo>
                <a:cubicBezTo>
                  <a:pt x="1990074" y="-298"/>
                  <a:pt x="1929790" y="3250"/>
                  <a:pt x="1865368" y="11074"/>
                </a:cubicBezTo>
                <a:cubicBezTo>
                  <a:pt x="1493151" y="57567"/>
                  <a:pt x="1203252" y="340101"/>
                  <a:pt x="988511" y="622635"/>
                </a:cubicBezTo>
                <a:cubicBezTo>
                  <a:pt x="809560" y="862252"/>
                  <a:pt x="483871" y="883711"/>
                  <a:pt x="222603" y="940933"/>
                </a:cubicBezTo>
                <a:lnTo>
                  <a:pt x="0" y="994117"/>
                </a:lnTo>
                <a:lnTo>
                  <a:pt x="0" y="2670625"/>
                </a:lnTo>
                <a:lnTo>
                  <a:pt x="3380098" y="2670625"/>
                </a:lnTo>
                <a:lnTo>
                  <a:pt x="3389578" y="2639714"/>
                </a:lnTo>
                <a:cubicBezTo>
                  <a:pt x="3417763" y="2518117"/>
                  <a:pt x="3411500" y="2389367"/>
                  <a:pt x="3364973" y="2264194"/>
                </a:cubicBezTo>
                <a:cubicBezTo>
                  <a:pt x="3282656" y="2028152"/>
                  <a:pt x="3146653" y="1956625"/>
                  <a:pt x="3021388" y="1802840"/>
                </a:cubicBezTo>
                <a:cubicBezTo>
                  <a:pt x="2867490" y="1616869"/>
                  <a:pt x="2760120" y="1484543"/>
                  <a:pt x="2803068" y="1244925"/>
                </a:cubicBezTo>
                <a:cubicBezTo>
                  <a:pt x="2863464" y="879464"/>
                  <a:pt x="2892403" y="4787"/>
                  <a:pt x="2046470" y="2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grpSp>
        <p:nvGrpSpPr>
          <p:cNvPr id="163" name="Group 162">
            <a:extLst>
              <a:ext uri="{FF2B5EF4-FFF2-40B4-BE49-F238E27FC236}">
                <a16:creationId xmlns:a16="http://schemas.microsoft.com/office/drawing/2014/main" id="{DF109EC7-D55E-4D9B-A602-93F398E6E4AA}"/>
              </a:ext>
            </a:extLst>
          </p:cNvPr>
          <p:cNvGrpSpPr/>
          <p:nvPr/>
        </p:nvGrpSpPr>
        <p:grpSpPr>
          <a:xfrm>
            <a:off x="7689414" y="2293718"/>
            <a:ext cx="3426928" cy="2634894"/>
            <a:chOff x="811146" y="1897063"/>
            <a:chExt cx="3426928" cy="2634894"/>
          </a:xfrm>
        </p:grpSpPr>
        <p:sp>
          <p:nvSpPr>
            <p:cNvPr id="165" name="Rectangle 164">
              <a:extLst>
                <a:ext uri="{FF2B5EF4-FFF2-40B4-BE49-F238E27FC236}">
                  <a16:creationId xmlns:a16="http://schemas.microsoft.com/office/drawing/2014/main" id="{CD988766-FFFB-459F-8C10-B00B1C742C08}"/>
                </a:ext>
              </a:extLst>
            </p:cNvPr>
            <p:cNvSpPr/>
            <p:nvPr/>
          </p:nvSpPr>
          <p:spPr>
            <a:xfrm>
              <a:off x="811146" y="1897063"/>
              <a:ext cx="3426928" cy="1477328"/>
            </a:xfrm>
            <a:prstGeom prst="rect">
              <a:avLst/>
            </a:prstGeom>
          </p:spPr>
          <p:txBody>
            <a:bodyPr wrap="square" lIns="0" tIns="0" rIns="0" bIns="0">
              <a:spAutoFit/>
            </a:bodyPr>
            <a:lstStyle/>
            <a:p>
              <a:r>
                <a:rPr lang="en-ID" sz="4800" b="1">
                  <a:solidFill>
                    <a:schemeClr val="bg1"/>
                  </a:solidFill>
                  <a:latin typeface="Segoe UI" panose="020B0502040204020203" pitchFamily="34" charset="0"/>
                  <a:cs typeface="Segoe UI" panose="020B0502040204020203" pitchFamily="34" charset="0"/>
                </a:rPr>
                <a:t>SIMAK</a:t>
              </a:r>
            </a:p>
            <a:p>
              <a:r>
                <a:rPr lang="en-ID" sz="4800" b="1">
                  <a:solidFill>
                    <a:schemeClr val="bg1"/>
                  </a:solidFill>
                  <a:latin typeface="Segoe UI" panose="020B0502040204020203" pitchFamily="34" charset="0"/>
                  <a:cs typeface="Segoe UI" panose="020B0502040204020203" pitchFamily="34" charset="0"/>
                </a:rPr>
                <a:t>UDAYAN</a:t>
              </a:r>
              <a:r>
                <a:rPr lang="en-ID" sz="4800" b="1" dirty="0">
                  <a:solidFill>
                    <a:schemeClr val="bg1"/>
                  </a:solidFill>
                  <a:latin typeface="Segoe UI" panose="020B0502040204020203" pitchFamily="34" charset="0"/>
                  <a:cs typeface="Segoe UI" panose="020B0502040204020203" pitchFamily="34" charset="0"/>
                </a:rPr>
                <a:t>A</a:t>
              </a:r>
              <a:endParaRPr lang="en-ID" sz="4800" b="1">
                <a:solidFill>
                  <a:schemeClr val="bg1"/>
                </a:solidFill>
                <a:latin typeface="Segoe UI" panose="020B0502040204020203" pitchFamily="34" charset="0"/>
                <a:cs typeface="Segoe UI" panose="020B0502040204020203" pitchFamily="34" charset="0"/>
              </a:endParaRPr>
            </a:p>
          </p:txBody>
        </p:sp>
        <p:grpSp>
          <p:nvGrpSpPr>
            <p:cNvPr id="166" name="Group 165">
              <a:extLst>
                <a:ext uri="{FF2B5EF4-FFF2-40B4-BE49-F238E27FC236}">
                  <a16:creationId xmlns:a16="http://schemas.microsoft.com/office/drawing/2014/main" id="{F325BD99-0413-4385-98C6-DD75C7EE366D}"/>
                </a:ext>
              </a:extLst>
            </p:cNvPr>
            <p:cNvGrpSpPr/>
            <p:nvPr/>
          </p:nvGrpSpPr>
          <p:grpSpPr>
            <a:xfrm>
              <a:off x="811146" y="3658584"/>
              <a:ext cx="931863" cy="96736"/>
              <a:chOff x="907430" y="3511719"/>
              <a:chExt cx="931863" cy="96736"/>
            </a:xfrm>
            <a:solidFill>
              <a:schemeClr val="bg1"/>
            </a:solidFill>
          </p:grpSpPr>
          <p:sp>
            <p:nvSpPr>
              <p:cNvPr id="168" name="Rectangle: Rounded Corners 167">
                <a:extLst>
                  <a:ext uri="{FF2B5EF4-FFF2-40B4-BE49-F238E27FC236}">
                    <a16:creationId xmlns:a16="http://schemas.microsoft.com/office/drawing/2014/main" id="{92EDD9F3-B05D-4DB1-9248-A29FA969791B}"/>
                  </a:ext>
                </a:extLst>
              </p:cNvPr>
              <p:cNvSpPr/>
              <p:nvPr/>
            </p:nvSpPr>
            <p:spPr>
              <a:xfrm flipH="1">
                <a:off x="1235363" y="3511719"/>
                <a:ext cx="603930" cy="967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69" name="Rectangle: Rounded Corners 168">
                <a:extLst>
                  <a:ext uri="{FF2B5EF4-FFF2-40B4-BE49-F238E27FC236}">
                    <a16:creationId xmlns:a16="http://schemas.microsoft.com/office/drawing/2014/main" id="{8B66910A-1B01-4298-A1D8-980CB10D1F5C}"/>
                  </a:ext>
                </a:extLst>
              </p:cNvPr>
              <p:cNvSpPr/>
              <p:nvPr/>
            </p:nvSpPr>
            <p:spPr>
              <a:xfrm flipH="1">
                <a:off x="907430" y="3511719"/>
                <a:ext cx="252257" cy="967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sp>
          <p:nvSpPr>
            <p:cNvPr id="167" name="Rectangle 166">
              <a:extLst>
                <a:ext uri="{FF2B5EF4-FFF2-40B4-BE49-F238E27FC236}">
                  <a16:creationId xmlns:a16="http://schemas.microsoft.com/office/drawing/2014/main" id="{D591A050-4055-488A-9DA8-6DAE69372702}"/>
                </a:ext>
              </a:extLst>
            </p:cNvPr>
            <p:cNvSpPr/>
            <p:nvPr/>
          </p:nvSpPr>
          <p:spPr>
            <a:xfrm>
              <a:off x="811146" y="4039514"/>
              <a:ext cx="3206815" cy="492443"/>
            </a:xfrm>
            <a:prstGeom prst="rect">
              <a:avLst/>
            </a:prstGeom>
          </p:spPr>
          <p:txBody>
            <a:bodyPr wrap="square" lIns="0" tIns="0" rIns="0" bIns="0">
              <a:spAutoFit/>
            </a:bodyPr>
            <a:lstStyle/>
            <a:p>
              <a:r>
                <a:rPr lang="en-ID" sz="1600" b="1">
                  <a:solidFill>
                    <a:schemeClr val="bg1"/>
                  </a:solidFill>
                  <a:latin typeface="Segoe UI" panose="020B0502040204020203" pitchFamily="34" charset="0"/>
                  <a:cs typeface="Segoe UI" panose="020B0502040204020203" pitchFamily="34" charset="0"/>
                </a:rPr>
                <a:t>Sistem Informasi Akademik</a:t>
              </a:r>
            </a:p>
            <a:p>
              <a:r>
                <a:rPr lang="en-ID" sz="1600" b="1">
                  <a:solidFill>
                    <a:schemeClr val="bg1"/>
                  </a:solidFill>
                  <a:latin typeface="Segoe UI" panose="020B0502040204020203" pitchFamily="34" charset="0"/>
                  <a:cs typeface="Segoe UI" panose="020B0502040204020203" pitchFamily="34" charset="0"/>
                </a:rPr>
                <a:t>UNIVERSITAS UDAYANA</a:t>
              </a:r>
              <a:endParaRPr lang="en-ID" sz="1600" dirty="0">
                <a:solidFill>
                  <a:schemeClr val="bg1"/>
                </a:solidFill>
                <a:latin typeface="Segoe UI" panose="020B0502040204020203" pitchFamily="34" charset="0"/>
                <a:cs typeface="Segoe UI" panose="020B0502040204020203" pitchFamily="34" charset="0"/>
              </a:endParaRPr>
            </a:p>
          </p:txBody>
        </p:sp>
      </p:grpSp>
      <p:grpSp>
        <p:nvGrpSpPr>
          <p:cNvPr id="154" name="Group 153">
            <a:extLst>
              <a:ext uri="{FF2B5EF4-FFF2-40B4-BE49-F238E27FC236}">
                <a16:creationId xmlns:a16="http://schemas.microsoft.com/office/drawing/2014/main" id="{C84ED517-3504-42BF-9ED3-98CD680C007A}"/>
              </a:ext>
            </a:extLst>
          </p:cNvPr>
          <p:cNvGrpSpPr/>
          <p:nvPr/>
        </p:nvGrpSpPr>
        <p:grpSpPr>
          <a:xfrm>
            <a:off x="573981" y="896452"/>
            <a:ext cx="6541452" cy="5065096"/>
            <a:chOff x="203200" y="1210276"/>
            <a:chExt cx="6541452" cy="5065096"/>
          </a:xfrm>
        </p:grpSpPr>
        <p:grpSp>
          <p:nvGrpSpPr>
            <p:cNvPr id="157" name="Group 156">
              <a:extLst>
                <a:ext uri="{FF2B5EF4-FFF2-40B4-BE49-F238E27FC236}">
                  <a16:creationId xmlns:a16="http://schemas.microsoft.com/office/drawing/2014/main" id="{2BD3470F-83A5-43B2-BD05-6FF1ECD83E92}"/>
                </a:ext>
              </a:extLst>
            </p:cNvPr>
            <p:cNvGrpSpPr/>
            <p:nvPr/>
          </p:nvGrpSpPr>
          <p:grpSpPr>
            <a:xfrm>
              <a:off x="2115268" y="5354778"/>
              <a:ext cx="2456421" cy="817979"/>
              <a:chOff x="2115268" y="5354778"/>
              <a:chExt cx="2456421" cy="817979"/>
            </a:xfrm>
          </p:grpSpPr>
          <p:sp>
            <p:nvSpPr>
              <p:cNvPr id="352" name="Freeform: Shape 351">
                <a:extLst>
                  <a:ext uri="{FF2B5EF4-FFF2-40B4-BE49-F238E27FC236}">
                    <a16:creationId xmlns:a16="http://schemas.microsoft.com/office/drawing/2014/main" id="{CF6B520D-C17B-4352-A7BE-7C44D16CC754}"/>
                  </a:ext>
                </a:extLst>
              </p:cNvPr>
              <p:cNvSpPr/>
              <p:nvPr/>
            </p:nvSpPr>
            <p:spPr>
              <a:xfrm>
                <a:off x="2115268" y="5354778"/>
                <a:ext cx="916607" cy="785663"/>
              </a:xfrm>
              <a:custGeom>
                <a:avLst/>
                <a:gdLst>
                  <a:gd name="connsiteX0" fmla="*/ 929414 w 916607"/>
                  <a:gd name="connsiteY0" fmla="*/ 793953 h 785663"/>
                  <a:gd name="connsiteX1" fmla="*/ 851408 w 916607"/>
                  <a:gd name="connsiteY1" fmla="*/ 529820 h 785663"/>
                  <a:gd name="connsiteX2" fmla="*/ 720465 w 916607"/>
                  <a:gd name="connsiteY2" fmla="*/ 4923 h 785663"/>
                  <a:gd name="connsiteX3" fmla="*/ 554540 w 916607"/>
                  <a:gd name="connsiteY3" fmla="*/ 484177 h 785663"/>
                  <a:gd name="connsiteX4" fmla="*/ 254304 w 916607"/>
                  <a:gd name="connsiteY4" fmla="*/ 7915 h 785663"/>
                  <a:gd name="connsiteX5" fmla="*/ 394227 w 916607"/>
                  <a:gd name="connsiteY5" fmla="*/ 558815 h 785663"/>
                  <a:gd name="connsiteX6" fmla="*/ 21599 w 916607"/>
                  <a:gd name="connsiteY6" fmla="*/ 460607 h 785663"/>
                  <a:gd name="connsiteX7" fmla="*/ 148988 w 916607"/>
                  <a:gd name="connsiteY7" fmla="*/ 656088 h 785663"/>
                  <a:gd name="connsiteX8" fmla="*/ 13368 w 916607"/>
                  <a:gd name="connsiteY8" fmla="*/ 659267 h 785663"/>
                  <a:gd name="connsiteX9" fmla="*/ 277874 w 916607"/>
                  <a:gd name="connsiteY9" fmla="*/ 804054 h 785663"/>
                  <a:gd name="connsiteX10" fmla="*/ 410128 w 916607"/>
                  <a:gd name="connsiteY10" fmla="*/ 769448 h 785663"/>
                  <a:gd name="connsiteX11" fmla="*/ 414243 w 916607"/>
                  <a:gd name="connsiteY11" fmla="*/ 770757 h 785663"/>
                  <a:gd name="connsiteX12" fmla="*/ 929414 w 916607"/>
                  <a:gd name="connsiteY12" fmla="*/ 793953 h 78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6607" h="785663">
                    <a:moveTo>
                      <a:pt x="929414" y="793953"/>
                    </a:moveTo>
                    <a:lnTo>
                      <a:pt x="851408" y="529820"/>
                    </a:lnTo>
                    <a:cubicBezTo>
                      <a:pt x="851408" y="529820"/>
                      <a:pt x="969819" y="27557"/>
                      <a:pt x="720465" y="4923"/>
                    </a:cubicBezTo>
                    <a:cubicBezTo>
                      <a:pt x="483456" y="-16590"/>
                      <a:pt x="547058" y="435915"/>
                      <a:pt x="554540" y="484177"/>
                    </a:cubicBezTo>
                    <a:cubicBezTo>
                      <a:pt x="546496" y="433483"/>
                      <a:pt x="460448" y="-68593"/>
                      <a:pt x="254304" y="7915"/>
                    </a:cubicBezTo>
                    <a:cubicBezTo>
                      <a:pt x="23656" y="93403"/>
                      <a:pt x="394227" y="558815"/>
                      <a:pt x="394227" y="558815"/>
                    </a:cubicBezTo>
                    <a:cubicBezTo>
                      <a:pt x="311172" y="451254"/>
                      <a:pt x="96985" y="292251"/>
                      <a:pt x="21599" y="460607"/>
                    </a:cubicBezTo>
                    <a:cubicBezTo>
                      <a:pt x="-11325" y="533936"/>
                      <a:pt x="59198" y="602401"/>
                      <a:pt x="148988" y="656088"/>
                    </a:cubicBezTo>
                    <a:cubicBezTo>
                      <a:pt x="91560" y="642619"/>
                      <a:pt x="32261" y="636072"/>
                      <a:pt x="13368" y="659267"/>
                    </a:cubicBezTo>
                    <a:cubicBezTo>
                      <a:pt x="-39758" y="724178"/>
                      <a:pt x="68925" y="799939"/>
                      <a:pt x="277874" y="804054"/>
                    </a:cubicBezTo>
                    <a:cubicBezTo>
                      <a:pt x="353635" y="805551"/>
                      <a:pt x="391983" y="789837"/>
                      <a:pt x="410128" y="769448"/>
                    </a:cubicBezTo>
                    <a:cubicBezTo>
                      <a:pt x="412747" y="770196"/>
                      <a:pt x="414243" y="770757"/>
                      <a:pt x="414243" y="770757"/>
                    </a:cubicBezTo>
                    <a:lnTo>
                      <a:pt x="929414" y="793953"/>
                    </a:ln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353" name="Freeform: Shape 352">
                <a:extLst>
                  <a:ext uri="{FF2B5EF4-FFF2-40B4-BE49-F238E27FC236}">
                    <a16:creationId xmlns:a16="http://schemas.microsoft.com/office/drawing/2014/main" id="{E7E18B33-6EA4-423A-9EF2-9A960693A800}"/>
                  </a:ext>
                </a:extLst>
              </p:cNvPr>
              <p:cNvSpPr/>
              <p:nvPr/>
            </p:nvSpPr>
            <p:spPr>
              <a:xfrm>
                <a:off x="2454516" y="5799754"/>
                <a:ext cx="505069" cy="355419"/>
              </a:xfrm>
              <a:custGeom>
                <a:avLst/>
                <a:gdLst>
                  <a:gd name="connsiteX0" fmla="*/ 206688 w 505069"/>
                  <a:gd name="connsiteY0" fmla="*/ 363007 h 355419"/>
                  <a:gd name="connsiteX1" fmla="*/ 9711 w 505069"/>
                  <a:gd name="connsiteY1" fmla="*/ 176131 h 355419"/>
                  <a:gd name="connsiteX2" fmla="*/ 125315 w 505069"/>
                  <a:gd name="connsiteY2" fmla="*/ 214292 h 355419"/>
                  <a:gd name="connsiteX3" fmla="*/ 111847 w 505069"/>
                  <a:gd name="connsiteY3" fmla="*/ 43130 h 355419"/>
                  <a:gd name="connsiteX4" fmla="*/ 250273 w 505069"/>
                  <a:gd name="connsiteY4" fmla="*/ 152935 h 355419"/>
                  <a:gd name="connsiteX5" fmla="*/ 285441 w 505069"/>
                  <a:gd name="connsiteY5" fmla="*/ 1602 h 355419"/>
                  <a:gd name="connsiteX6" fmla="*/ 359331 w 505069"/>
                  <a:gd name="connsiteY6" fmla="*/ 134229 h 355419"/>
                  <a:gd name="connsiteX7" fmla="*/ 500563 w 505069"/>
                  <a:gd name="connsiteY7" fmla="*/ 110098 h 355419"/>
                  <a:gd name="connsiteX8" fmla="*/ 403103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206688" y="363007"/>
                    </a:moveTo>
                    <a:cubicBezTo>
                      <a:pt x="206688" y="363007"/>
                      <a:pt x="-52768" y="262741"/>
                      <a:pt x="9711" y="176131"/>
                    </a:cubicBezTo>
                    <a:cubicBezTo>
                      <a:pt x="49181" y="121509"/>
                      <a:pt x="125315" y="214292"/>
                      <a:pt x="125315" y="214292"/>
                    </a:cubicBezTo>
                    <a:cubicBezTo>
                      <a:pt x="125315" y="214292"/>
                      <a:pt x="25050" y="82974"/>
                      <a:pt x="111847" y="43130"/>
                    </a:cubicBezTo>
                    <a:cubicBezTo>
                      <a:pt x="202011" y="1602"/>
                      <a:pt x="250273" y="152935"/>
                      <a:pt x="250273" y="152935"/>
                    </a:cubicBezTo>
                    <a:cubicBezTo>
                      <a:pt x="250273" y="152935"/>
                      <a:pt x="216789" y="20308"/>
                      <a:pt x="285441" y="1602"/>
                    </a:cubicBezTo>
                    <a:cubicBezTo>
                      <a:pt x="354093" y="-17105"/>
                      <a:pt x="359331" y="134229"/>
                      <a:pt x="359331" y="134229"/>
                    </a:cubicBezTo>
                    <a:cubicBezTo>
                      <a:pt x="359331" y="134229"/>
                      <a:pt x="447811" y="14883"/>
                      <a:pt x="500563" y="110098"/>
                    </a:cubicBezTo>
                    <a:cubicBezTo>
                      <a:pt x="548451" y="196334"/>
                      <a:pt x="403103" y="368432"/>
                      <a:pt x="403103" y="368432"/>
                    </a:cubicBezTo>
                  </a:path>
                </a:pathLst>
              </a:custGeom>
              <a:solidFill>
                <a:schemeClr val="bg1">
                  <a:alpha val="36000"/>
                </a:schemeClr>
              </a:solidFill>
              <a:ln w="18697" cap="flat">
                <a:noFill/>
                <a:prstDash val="solid"/>
                <a:miter/>
              </a:ln>
            </p:spPr>
            <p:txBody>
              <a:bodyPr rtlCol="0" anchor="ctr"/>
              <a:lstStyle/>
              <a:p>
                <a:endParaRPr lang="en-ID"/>
              </a:p>
            </p:txBody>
          </p:sp>
          <p:sp>
            <p:nvSpPr>
              <p:cNvPr id="354" name="Freeform: Shape 353">
                <a:extLst>
                  <a:ext uri="{FF2B5EF4-FFF2-40B4-BE49-F238E27FC236}">
                    <a16:creationId xmlns:a16="http://schemas.microsoft.com/office/drawing/2014/main" id="{1474E815-5FD0-4EF1-9591-2E2CA993372B}"/>
                  </a:ext>
                </a:extLst>
              </p:cNvPr>
              <p:cNvSpPr/>
              <p:nvPr/>
            </p:nvSpPr>
            <p:spPr>
              <a:xfrm>
                <a:off x="3617669" y="5354778"/>
                <a:ext cx="954020" cy="804369"/>
              </a:xfrm>
              <a:custGeom>
                <a:avLst/>
                <a:gdLst>
                  <a:gd name="connsiteX0" fmla="*/ 957934 w 954019"/>
                  <a:gd name="connsiteY0" fmla="*/ 696119 h 804369"/>
                  <a:gd name="connsiteX1" fmla="*/ 773116 w 954019"/>
                  <a:gd name="connsiteY1" fmla="*/ 657023 h 804369"/>
                  <a:gd name="connsiteX2" fmla="*/ 941659 w 954019"/>
                  <a:gd name="connsiteY2" fmla="*/ 434044 h 804369"/>
                  <a:gd name="connsiteX3" fmla="*/ 537791 w 954019"/>
                  <a:gd name="connsiteY3" fmla="*/ 558815 h 804369"/>
                  <a:gd name="connsiteX4" fmla="*/ 677714 w 954019"/>
                  <a:gd name="connsiteY4" fmla="*/ 7915 h 804369"/>
                  <a:gd name="connsiteX5" fmla="*/ 377479 w 954019"/>
                  <a:gd name="connsiteY5" fmla="*/ 484177 h 804369"/>
                  <a:gd name="connsiteX6" fmla="*/ 211554 w 954019"/>
                  <a:gd name="connsiteY6" fmla="*/ 4923 h 804369"/>
                  <a:gd name="connsiteX7" fmla="*/ 2418 w 954019"/>
                  <a:gd name="connsiteY7" fmla="*/ 793953 h 804369"/>
                  <a:gd name="connsiteX8" fmla="*/ 957934 w 954019"/>
                  <a:gd name="connsiteY8" fmla="*/ 696119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4019" h="804369">
                    <a:moveTo>
                      <a:pt x="957934" y="696119"/>
                    </a:moveTo>
                    <a:cubicBezTo>
                      <a:pt x="962423" y="648418"/>
                      <a:pt x="855237" y="648418"/>
                      <a:pt x="773116" y="657023"/>
                    </a:cubicBezTo>
                    <a:cubicBezTo>
                      <a:pt x="882361" y="594918"/>
                      <a:pt x="977575" y="514668"/>
                      <a:pt x="941659" y="434044"/>
                    </a:cubicBezTo>
                    <a:cubicBezTo>
                      <a:pt x="866273" y="265688"/>
                      <a:pt x="621034" y="451254"/>
                      <a:pt x="537791" y="558815"/>
                    </a:cubicBezTo>
                    <a:cubicBezTo>
                      <a:pt x="537791" y="558815"/>
                      <a:pt x="908362" y="93403"/>
                      <a:pt x="677714" y="7915"/>
                    </a:cubicBezTo>
                    <a:cubicBezTo>
                      <a:pt x="471571" y="-68593"/>
                      <a:pt x="385709" y="433483"/>
                      <a:pt x="377479" y="484177"/>
                    </a:cubicBezTo>
                    <a:cubicBezTo>
                      <a:pt x="384961" y="435728"/>
                      <a:pt x="448375" y="-16590"/>
                      <a:pt x="211554" y="4923"/>
                    </a:cubicBezTo>
                    <a:cubicBezTo>
                      <a:pt x="-37988" y="27557"/>
                      <a:pt x="2418" y="793953"/>
                      <a:pt x="2418" y="793953"/>
                    </a:cubicBezTo>
                    <a:cubicBezTo>
                      <a:pt x="2418" y="793953"/>
                      <a:pt x="942221" y="862792"/>
                      <a:pt x="957934" y="696119"/>
                    </a:cubicBez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355" name="Freeform: Shape 354">
                <a:extLst>
                  <a:ext uri="{FF2B5EF4-FFF2-40B4-BE49-F238E27FC236}">
                    <a16:creationId xmlns:a16="http://schemas.microsoft.com/office/drawing/2014/main" id="{DF88E9FE-1722-4537-85AC-3D7D1F871955}"/>
                  </a:ext>
                </a:extLst>
              </p:cNvPr>
              <p:cNvSpPr/>
              <p:nvPr/>
            </p:nvSpPr>
            <p:spPr>
              <a:xfrm>
                <a:off x="3696268" y="5817338"/>
                <a:ext cx="505069" cy="355419"/>
              </a:xfrm>
              <a:custGeom>
                <a:avLst/>
                <a:gdLst>
                  <a:gd name="connsiteX0" fmla="*/ 303556 w 505069"/>
                  <a:gd name="connsiteY0" fmla="*/ 363007 h 355419"/>
                  <a:gd name="connsiteX1" fmla="*/ 500533 w 505069"/>
                  <a:gd name="connsiteY1" fmla="*/ 176131 h 355419"/>
                  <a:gd name="connsiteX2" fmla="*/ 384928 w 505069"/>
                  <a:gd name="connsiteY2" fmla="*/ 214292 h 355419"/>
                  <a:gd name="connsiteX3" fmla="*/ 398397 w 505069"/>
                  <a:gd name="connsiteY3" fmla="*/ 43130 h 355419"/>
                  <a:gd name="connsiteX4" fmla="*/ 259971 w 505069"/>
                  <a:gd name="connsiteY4" fmla="*/ 152935 h 355419"/>
                  <a:gd name="connsiteX5" fmla="*/ 224803 w 505069"/>
                  <a:gd name="connsiteY5" fmla="*/ 1602 h 355419"/>
                  <a:gd name="connsiteX6" fmla="*/ 150913 w 505069"/>
                  <a:gd name="connsiteY6" fmla="*/ 134229 h 355419"/>
                  <a:gd name="connsiteX7" fmla="*/ 9681 w 505069"/>
                  <a:gd name="connsiteY7" fmla="*/ 110098 h 355419"/>
                  <a:gd name="connsiteX8" fmla="*/ 107140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303556" y="363007"/>
                    </a:moveTo>
                    <a:cubicBezTo>
                      <a:pt x="303556" y="363007"/>
                      <a:pt x="563012" y="262741"/>
                      <a:pt x="500533" y="176131"/>
                    </a:cubicBezTo>
                    <a:cubicBezTo>
                      <a:pt x="461063" y="121509"/>
                      <a:pt x="384928" y="214292"/>
                      <a:pt x="384928" y="214292"/>
                    </a:cubicBezTo>
                    <a:cubicBezTo>
                      <a:pt x="384928" y="214292"/>
                      <a:pt x="485194" y="82974"/>
                      <a:pt x="398397" y="43130"/>
                    </a:cubicBezTo>
                    <a:cubicBezTo>
                      <a:pt x="308233" y="1602"/>
                      <a:pt x="259971" y="152935"/>
                      <a:pt x="259971" y="152935"/>
                    </a:cubicBezTo>
                    <a:cubicBezTo>
                      <a:pt x="259971" y="152935"/>
                      <a:pt x="293455" y="20308"/>
                      <a:pt x="224803" y="1602"/>
                    </a:cubicBezTo>
                    <a:cubicBezTo>
                      <a:pt x="156151" y="-17105"/>
                      <a:pt x="150913" y="134229"/>
                      <a:pt x="150913" y="134229"/>
                    </a:cubicBezTo>
                    <a:cubicBezTo>
                      <a:pt x="150913" y="134229"/>
                      <a:pt x="62432" y="14883"/>
                      <a:pt x="9681" y="110098"/>
                    </a:cubicBezTo>
                    <a:cubicBezTo>
                      <a:pt x="-38207" y="196334"/>
                      <a:pt x="107140" y="368432"/>
                      <a:pt x="107140" y="368432"/>
                    </a:cubicBezTo>
                  </a:path>
                </a:pathLst>
              </a:custGeom>
              <a:solidFill>
                <a:schemeClr val="bg1">
                  <a:alpha val="36000"/>
                </a:schemeClr>
              </a:solidFill>
              <a:ln w="18697" cap="flat">
                <a:noFill/>
                <a:prstDash val="solid"/>
                <a:miter/>
              </a:ln>
            </p:spPr>
            <p:txBody>
              <a:bodyPr rtlCol="0" anchor="ctr"/>
              <a:lstStyle/>
              <a:p>
                <a:endParaRPr lang="en-ID"/>
              </a:p>
            </p:txBody>
          </p:sp>
        </p:grpSp>
        <p:grpSp>
          <p:nvGrpSpPr>
            <p:cNvPr id="159" name="Group 158">
              <a:extLst>
                <a:ext uri="{FF2B5EF4-FFF2-40B4-BE49-F238E27FC236}">
                  <a16:creationId xmlns:a16="http://schemas.microsoft.com/office/drawing/2014/main" id="{CAA54E40-DBF4-4023-BFF5-68B767EA108E}"/>
                </a:ext>
              </a:extLst>
            </p:cNvPr>
            <p:cNvGrpSpPr/>
            <p:nvPr/>
          </p:nvGrpSpPr>
          <p:grpSpPr>
            <a:xfrm>
              <a:off x="2337772" y="5371111"/>
              <a:ext cx="1982864" cy="847955"/>
              <a:chOff x="2337772" y="5371111"/>
              <a:chExt cx="1982864" cy="847955"/>
            </a:xfrm>
          </p:grpSpPr>
          <p:sp>
            <p:nvSpPr>
              <p:cNvPr id="349" name="Freeform: Shape 348">
                <a:extLst>
                  <a:ext uri="{FF2B5EF4-FFF2-40B4-BE49-F238E27FC236}">
                    <a16:creationId xmlns:a16="http://schemas.microsoft.com/office/drawing/2014/main" id="{51DB3AE1-8792-43B9-93E9-F68AB7504382}"/>
                  </a:ext>
                </a:extLst>
              </p:cNvPr>
              <p:cNvSpPr/>
              <p:nvPr/>
            </p:nvSpPr>
            <p:spPr>
              <a:xfrm>
                <a:off x="2813847" y="5371111"/>
                <a:ext cx="1028845" cy="729544"/>
              </a:xfrm>
              <a:custGeom>
                <a:avLst/>
                <a:gdLst>
                  <a:gd name="connsiteX0" fmla="*/ 1033334 w 1028844"/>
                  <a:gd name="connsiteY0" fmla="*/ 735157 h 729544"/>
                  <a:gd name="connsiteX1" fmla="*/ 0 w 1028844"/>
                  <a:gd name="connsiteY1" fmla="*/ 735157 h 729544"/>
                  <a:gd name="connsiteX2" fmla="*/ 112238 w 1028844"/>
                  <a:gd name="connsiteY2" fmla="*/ 293876 h 729544"/>
                  <a:gd name="connsiteX3" fmla="*/ 137678 w 1028844"/>
                  <a:gd name="connsiteY3" fmla="*/ 193797 h 729544"/>
                  <a:gd name="connsiteX4" fmla="*/ 187063 w 1028844"/>
                  <a:gd name="connsiteY4" fmla="*/ 0 h 729544"/>
                  <a:gd name="connsiteX5" fmla="*/ 846272 w 1028844"/>
                  <a:gd name="connsiteY5" fmla="*/ 0 h 729544"/>
                  <a:gd name="connsiteX6" fmla="*/ 895656 w 1028844"/>
                  <a:gd name="connsiteY6" fmla="*/ 193797 h 729544"/>
                  <a:gd name="connsiteX7" fmla="*/ 921097 w 1028844"/>
                  <a:gd name="connsiteY7" fmla="*/ 293876 h 72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844" h="729544">
                    <a:moveTo>
                      <a:pt x="1033334" y="735157"/>
                    </a:moveTo>
                    <a:lnTo>
                      <a:pt x="0" y="735157"/>
                    </a:lnTo>
                    <a:lnTo>
                      <a:pt x="112238" y="293876"/>
                    </a:lnTo>
                    <a:lnTo>
                      <a:pt x="137678" y="193797"/>
                    </a:lnTo>
                    <a:lnTo>
                      <a:pt x="187063" y="0"/>
                    </a:lnTo>
                    <a:lnTo>
                      <a:pt x="846272" y="0"/>
                    </a:lnTo>
                    <a:lnTo>
                      <a:pt x="895656" y="193797"/>
                    </a:lnTo>
                    <a:lnTo>
                      <a:pt x="921097" y="293876"/>
                    </a:lnTo>
                    <a:close/>
                  </a:path>
                </a:pathLst>
              </a:custGeom>
              <a:solidFill>
                <a:srgbClr val="754A7D"/>
              </a:solidFill>
              <a:ln w="18697" cap="flat">
                <a:noFill/>
                <a:prstDash val="solid"/>
                <a:miter/>
              </a:ln>
            </p:spPr>
            <p:txBody>
              <a:bodyPr rtlCol="0" anchor="ctr"/>
              <a:lstStyle/>
              <a:p>
                <a:endParaRPr lang="en-ID"/>
              </a:p>
            </p:txBody>
          </p:sp>
          <p:sp>
            <p:nvSpPr>
              <p:cNvPr id="350" name="Freeform: Shape 349">
                <a:extLst>
                  <a:ext uri="{FF2B5EF4-FFF2-40B4-BE49-F238E27FC236}">
                    <a16:creationId xmlns:a16="http://schemas.microsoft.com/office/drawing/2014/main" id="{D369DCD3-D421-42BB-96C5-0E04DAB07DA6}"/>
                  </a:ext>
                </a:extLst>
              </p:cNvPr>
              <p:cNvSpPr/>
              <p:nvPr/>
            </p:nvSpPr>
            <p:spPr>
              <a:xfrm>
                <a:off x="2926084" y="5564908"/>
                <a:ext cx="804370" cy="93531"/>
              </a:xfrm>
              <a:custGeom>
                <a:avLst/>
                <a:gdLst>
                  <a:gd name="connsiteX0" fmla="*/ 808859 w 804369"/>
                  <a:gd name="connsiteY0" fmla="*/ 100079 h 93531"/>
                  <a:gd name="connsiteX1" fmla="*/ 0 w 804369"/>
                  <a:gd name="connsiteY1" fmla="*/ 100079 h 93531"/>
                  <a:gd name="connsiteX2" fmla="*/ 25441 w 804369"/>
                  <a:gd name="connsiteY2" fmla="*/ 0 h 93531"/>
                  <a:gd name="connsiteX3" fmla="*/ 783419 w 804369"/>
                  <a:gd name="connsiteY3" fmla="*/ 0 h 93531"/>
                </a:gdLst>
                <a:ahLst/>
                <a:cxnLst>
                  <a:cxn ang="0">
                    <a:pos x="connsiteX0" y="connsiteY0"/>
                  </a:cxn>
                  <a:cxn ang="0">
                    <a:pos x="connsiteX1" y="connsiteY1"/>
                  </a:cxn>
                  <a:cxn ang="0">
                    <a:pos x="connsiteX2" y="connsiteY2"/>
                  </a:cxn>
                  <a:cxn ang="0">
                    <a:pos x="connsiteX3" y="connsiteY3"/>
                  </a:cxn>
                </a:cxnLst>
                <a:rect l="l" t="t" r="r" b="b"/>
                <a:pathLst>
                  <a:path w="804369" h="93531">
                    <a:moveTo>
                      <a:pt x="808859" y="100079"/>
                    </a:moveTo>
                    <a:lnTo>
                      <a:pt x="0" y="100079"/>
                    </a:lnTo>
                    <a:lnTo>
                      <a:pt x="25441" y="0"/>
                    </a:lnTo>
                    <a:lnTo>
                      <a:pt x="783419" y="0"/>
                    </a:lnTo>
                    <a:close/>
                  </a:path>
                </a:pathLst>
              </a:custGeom>
              <a:solidFill>
                <a:srgbClr val="452C4A"/>
              </a:solidFill>
              <a:ln w="18697" cap="flat">
                <a:noFill/>
                <a:prstDash val="solid"/>
                <a:miter/>
              </a:ln>
            </p:spPr>
            <p:txBody>
              <a:bodyPr rtlCol="0" anchor="ctr"/>
              <a:lstStyle/>
              <a:p>
                <a:endParaRPr lang="en-ID"/>
              </a:p>
            </p:txBody>
          </p:sp>
          <p:sp>
            <p:nvSpPr>
              <p:cNvPr id="351" name="Freeform: Shape 350">
                <a:extLst>
                  <a:ext uri="{FF2B5EF4-FFF2-40B4-BE49-F238E27FC236}">
                    <a16:creationId xmlns:a16="http://schemas.microsoft.com/office/drawing/2014/main" id="{E138CE1D-6FFF-4C0B-82F6-4E58FB252BF1}"/>
                  </a:ext>
                </a:extLst>
              </p:cNvPr>
              <p:cNvSpPr/>
              <p:nvPr/>
            </p:nvSpPr>
            <p:spPr>
              <a:xfrm>
                <a:off x="2337772" y="6069416"/>
                <a:ext cx="1982864" cy="149650"/>
              </a:xfrm>
              <a:custGeom>
                <a:avLst/>
                <a:gdLst>
                  <a:gd name="connsiteX0" fmla="*/ 1905795 w 1982864"/>
                  <a:gd name="connsiteY0" fmla="*/ 158629 h 149650"/>
                  <a:gd name="connsiteX1" fmla="*/ 79315 w 1982864"/>
                  <a:gd name="connsiteY1" fmla="*/ 158629 h 149650"/>
                  <a:gd name="connsiteX2" fmla="*/ 0 w 1982864"/>
                  <a:gd name="connsiteY2" fmla="*/ 79314 h 149650"/>
                  <a:gd name="connsiteX3" fmla="*/ 0 w 1982864"/>
                  <a:gd name="connsiteY3" fmla="*/ 79314 h 149650"/>
                  <a:gd name="connsiteX4" fmla="*/ 79315 w 1982864"/>
                  <a:gd name="connsiteY4" fmla="*/ 0 h 149650"/>
                  <a:gd name="connsiteX5" fmla="*/ 1905795 w 1982864"/>
                  <a:gd name="connsiteY5" fmla="*/ 0 h 149650"/>
                  <a:gd name="connsiteX6" fmla="*/ 1985109 w 1982864"/>
                  <a:gd name="connsiteY6" fmla="*/ 79314 h 149650"/>
                  <a:gd name="connsiteX7" fmla="*/ 1985109 w 1982864"/>
                  <a:gd name="connsiteY7" fmla="*/ 79314 h 149650"/>
                  <a:gd name="connsiteX8" fmla="*/ 1905795 w 1982864"/>
                  <a:gd name="connsiteY8" fmla="*/ 158629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864" h="149650">
                    <a:moveTo>
                      <a:pt x="1905795" y="158629"/>
                    </a:moveTo>
                    <a:lnTo>
                      <a:pt x="79315" y="158629"/>
                    </a:lnTo>
                    <a:cubicBezTo>
                      <a:pt x="35542" y="158629"/>
                      <a:pt x="0" y="123087"/>
                      <a:pt x="0" y="79314"/>
                    </a:cubicBezTo>
                    <a:lnTo>
                      <a:pt x="0" y="79314"/>
                    </a:lnTo>
                    <a:cubicBezTo>
                      <a:pt x="0" y="35542"/>
                      <a:pt x="35542" y="0"/>
                      <a:pt x="79315" y="0"/>
                    </a:cubicBezTo>
                    <a:lnTo>
                      <a:pt x="1905795" y="0"/>
                    </a:lnTo>
                    <a:cubicBezTo>
                      <a:pt x="1949567" y="0"/>
                      <a:pt x="1985109" y="35542"/>
                      <a:pt x="1985109" y="79314"/>
                    </a:cubicBezTo>
                    <a:lnTo>
                      <a:pt x="1985109" y="79314"/>
                    </a:lnTo>
                    <a:cubicBezTo>
                      <a:pt x="1985296" y="123087"/>
                      <a:pt x="1949754" y="158629"/>
                      <a:pt x="1905795" y="158629"/>
                    </a:cubicBezTo>
                    <a:close/>
                  </a:path>
                </a:pathLst>
              </a:custGeom>
              <a:solidFill>
                <a:srgbClr val="452C4A"/>
              </a:solidFill>
              <a:ln w="18697" cap="flat">
                <a:noFill/>
                <a:prstDash val="solid"/>
                <a:miter/>
              </a:ln>
            </p:spPr>
            <p:txBody>
              <a:bodyPr rtlCol="0" anchor="ctr"/>
              <a:lstStyle/>
              <a:p>
                <a:endParaRPr lang="en-ID"/>
              </a:p>
            </p:txBody>
          </p:sp>
        </p:grpSp>
        <p:sp>
          <p:nvSpPr>
            <p:cNvPr id="160" name="Freeform: Shape 159">
              <a:extLst>
                <a:ext uri="{FF2B5EF4-FFF2-40B4-BE49-F238E27FC236}">
                  <a16:creationId xmlns:a16="http://schemas.microsoft.com/office/drawing/2014/main" id="{2721E78B-E51B-4C22-930A-696A09478FD8}"/>
                </a:ext>
              </a:extLst>
            </p:cNvPr>
            <p:cNvSpPr/>
            <p:nvPr/>
          </p:nvSpPr>
          <p:spPr>
            <a:xfrm>
              <a:off x="463965" y="3980487"/>
              <a:ext cx="598601" cy="598601"/>
            </a:xfrm>
            <a:custGeom>
              <a:avLst/>
              <a:gdLst>
                <a:gd name="connsiteX0" fmla="*/ 531071 w 598600"/>
                <a:gd name="connsiteY0" fmla="*/ 103820 h 598600"/>
                <a:gd name="connsiteX1" fmla="*/ 302854 w 598600"/>
                <a:gd name="connsiteY1" fmla="*/ 0 h 598600"/>
                <a:gd name="connsiteX2" fmla="*/ 86984 w 598600"/>
                <a:gd name="connsiteY2" fmla="*/ 90538 h 598600"/>
                <a:gd name="connsiteX3" fmla="*/ 0 w 598600"/>
                <a:gd name="connsiteY3" fmla="*/ 302668 h 598600"/>
                <a:gd name="connsiteX4" fmla="*/ 302667 w 598600"/>
                <a:gd name="connsiteY4" fmla="*/ 605522 h 598600"/>
                <a:gd name="connsiteX5" fmla="*/ 437914 w 598600"/>
                <a:gd name="connsiteY5" fmla="*/ 573534 h 598600"/>
                <a:gd name="connsiteX6" fmla="*/ 598975 w 598600"/>
                <a:gd name="connsiteY6" fmla="*/ 365895 h 598600"/>
                <a:gd name="connsiteX7" fmla="*/ 605709 w 598600"/>
                <a:gd name="connsiteY7" fmla="*/ 302668 h 598600"/>
                <a:gd name="connsiteX8" fmla="*/ 531071 w 598600"/>
                <a:gd name="connsiteY8" fmla="*/ 103820 h 598600"/>
                <a:gd name="connsiteX9" fmla="*/ 548842 w 598600"/>
                <a:gd name="connsiteY9" fmla="*/ 355232 h 598600"/>
                <a:gd name="connsiteX10" fmla="*/ 415279 w 598600"/>
                <a:gd name="connsiteY10" fmla="*/ 527704 h 598600"/>
                <a:gd name="connsiteX11" fmla="*/ 303042 w 598600"/>
                <a:gd name="connsiteY11" fmla="*/ 554080 h 598600"/>
                <a:gd name="connsiteX12" fmla="*/ 51816 w 598600"/>
                <a:gd name="connsiteY12" fmla="*/ 302668 h 598600"/>
                <a:gd name="connsiteX13" fmla="*/ 124023 w 598600"/>
                <a:gd name="connsiteY13" fmla="*/ 126642 h 598600"/>
                <a:gd name="connsiteX14" fmla="*/ 303042 w 598600"/>
                <a:gd name="connsiteY14" fmla="*/ 51442 h 598600"/>
                <a:gd name="connsiteX15" fmla="*/ 492349 w 598600"/>
                <a:gd name="connsiteY15" fmla="*/ 137678 h 598600"/>
                <a:gd name="connsiteX16" fmla="*/ 554454 w 598600"/>
                <a:gd name="connsiteY16" fmla="*/ 302855 h 598600"/>
                <a:gd name="connsiteX17" fmla="*/ 548842 w 598600"/>
                <a:gd name="connsiteY17" fmla="*/ 355232 h 5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8600" h="598600">
                  <a:moveTo>
                    <a:pt x="531071" y="103820"/>
                  </a:moveTo>
                  <a:cubicBezTo>
                    <a:pt x="475513" y="40219"/>
                    <a:pt x="393954" y="0"/>
                    <a:pt x="302854" y="0"/>
                  </a:cubicBezTo>
                  <a:cubicBezTo>
                    <a:pt x="218489" y="0"/>
                    <a:pt x="142168" y="34607"/>
                    <a:pt x="86984" y="90538"/>
                  </a:cubicBezTo>
                  <a:cubicBezTo>
                    <a:pt x="33297" y="145161"/>
                    <a:pt x="0" y="219986"/>
                    <a:pt x="0" y="302668"/>
                  </a:cubicBezTo>
                  <a:cubicBezTo>
                    <a:pt x="0" y="469714"/>
                    <a:pt x="135808" y="605522"/>
                    <a:pt x="302667" y="605522"/>
                  </a:cubicBezTo>
                  <a:cubicBezTo>
                    <a:pt x="351304" y="605522"/>
                    <a:pt x="397134" y="593924"/>
                    <a:pt x="437914" y="573534"/>
                  </a:cubicBezTo>
                  <a:cubicBezTo>
                    <a:pt x="519099" y="532942"/>
                    <a:pt x="579520" y="456994"/>
                    <a:pt x="598975" y="365895"/>
                  </a:cubicBezTo>
                  <a:cubicBezTo>
                    <a:pt x="603464" y="345505"/>
                    <a:pt x="605709" y="324367"/>
                    <a:pt x="605709" y="302668"/>
                  </a:cubicBezTo>
                  <a:cubicBezTo>
                    <a:pt x="605709" y="226533"/>
                    <a:pt x="577650" y="156946"/>
                    <a:pt x="531071" y="103820"/>
                  </a:cubicBezTo>
                  <a:close/>
                  <a:moveTo>
                    <a:pt x="548842" y="355232"/>
                  </a:moveTo>
                  <a:cubicBezTo>
                    <a:pt x="532755" y="430805"/>
                    <a:pt x="482622" y="493846"/>
                    <a:pt x="415279" y="527704"/>
                  </a:cubicBezTo>
                  <a:cubicBezTo>
                    <a:pt x="381608" y="544539"/>
                    <a:pt x="343447" y="554080"/>
                    <a:pt x="303042" y="554080"/>
                  </a:cubicBezTo>
                  <a:cubicBezTo>
                    <a:pt x="164428" y="554080"/>
                    <a:pt x="51816" y="441281"/>
                    <a:pt x="51816" y="302668"/>
                  </a:cubicBezTo>
                  <a:cubicBezTo>
                    <a:pt x="51816" y="234016"/>
                    <a:pt x="79315" y="171911"/>
                    <a:pt x="124023" y="126642"/>
                  </a:cubicBezTo>
                  <a:cubicBezTo>
                    <a:pt x="169666" y="80250"/>
                    <a:pt x="233080" y="51442"/>
                    <a:pt x="303042" y="51442"/>
                  </a:cubicBezTo>
                  <a:cubicBezTo>
                    <a:pt x="378615" y="51442"/>
                    <a:pt x="446332" y="84927"/>
                    <a:pt x="492349" y="137678"/>
                  </a:cubicBezTo>
                  <a:cubicBezTo>
                    <a:pt x="531071" y="181825"/>
                    <a:pt x="554454" y="239627"/>
                    <a:pt x="554454" y="302855"/>
                  </a:cubicBezTo>
                  <a:cubicBezTo>
                    <a:pt x="554267" y="320625"/>
                    <a:pt x="552396" y="338209"/>
                    <a:pt x="548842" y="355232"/>
                  </a:cubicBezTo>
                  <a:close/>
                </a:path>
              </a:pathLst>
            </a:custGeom>
            <a:solidFill>
              <a:srgbClr val="CA85E0"/>
            </a:solidFill>
            <a:ln w="18697" cap="flat">
              <a:noFill/>
              <a:prstDash val="solid"/>
              <a:miter/>
            </a:ln>
          </p:spPr>
          <p:txBody>
            <a:bodyPr rtlCol="0" anchor="ctr"/>
            <a:lstStyle/>
            <a:p>
              <a:endParaRPr lang="en-ID"/>
            </a:p>
          </p:txBody>
        </p:sp>
        <p:sp>
          <p:nvSpPr>
            <p:cNvPr id="161" name="Freeform: Shape 160">
              <a:extLst>
                <a:ext uri="{FF2B5EF4-FFF2-40B4-BE49-F238E27FC236}">
                  <a16:creationId xmlns:a16="http://schemas.microsoft.com/office/drawing/2014/main" id="{B2BE8550-97C0-4CCF-B39A-6E97FA7D16C1}"/>
                </a:ext>
              </a:extLst>
            </p:cNvPr>
            <p:cNvSpPr/>
            <p:nvPr/>
          </p:nvSpPr>
          <p:spPr>
            <a:xfrm>
              <a:off x="879057" y="4335719"/>
              <a:ext cx="168356" cy="205769"/>
            </a:xfrm>
            <a:custGeom>
              <a:avLst/>
              <a:gdLst>
                <a:gd name="connsiteX0" fmla="*/ 184070 w 168356"/>
                <a:gd name="connsiteY0" fmla="*/ 10662 h 205768"/>
                <a:gd name="connsiteX1" fmla="*/ 23009 w 168356"/>
                <a:gd name="connsiteY1" fmla="*/ 218302 h 205768"/>
                <a:gd name="connsiteX2" fmla="*/ 0 w 168356"/>
                <a:gd name="connsiteY2" fmla="*/ 172472 h 205768"/>
                <a:gd name="connsiteX3" fmla="*/ 133563 w 168356"/>
                <a:gd name="connsiteY3" fmla="*/ 0 h 205768"/>
                <a:gd name="connsiteX4" fmla="*/ 184070 w 168356"/>
                <a:gd name="connsiteY4" fmla="*/ 10662 h 205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56" h="205768">
                  <a:moveTo>
                    <a:pt x="184070" y="10662"/>
                  </a:moveTo>
                  <a:cubicBezTo>
                    <a:pt x="164802" y="101762"/>
                    <a:pt x="104194" y="177710"/>
                    <a:pt x="23009" y="218302"/>
                  </a:cubicBezTo>
                  <a:lnTo>
                    <a:pt x="0" y="172472"/>
                  </a:lnTo>
                  <a:cubicBezTo>
                    <a:pt x="67343" y="138800"/>
                    <a:pt x="117475" y="75760"/>
                    <a:pt x="133563" y="0"/>
                  </a:cubicBezTo>
                  <a:lnTo>
                    <a:pt x="184070" y="10662"/>
                  </a:lnTo>
                  <a:close/>
                </a:path>
              </a:pathLst>
            </a:custGeom>
            <a:solidFill>
              <a:srgbClr val="39BBEC">
                <a:alpha val="20000"/>
              </a:srgbClr>
            </a:solidFill>
            <a:ln w="18697" cap="flat">
              <a:noFill/>
              <a:prstDash val="solid"/>
              <a:miter/>
            </a:ln>
          </p:spPr>
          <p:txBody>
            <a:bodyPr rtlCol="0" anchor="ctr"/>
            <a:lstStyle/>
            <a:p>
              <a:endParaRPr lang="en-ID"/>
            </a:p>
          </p:txBody>
        </p:sp>
        <p:sp>
          <p:nvSpPr>
            <p:cNvPr id="170" name="Freeform: Shape 169">
              <a:extLst>
                <a:ext uri="{FF2B5EF4-FFF2-40B4-BE49-F238E27FC236}">
                  <a16:creationId xmlns:a16="http://schemas.microsoft.com/office/drawing/2014/main" id="{30BA361C-7F35-4B73-B778-0D9D2B68723D}"/>
                </a:ext>
              </a:extLst>
            </p:cNvPr>
            <p:cNvSpPr/>
            <p:nvPr/>
          </p:nvSpPr>
          <p:spPr>
            <a:xfrm>
              <a:off x="551324" y="3980487"/>
              <a:ext cx="430244" cy="130944"/>
            </a:xfrm>
            <a:custGeom>
              <a:avLst/>
              <a:gdLst>
                <a:gd name="connsiteX0" fmla="*/ 443713 w 430244"/>
                <a:gd name="connsiteY0" fmla="*/ 103820 h 130943"/>
                <a:gd name="connsiteX1" fmla="*/ 404991 w 430244"/>
                <a:gd name="connsiteY1" fmla="*/ 137491 h 130943"/>
                <a:gd name="connsiteX2" fmla="*/ 215683 w 430244"/>
                <a:gd name="connsiteY2" fmla="*/ 51255 h 130943"/>
                <a:gd name="connsiteX3" fmla="*/ 36664 w 430244"/>
                <a:gd name="connsiteY3" fmla="*/ 126455 h 130943"/>
                <a:gd name="connsiteX4" fmla="*/ 0 w 430244"/>
                <a:gd name="connsiteY4" fmla="*/ 90538 h 130943"/>
                <a:gd name="connsiteX5" fmla="*/ 215870 w 430244"/>
                <a:gd name="connsiteY5" fmla="*/ 0 h 130943"/>
                <a:gd name="connsiteX6" fmla="*/ 443713 w 430244"/>
                <a:gd name="connsiteY6" fmla="*/ 103820 h 13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44" h="130943">
                  <a:moveTo>
                    <a:pt x="443713" y="103820"/>
                  </a:moveTo>
                  <a:lnTo>
                    <a:pt x="404991" y="137491"/>
                  </a:lnTo>
                  <a:cubicBezTo>
                    <a:pt x="358973" y="84739"/>
                    <a:pt x="291069" y="51255"/>
                    <a:pt x="215683" y="51255"/>
                  </a:cubicBezTo>
                  <a:cubicBezTo>
                    <a:pt x="145722" y="51255"/>
                    <a:pt x="82121" y="80063"/>
                    <a:pt x="36664" y="126455"/>
                  </a:cubicBezTo>
                  <a:lnTo>
                    <a:pt x="0" y="90538"/>
                  </a:lnTo>
                  <a:cubicBezTo>
                    <a:pt x="54996" y="34607"/>
                    <a:pt x="131505" y="0"/>
                    <a:pt x="215870" y="0"/>
                  </a:cubicBezTo>
                  <a:cubicBezTo>
                    <a:pt x="306596" y="0"/>
                    <a:pt x="388155" y="40219"/>
                    <a:pt x="443713" y="103820"/>
                  </a:cubicBezTo>
                  <a:close/>
                </a:path>
              </a:pathLst>
            </a:custGeom>
            <a:solidFill>
              <a:srgbClr val="61E5CB"/>
            </a:solidFill>
            <a:ln w="18697" cap="flat">
              <a:noFill/>
              <a:prstDash val="solid"/>
              <a:miter/>
            </a:ln>
          </p:spPr>
          <p:txBody>
            <a:bodyPr rtlCol="0" anchor="ctr"/>
            <a:lstStyle/>
            <a:p>
              <a:endParaRPr lang="en-ID"/>
            </a:p>
          </p:txBody>
        </p:sp>
        <p:sp>
          <p:nvSpPr>
            <p:cNvPr id="171" name="Freeform: Shape 170">
              <a:extLst>
                <a:ext uri="{FF2B5EF4-FFF2-40B4-BE49-F238E27FC236}">
                  <a16:creationId xmlns:a16="http://schemas.microsoft.com/office/drawing/2014/main" id="{CFFEEA0C-1A90-4EE1-B8E6-CD20730B616D}"/>
                </a:ext>
              </a:extLst>
            </p:cNvPr>
            <p:cNvSpPr/>
            <p:nvPr/>
          </p:nvSpPr>
          <p:spPr>
            <a:xfrm>
              <a:off x="2414655" y="1447285"/>
              <a:ext cx="392832" cy="392832"/>
            </a:xfrm>
            <a:custGeom>
              <a:avLst/>
              <a:gdLst>
                <a:gd name="connsiteX0" fmla="*/ 353174 w 392831"/>
                <a:gd name="connsiteY0" fmla="*/ 69213 h 392831"/>
                <a:gd name="connsiteX1" fmla="*/ 201467 w 392831"/>
                <a:gd name="connsiteY1" fmla="*/ 0 h 392831"/>
                <a:gd name="connsiteX2" fmla="*/ 57802 w 392831"/>
                <a:gd name="connsiteY2" fmla="*/ 60234 h 392831"/>
                <a:gd name="connsiteX3" fmla="*/ 0 w 392831"/>
                <a:gd name="connsiteY3" fmla="*/ 201279 h 392831"/>
                <a:gd name="connsiteX4" fmla="*/ 201467 w 392831"/>
                <a:gd name="connsiteY4" fmla="*/ 402746 h 392831"/>
                <a:gd name="connsiteX5" fmla="*/ 291444 w 392831"/>
                <a:gd name="connsiteY5" fmla="*/ 381421 h 392831"/>
                <a:gd name="connsiteX6" fmla="*/ 398631 w 392831"/>
                <a:gd name="connsiteY6" fmla="*/ 243369 h 392831"/>
                <a:gd name="connsiteX7" fmla="*/ 403120 w 392831"/>
                <a:gd name="connsiteY7" fmla="*/ 201279 h 392831"/>
                <a:gd name="connsiteX8" fmla="*/ 353174 w 392831"/>
                <a:gd name="connsiteY8" fmla="*/ 69213 h 392831"/>
                <a:gd name="connsiteX9" fmla="*/ 364959 w 392831"/>
                <a:gd name="connsiteY9" fmla="*/ 236447 h 392831"/>
                <a:gd name="connsiteX10" fmla="*/ 276104 w 392831"/>
                <a:gd name="connsiteY10" fmla="*/ 351117 h 392831"/>
                <a:gd name="connsiteX11" fmla="*/ 201467 w 392831"/>
                <a:gd name="connsiteY11" fmla="*/ 368701 h 392831"/>
                <a:gd name="connsiteX12" fmla="*/ 34233 w 392831"/>
                <a:gd name="connsiteY12" fmla="*/ 201467 h 392831"/>
                <a:gd name="connsiteX13" fmla="*/ 82308 w 392831"/>
                <a:gd name="connsiteY13" fmla="*/ 84365 h 392831"/>
                <a:gd name="connsiteX14" fmla="*/ 201467 w 392831"/>
                <a:gd name="connsiteY14" fmla="*/ 34420 h 392831"/>
                <a:gd name="connsiteX15" fmla="*/ 327547 w 392831"/>
                <a:gd name="connsiteY15" fmla="*/ 91848 h 392831"/>
                <a:gd name="connsiteX16" fmla="*/ 368888 w 392831"/>
                <a:gd name="connsiteY16" fmla="*/ 201654 h 392831"/>
                <a:gd name="connsiteX17" fmla="*/ 364959 w 392831"/>
                <a:gd name="connsiteY17" fmla="*/ 236447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831" h="392831">
                  <a:moveTo>
                    <a:pt x="353174" y="69213"/>
                  </a:moveTo>
                  <a:cubicBezTo>
                    <a:pt x="316136" y="26937"/>
                    <a:pt x="261888" y="0"/>
                    <a:pt x="201467" y="0"/>
                  </a:cubicBezTo>
                  <a:cubicBezTo>
                    <a:pt x="145348" y="0"/>
                    <a:pt x="94467" y="23009"/>
                    <a:pt x="57802" y="60234"/>
                  </a:cubicBezTo>
                  <a:cubicBezTo>
                    <a:pt x="22073" y="96524"/>
                    <a:pt x="0" y="146470"/>
                    <a:pt x="0" y="201279"/>
                  </a:cubicBezTo>
                  <a:cubicBezTo>
                    <a:pt x="0" y="312395"/>
                    <a:pt x="90351" y="402746"/>
                    <a:pt x="201467" y="402746"/>
                  </a:cubicBezTo>
                  <a:cubicBezTo>
                    <a:pt x="233828" y="402746"/>
                    <a:pt x="264320" y="395076"/>
                    <a:pt x="291444" y="381421"/>
                  </a:cubicBezTo>
                  <a:cubicBezTo>
                    <a:pt x="345505" y="354484"/>
                    <a:pt x="385723" y="303977"/>
                    <a:pt x="398631" y="243369"/>
                  </a:cubicBezTo>
                  <a:cubicBezTo>
                    <a:pt x="401624" y="229900"/>
                    <a:pt x="403120" y="215683"/>
                    <a:pt x="403120" y="201279"/>
                  </a:cubicBezTo>
                  <a:cubicBezTo>
                    <a:pt x="402746" y="150773"/>
                    <a:pt x="384040" y="104568"/>
                    <a:pt x="353174" y="69213"/>
                  </a:cubicBezTo>
                  <a:close/>
                  <a:moveTo>
                    <a:pt x="364959" y="236447"/>
                  </a:moveTo>
                  <a:cubicBezTo>
                    <a:pt x="354297" y="286767"/>
                    <a:pt x="320812" y="328669"/>
                    <a:pt x="276104" y="351117"/>
                  </a:cubicBezTo>
                  <a:cubicBezTo>
                    <a:pt x="253657" y="362340"/>
                    <a:pt x="228216" y="368701"/>
                    <a:pt x="201467" y="368701"/>
                  </a:cubicBezTo>
                  <a:cubicBezTo>
                    <a:pt x="109245" y="368701"/>
                    <a:pt x="34233" y="293688"/>
                    <a:pt x="34233" y="201467"/>
                  </a:cubicBezTo>
                  <a:cubicBezTo>
                    <a:pt x="34233" y="155823"/>
                    <a:pt x="52565" y="114482"/>
                    <a:pt x="82308" y="84365"/>
                  </a:cubicBezTo>
                  <a:cubicBezTo>
                    <a:pt x="112612" y="53500"/>
                    <a:pt x="154888" y="34420"/>
                    <a:pt x="201467" y="34420"/>
                  </a:cubicBezTo>
                  <a:cubicBezTo>
                    <a:pt x="251786" y="34420"/>
                    <a:pt x="296868" y="56680"/>
                    <a:pt x="327547" y="91848"/>
                  </a:cubicBezTo>
                  <a:cubicBezTo>
                    <a:pt x="353361" y="121217"/>
                    <a:pt x="368888" y="159752"/>
                    <a:pt x="368888" y="201654"/>
                  </a:cubicBezTo>
                  <a:cubicBezTo>
                    <a:pt x="368513" y="213439"/>
                    <a:pt x="367204" y="225223"/>
                    <a:pt x="364959" y="236447"/>
                  </a:cubicBezTo>
                  <a:close/>
                </a:path>
              </a:pathLst>
            </a:custGeom>
            <a:solidFill>
              <a:srgbClr val="CA85E0"/>
            </a:solidFill>
            <a:ln w="18697" cap="flat">
              <a:noFill/>
              <a:prstDash val="solid"/>
              <a:miter/>
            </a:ln>
          </p:spPr>
          <p:txBody>
            <a:bodyPr rtlCol="0" anchor="ctr"/>
            <a:lstStyle/>
            <a:p>
              <a:endParaRPr lang="en-ID"/>
            </a:p>
          </p:txBody>
        </p:sp>
        <p:sp>
          <p:nvSpPr>
            <p:cNvPr id="173" name="Freeform: Shape 172">
              <a:extLst>
                <a:ext uri="{FF2B5EF4-FFF2-40B4-BE49-F238E27FC236}">
                  <a16:creationId xmlns:a16="http://schemas.microsoft.com/office/drawing/2014/main" id="{B8808D1C-F5C3-459C-9A7C-98BB6C4DB7CB}"/>
                </a:ext>
              </a:extLst>
            </p:cNvPr>
            <p:cNvSpPr/>
            <p:nvPr/>
          </p:nvSpPr>
          <p:spPr>
            <a:xfrm>
              <a:off x="2690572" y="1683732"/>
              <a:ext cx="112238" cy="130944"/>
            </a:xfrm>
            <a:custGeom>
              <a:avLst/>
              <a:gdLst>
                <a:gd name="connsiteX0" fmla="*/ 122526 w 112237"/>
                <a:gd name="connsiteY0" fmla="*/ 7108 h 130943"/>
                <a:gd name="connsiteX1" fmla="*/ 15339 w 112237"/>
                <a:gd name="connsiteY1" fmla="*/ 145161 h 130943"/>
                <a:gd name="connsiteX2" fmla="*/ 0 w 112237"/>
                <a:gd name="connsiteY2" fmla="*/ 114669 h 130943"/>
                <a:gd name="connsiteX3" fmla="*/ 88855 w 112237"/>
                <a:gd name="connsiteY3" fmla="*/ 0 h 130943"/>
                <a:gd name="connsiteX4" fmla="*/ 122526 w 112237"/>
                <a:gd name="connsiteY4" fmla="*/ 7108 h 1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37" h="130943">
                  <a:moveTo>
                    <a:pt x="122526" y="7108"/>
                  </a:moveTo>
                  <a:cubicBezTo>
                    <a:pt x="109619" y="67717"/>
                    <a:pt x="69400" y="118224"/>
                    <a:pt x="15339" y="145161"/>
                  </a:cubicBezTo>
                  <a:lnTo>
                    <a:pt x="0" y="114669"/>
                  </a:lnTo>
                  <a:cubicBezTo>
                    <a:pt x="44895" y="92222"/>
                    <a:pt x="78192" y="50320"/>
                    <a:pt x="88855" y="0"/>
                  </a:cubicBezTo>
                  <a:lnTo>
                    <a:pt x="122526" y="7108"/>
                  </a:lnTo>
                  <a:close/>
                </a:path>
              </a:pathLst>
            </a:custGeom>
            <a:solidFill>
              <a:srgbClr val="39BBEC">
                <a:alpha val="20000"/>
              </a:srgbClr>
            </a:solidFill>
            <a:ln w="18697" cap="flat">
              <a:noFill/>
              <a:prstDash val="solid"/>
              <a:miter/>
            </a:ln>
          </p:spPr>
          <p:txBody>
            <a:bodyPr rtlCol="0" anchor="ctr"/>
            <a:lstStyle/>
            <a:p>
              <a:endParaRPr lang="en-ID"/>
            </a:p>
          </p:txBody>
        </p:sp>
        <p:sp>
          <p:nvSpPr>
            <p:cNvPr id="174" name="Freeform: Shape 173">
              <a:extLst>
                <a:ext uri="{FF2B5EF4-FFF2-40B4-BE49-F238E27FC236}">
                  <a16:creationId xmlns:a16="http://schemas.microsoft.com/office/drawing/2014/main" id="{56A402A8-A2FF-40F5-9CAF-EF88C6DCA32E}"/>
                </a:ext>
              </a:extLst>
            </p:cNvPr>
            <p:cNvSpPr/>
            <p:nvPr/>
          </p:nvSpPr>
          <p:spPr>
            <a:xfrm>
              <a:off x="2472270" y="1447285"/>
              <a:ext cx="280594" cy="74825"/>
            </a:xfrm>
            <a:custGeom>
              <a:avLst/>
              <a:gdLst>
                <a:gd name="connsiteX0" fmla="*/ 295559 w 280594"/>
                <a:gd name="connsiteY0" fmla="*/ 69213 h 74825"/>
                <a:gd name="connsiteX1" fmla="*/ 269744 w 280594"/>
                <a:gd name="connsiteY1" fmla="*/ 91661 h 74825"/>
                <a:gd name="connsiteX2" fmla="*/ 143664 w 280594"/>
                <a:gd name="connsiteY2" fmla="*/ 34232 h 74825"/>
                <a:gd name="connsiteX3" fmla="*/ 24505 w 280594"/>
                <a:gd name="connsiteY3" fmla="*/ 84178 h 74825"/>
                <a:gd name="connsiteX4" fmla="*/ 0 w 280594"/>
                <a:gd name="connsiteY4" fmla="*/ 60234 h 74825"/>
                <a:gd name="connsiteX5" fmla="*/ 143664 w 280594"/>
                <a:gd name="connsiteY5" fmla="*/ 0 h 74825"/>
                <a:gd name="connsiteX6" fmla="*/ 295559 w 280594"/>
                <a:gd name="connsiteY6" fmla="*/ 69213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94" h="74825">
                  <a:moveTo>
                    <a:pt x="295559" y="69213"/>
                  </a:moveTo>
                  <a:lnTo>
                    <a:pt x="269744" y="91661"/>
                  </a:lnTo>
                  <a:cubicBezTo>
                    <a:pt x="239066" y="56493"/>
                    <a:pt x="193984" y="34232"/>
                    <a:pt x="143664" y="34232"/>
                  </a:cubicBezTo>
                  <a:cubicBezTo>
                    <a:pt x="97085" y="34232"/>
                    <a:pt x="54809" y="53313"/>
                    <a:pt x="24505" y="84178"/>
                  </a:cubicBezTo>
                  <a:lnTo>
                    <a:pt x="0" y="60234"/>
                  </a:lnTo>
                  <a:cubicBezTo>
                    <a:pt x="36664" y="23009"/>
                    <a:pt x="87545" y="0"/>
                    <a:pt x="143664" y="0"/>
                  </a:cubicBezTo>
                  <a:cubicBezTo>
                    <a:pt x="204272" y="0"/>
                    <a:pt x="258520" y="26750"/>
                    <a:pt x="295559" y="69213"/>
                  </a:cubicBezTo>
                  <a:close/>
                </a:path>
              </a:pathLst>
            </a:custGeom>
            <a:solidFill>
              <a:srgbClr val="452C4A"/>
            </a:solidFill>
            <a:ln w="18697" cap="flat">
              <a:noFill/>
              <a:prstDash val="solid"/>
              <a:miter/>
            </a:ln>
          </p:spPr>
          <p:txBody>
            <a:bodyPr rtlCol="0" anchor="ctr"/>
            <a:lstStyle/>
            <a:p>
              <a:endParaRPr lang="en-ID"/>
            </a:p>
          </p:txBody>
        </p:sp>
        <p:sp>
          <p:nvSpPr>
            <p:cNvPr id="175" name="Freeform: Shape 174">
              <a:extLst>
                <a:ext uri="{FF2B5EF4-FFF2-40B4-BE49-F238E27FC236}">
                  <a16:creationId xmlns:a16="http://schemas.microsoft.com/office/drawing/2014/main" id="{4199E4B7-7A39-4BB7-AE2B-960B58CA7E89}"/>
                </a:ext>
              </a:extLst>
            </p:cNvPr>
            <p:cNvSpPr/>
            <p:nvPr/>
          </p:nvSpPr>
          <p:spPr>
            <a:xfrm>
              <a:off x="203200" y="4958077"/>
              <a:ext cx="374125" cy="374125"/>
            </a:xfrm>
            <a:custGeom>
              <a:avLst/>
              <a:gdLst>
                <a:gd name="connsiteX0" fmla="*/ 318755 w 374125"/>
                <a:gd name="connsiteY0" fmla="*/ 111115 h 374125"/>
                <a:gd name="connsiteX1" fmla="*/ 349433 w 374125"/>
                <a:gd name="connsiteY1" fmla="*/ 88294 h 374125"/>
                <a:gd name="connsiteX2" fmla="*/ 290882 w 374125"/>
                <a:gd name="connsiteY2" fmla="*/ 29743 h 374125"/>
                <a:gd name="connsiteX3" fmla="*/ 268061 w 374125"/>
                <a:gd name="connsiteY3" fmla="*/ 60421 h 374125"/>
                <a:gd name="connsiteX4" fmla="*/ 225411 w 374125"/>
                <a:gd name="connsiteY4" fmla="*/ 42650 h 374125"/>
                <a:gd name="connsiteX5" fmla="*/ 231022 w 374125"/>
                <a:gd name="connsiteY5" fmla="*/ 4677 h 374125"/>
                <a:gd name="connsiteX6" fmla="*/ 189682 w 374125"/>
                <a:gd name="connsiteY6" fmla="*/ 0 h 374125"/>
                <a:gd name="connsiteX7" fmla="*/ 148341 w 374125"/>
                <a:gd name="connsiteY7" fmla="*/ 4677 h 374125"/>
                <a:gd name="connsiteX8" fmla="*/ 153953 w 374125"/>
                <a:gd name="connsiteY8" fmla="*/ 42650 h 374125"/>
                <a:gd name="connsiteX9" fmla="*/ 111302 w 374125"/>
                <a:gd name="connsiteY9" fmla="*/ 60421 h 374125"/>
                <a:gd name="connsiteX10" fmla="*/ 88481 w 374125"/>
                <a:gd name="connsiteY10" fmla="*/ 29743 h 374125"/>
                <a:gd name="connsiteX11" fmla="*/ 29930 w 374125"/>
                <a:gd name="connsiteY11" fmla="*/ 88294 h 374125"/>
                <a:gd name="connsiteX12" fmla="*/ 60608 w 374125"/>
                <a:gd name="connsiteY12" fmla="*/ 111115 h 374125"/>
                <a:gd name="connsiteX13" fmla="*/ 42837 w 374125"/>
                <a:gd name="connsiteY13" fmla="*/ 153766 h 374125"/>
                <a:gd name="connsiteX14" fmla="*/ 4864 w 374125"/>
                <a:gd name="connsiteY14" fmla="*/ 148154 h 374125"/>
                <a:gd name="connsiteX15" fmla="*/ 0 w 374125"/>
                <a:gd name="connsiteY15" fmla="*/ 189682 h 374125"/>
                <a:gd name="connsiteX16" fmla="*/ 4677 w 374125"/>
                <a:gd name="connsiteY16" fmla="*/ 231022 h 374125"/>
                <a:gd name="connsiteX17" fmla="*/ 42650 w 374125"/>
                <a:gd name="connsiteY17" fmla="*/ 225410 h 374125"/>
                <a:gd name="connsiteX18" fmla="*/ 60421 w 374125"/>
                <a:gd name="connsiteY18" fmla="*/ 268061 h 374125"/>
                <a:gd name="connsiteX19" fmla="*/ 29743 w 374125"/>
                <a:gd name="connsiteY19" fmla="*/ 290882 h 374125"/>
                <a:gd name="connsiteX20" fmla="*/ 88294 w 374125"/>
                <a:gd name="connsiteY20" fmla="*/ 349433 h 374125"/>
                <a:gd name="connsiteX21" fmla="*/ 111115 w 374125"/>
                <a:gd name="connsiteY21" fmla="*/ 318755 h 374125"/>
                <a:gd name="connsiteX22" fmla="*/ 153766 w 374125"/>
                <a:gd name="connsiteY22" fmla="*/ 336526 h 374125"/>
                <a:gd name="connsiteX23" fmla="*/ 148154 w 374125"/>
                <a:gd name="connsiteY23" fmla="*/ 374499 h 374125"/>
                <a:gd name="connsiteX24" fmla="*/ 189495 w 374125"/>
                <a:gd name="connsiteY24" fmla="*/ 379176 h 374125"/>
                <a:gd name="connsiteX25" fmla="*/ 230835 w 374125"/>
                <a:gd name="connsiteY25" fmla="*/ 374499 h 374125"/>
                <a:gd name="connsiteX26" fmla="*/ 225223 w 374125"/>
                <a:gd name="connsiteY26" fmla="*/ 336526 h 374125"/>
                <a:gd name="connsiteX27" fmla="*/ 267874 w 374125"/>
                <a:gd name="connsiteY27" fmla="*/ 318755 h 374125"/>
                <a:gd name="connsiteX28" fmla="*/ 290695 w 374125"/>
                <a:gd name="connsiteY28" fmla="*/ 349433 h 374125"/>
                <a:gd name="connsiteX29" fmla="*/ 349246 w 374125"/>
                <a:gd name="connsiteY29" fmla="*/ 290882 h 374125"/>
                <a:gd name="connsiteX30" fmla="*/ 318568 w 374125"/>
                <a:gd name="connsiteY30" fmla="*/ 268061 h 374125"/>
                <a:gd name="connsiteX31" fmla="*/ 336339 w 374125"/>
                <a:gd name="connsiteY31" fmla="*/ 225410 h 374125"/>
                <a:gd name="connsiteX32" fmla="*/ 374312 w 374125"/>
                <a:gd name="connsiteY32" fmla="*/ 231022 h 374125"/>
                <a:gd name="connsiteX33" fmla="*/ 378989 w 374125"/>
                <a:gd name="connsiteY33" fmla="*/ 189682 h 374125"/>
                <a:gd name="connsiteX34" fmla="*/ 374312 w 374125"/>
                <a:gd name="connsiteY34" fmla="*/ 148341 h 374125"/>
                <a:gd name="connsiteX35" fmla="*/ 336339 w 374125"/>
                <a:gd name="connsiteY35" fmla="*/ 153953 h 374125"/>
                <a:gd name="connsiteX36" fmla="*/ 318755 w 374125"/>
                <a:gd name="connsiteY36" fmla="*/ 111115 h 374125"/>
                <a:gd name="connsiteX37" fmla="*/ 189495 w 374125"/>
                <a:gd name="connsiteY37" fmla="*/ 290321 h 374125"/>
                <a:gd name="connsiteX38" fmla="*/ 88855 w 374125"/>
                <a:gd name="connsiteY38" fmla="*/ 189682 h 374125"/>
                <a:gd name="connsiteX39" fmla="*/ 189495 w 374125"/>
                <a:gd name="connsiteY39" fmla="*/ 89042 h 374125"/>
                <a:gd name="connsiteX40" fmla="*/ 290134 w 374125"/>
                <a:gd name="connsiteY40" fmla="*/ 189682 h 374125"/>
                <a:gd name="connsiteX41" fmla="*/ 189495 w 374125"/>
                <a:gd name="connsiteY41" fmla="*/ 290321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74125" h="374125">
                  <a:moveTo>
                    <a:pt x="318755" y="111115"/>
                  </a:moveTo>
                  <a:lnTo>
                    <a:pt x="349433" y="88294"/>
                  </a:lnTo>
                  <a:cubicBezTo>
                    <a:pt x="334468" y="64724"/>
                    <a:pt x="314452" y="44708"/>
                    <a:pt x="290882" y="29743"/>
                  </a:cubicBezTo>
                  <a:lnTo>
                    <a:pt x="268061" y="60421"/>
                  </a:lnTo>
                  <a:cubicBezTo>
                    <a:pt x="254966" y="52377"/>
                    <a:pt x="240563" y="46391"/>
                    <a:pt x="225411" y="42650"/>
                  </a:cubicBezTo>
                  <a:lnTo>
                    <a:pt x="231022" y="4677"/>
                  </a:lnTo>
                  <a:cubicBezTo>
                    <a:pt x="217741" y="1683"/>
                    <a:pt x="203898" y="0"/>
                    <a:pt x="189682" y="0"/>
                  </a:cubicBezTo>
                  <a:cubicBezTo>
                    <a:pt x="175465" y="0"/>
                    <a:pt x="161622" y="1683"/>
                    <a:pt x="148341" y="4677"/>
                  </a:cubicBezTo>
                  <a:lnTo>
                    <a:pt x="153953" y="42650"/>
                  </a:lnTo>
                  <a:cubicBezTo>
                    <a:pt x="138613" y="46391"/>
                    <a:pt x="124397" y="52377"/>
                    <a:pt x="111302" y="60421"/>
                  </a:cubicBezTo>
                  <a:lnTo>
                    <a:pt x="88481" y="29743"/>
                  </a:lnTo>
                  <a:cubicBezTo>
                    <a:pt x="64911" y="44708"/>
                    <a:pt x="44895" y="64724"/>
                    <a:pt x="29930" y="88294"/>
                  </a:cubicBezTo>
                  <a:lnTo>
                    <a:pt x="60608" y="111115"/>
                  </a:lnTo>
                  <a:cubicBezTo>
                    <a:pt x="52565" y="124210"/>
                    <a:pt x="46579" y="138613"/>
                    <a:pt x="42837" y="153766"/>
                  </a:cubicBezTo>
                  <a:lnTo>
                    <a:pt x="4864" y="148154"/>
                  </a:lnTo>
                  <a:cubicBezTo>
                    <a:pt x="1684" y="161622"/>
                    <a:pt x="0" y="175465"/>
                    <a:pt x="0" y="189682"/>
                  </a:cubicBezTo>
                  <a:cubicBezTo>
                    <a:pt x="0" y="203898"/>
                    <a:pt x="1684" y="217741"/>
                    <a:pt x="4677" y="231022"/>
                  </a:cubicBezTo>
                  <a:lnTo>
                    <a:pt x="42650" y="225410"/>
                  </a:lnTo>
                  <a:cubicBezTo>
                    <a:pt x="46392" y="240750"/>
                    <a:pt x="52378" y="254966"/>
                    <a:pt x="60421" y="268061"/>
                  </a:cubicBezTo>
                  <a:lnTo>
                    <a:pt x="29743" y="290882"/>
                  </a:lnTo>
                  <a:cubicBezTo>
                    <a:pt x="44708" y="314452"/>
                    <a:pt x="64724" y="334468"/>
                    <a:pt x="88294" y="349433"/>
                  </a:cubicBezTo>
                  <a:lnTo>
                    <a:pt x="111115" y="318755"/>
                  </a:lnTo>
                  <a:cubicBezTo>
                    <a:pt x="124210" y="326799"/>
                    <a:pt x="138613" y="332784"/>
                    <a:pt x="153766" y="336526"/>
                  </a:cubicBezTo>
                  <a:lnTo>
                    <a:pt x="148154" y="374499"/>
                  </a:lnTo>
                  <a:cubicBezTo>
                    <a:pt x="161435" y="377492"/>
                    <a:pt x="175278" y="379176"/>
                    <a:pt x="189495" y="379176"/>
                  </a:cubicBezTo>
                  <a:cubicBezTo>
                    <a:pt x="203711" y="379176"/>
                    <a:pt x="217554" y="377492"/>
                    <a:pt x="230835" y="374499"/>
                  </a:cubicBezTo>
                  <a:lnTo>
                    <a:pt x="225223" y="336526"/>
                  </a:lnTo>
                  <a:cubicBezTo>
                    <a:pt x="240563" y="332784"/>
                    <a:pt x="254779" y="326799"/>
                    <a:pt x="267874" y="318755"/>
                  </a:cubicBezTo>
                  <a:lnTo>
                    <a:pt x="290695" y="349433"/>
                  </a:lnTo>
                  <a:cubicBezTo>
                    <a:pt x="314265" y="334468"/>
                    <a:pt x="334281" y="314452"/>
                    <a:pt x="349246" y="290882"/>
                  </a:cubicBezTo>
                  <a:lnTo>
                    <a:pt x="318568" y="268061"/>
                  </a:lnTo>
                  <a:cubicBezTo>
                    <a:pt x="326611" y="254966"/>
                    <a:pt x="332597" y="240563"/>
                    <a:pt x="336339" y="225410"/>
                  </a:cubicBezTo>
                  <a:lnTo>
                    <a:pt x="374312" y="231022"/>
                  </a:lnTo>
                  <a:cubicBezTo>
                    <a:pt x="377305" y="217741"/>
                    <a:pt x="378989" y="203898"/>
                    <a:pt x="378989" y="189682"/>
                  </a:cubicBezTo>
                  <a:cubicBezTo>
                    <a:pt x="378989" y="175465"/>
                    <a:pt x="377305" y="161622"/>
                    <a:pt x="374312" y="148341"/>
                  </a:cubicBezTo>
                  <a:lnTo>
                    <a:pt x="336339" y="153953"/>
                  </a:lnTo>
                  <a:cubicBezTo>
                    <a:pt x="332785" y="138613"/>
                    <a:pt x="326799" y="124210"/>
                    <a:pt x="318755" y="111115"/>
                  </a:cubicBezTo>
                  <a:close/>
                  <a:moveTo>
                    <a:pt x="189495" y="290321"/>
                  </a:moveTo>
                  <a:cubicBezTo>
                    <a:pt x="133937" y="290321"/>
                    <a:pt x="88855" y="245239"/>
                    <a:pt x="88855" y="189682"/>
                  </a:cubicBezTo>
                  <a:cubicBezTo>
                    <a:pt x="88855" y="134124"/>
                    <a:pt x="133937" y="89042"/>
                    <a:pt x="189495" y="89042"/>
                  </a:cubicBezTo>
                  <a:cubicBezTo>
                    <a:pt x="245052" y="89042"/>
                    <a:pt x="290134" y="134124"/>
                    <a:pt x="290134" y="189682"/>
                  </a:cubicBezTo>
                  <a:cubicBezTo>
                    <a:pt x="290134" y="245239"/>
                    <a:pt x="245052" y="290321"/>
                    <a:pt x="189495" y="290321"/>
                  </a:cubicBezTo>
                  <a:close/>
                </a:path>
              </a:pathLst>
            </a:custGeom>
            <a:solidFill>
              <a:srgbClr val="61E5CB"/>
            </a:solidFill>
            <a:ln w="18697" cap="flat">
              <a:noFill/>
              <a:prstDash val="solid"/>
              <a:miter/>
            </a:ln>
          </p:spPr>
          <p:txBody>
            <a:bodyPr rtlCol="0" anchor="ctr"/>
            <a:lstStyle/>
            <a:p>
              <a:endParaRPr lang="en-ID"/>
            </a:p>
          </p:txBody>
        </p:sp>
        <p:sp>
          <p:nvSpPr>
            <p:cNvPr id="176" name="Freeform: Shape 175">
              <a:extLst>
                <a:ext uri="{FF2B5EF4-FFF2-40B4-BE49-F238E27FC236}">
                  <a16:creationId xmlns:a16="http://schemas.microsoft.com/office/drawing/2014/main" id="{AD816A4C-650A-4C52-8353-11E90CFDB9E8}"/>
                </a:ext>
              </a:extLst>
            </p:cNvPr>
            <p:cNvSpPr/>
            <p:nvPr/>
          </p:nvSpPr>
          <p:spPr>
            <a:xfrm>
              <a:off x="5921332" y="2024186"/>
              <a:ext cx="561188" cy="561188"/>
            </a:xfrm>
            <a:custGeom>
              <a:avLst/>
              <a:gdLst>
                <a:gd name="connsiteX0" fmla="*/ 477946 w 561188"/>
                <a:gd name="connsiteY0" fmla="*/ 166299 h 561188"/>
                <a:gd name="connsiteX1" fmla="*/ 523963 w 561188"/>
                <a:gd name="connsiteY1" fmla="*/ 132066 h 561188"/>
                <a:gd name="connsiteX2" fmla="*/ 436230 w 561188"/>
                <a:gd name="connsiteY2" fmla="*/ 44334 h 561188"/>
                <a:gd name="connsiteX3" fmla="*/ 401998 w 561188"/>
                <a:gd name="connsiteY3" fmla="*/ 90351 h 561188"/>
                <a:gd name="connsiteX4" fmla="*/ 338022 w 561188"/>
                <a:gd name="connsiteY4" fmla="*/ 63788 h 561188"/>
                <a:gd name="connsiteX5" fmla="*/ 346253 w 561188"/>
                <a:gd name="connsiteY5" fmla="*/ 6921 h 561188"/>
                <a:gd name="connsiteX6" fmla="*/ 284148 w 561188"/>
                <a:gd name="connsiteY6" fmla="*/ 0 h 561188"/>
                <a:gd name="connsiteX7" fmla="*/ 222043 w 561188"/>
                <a:gd name="connsiteY7" fmla="*/ 6921 h 561188"/>
                <a:gd name="connsiteX8" fmla="*/ 230274 w 561188"/>
                <a:gd name="connsiteY8" fmla="*/ 63788 h 561188"/>
                <a:gd name="connsiteX9" fmla="*/ 166299 w 561188"/>
                <a:gd name="connsiteY9" fmla="*/ 90351 h 561188"/>
                <a:gd name="connsiteX10" fmla="*/ 132066 w 561188"/>
                <a:gd name="connsiteY10" fmla="*/ 44334 h 561188"/>
                <a:gd name="connsiteX11" fmla="*/ 44334 w 561188"/>
                <a:gd name="connsiteY11" fmla="*/ 132066 h 561188"/>
                <a:gd name="connsiteX12" fmla="*/ 90352 w 561188"/>
                <a:gd name="connsiteY12" fmla="*/ 166299 h 561188"/>
                <a:gd name="connsiteX13" fmla="*/ 63788 w 561188"/>
                <a:gd name="connsiteY13" fmla="*/ 230274 h 561188"/>
                <a:gd name="connsiteX14" fmla="*/ 6921 w 561188"/>
                <a:gd name="connsiteY14" fmla="*/ 222043 h 561188"/>
                <a:gd name="connsiteX15" fmla="*/ 0 w 561188"/>
                <a:gd name="connsiteY15" fmla="*/ 284148 h 561188"/>
                <a:gd name="connsiteX16" fmla="*/ 6921 w 561188"/>
                <a:gd name="connsiteY16" fmla="*/ 346253 h 561188"/>
                <a:gd name="connsiteX17" fmla="*/ 63788 w 561188"/>
                <a:gd name="connsiteY17" fmla="*/ 338022 h 561188"/>
                <a:gd name="connsiteX18" fmla="*/ 90352 w 561188"/>
                <a:gd name="connsiteY18" fmla="*/ 401998 h 561188"/>
                <a:gd name="connsiteX19" fmla="*/ 44334 w 561188"/>
                <a:gd name="connsiteY19" fmla="*/ 436230 h 561188"/>
                <a:gd name="connsiteX20" fmla="*/ 132066 w 561188"/>
                <a:gd name="connsiteY20" fmla="*/ 523963 h 561188"/>
                <a:gd name="connsiteX21" fmla="*/ 166299 w 561188"/>
                <a:gd name="connsiteY21" fmla="*/ 477945 h 561188"/>
                <a:gd name="connsiteX22" fmla="*/ 230274 w 561188"/>
                <a:gd name="connsiteY22" fmla="*/ 504508 h 561188"/>
                <a:gd name="connsiteX23" fmla="*/ 222043 w 561188"/>
                <a:gd name="connsiteY23" fmla="*/ 561375 h 561188"/>
                <a:gd name="connsiteX24" fmla="*/ 284148 w 561188"/>
                <a:gd name="connsiteY24" fmla="*/ 568296 h 561188"/>
                <a:gd name="connsiteX25" fmla="*/ 346253 w 561188"/>
                <a:gd name="connsiteY25" fmla="*/ 561375 h 561188"/>
                <a:gd name="connsiteX26" fmla="*/ 338022 w 561188"/>
                <a:gd name="connsiteY26" fmla="*/ 504508 h 561188"/>
                <a:gd name="connsiteX27" fmla="*/ 401998 w 561188"/>
                <a:gd name="connsiteY27" fmla="*/ 477945 h 561188"/>
                <a:gd name="connsiteX28" fmla="*/ 436230 w 561188"/>
                <a:gd name="connsiteY28" fmla="*/ 523963 h 561188"/>
                <a:gd name="connsiteX29" fmla="*/ 523963 w 561188"/>
                <a:gd name="connsiteY29" fmla="*/ 436230 h 561188"/>
                <a:gd name="connsiteX30" fmla="*/ 477946 w 561188"/>
                <a:gd name="connsiteY30" fmla="*/ 401998 h 561188"/>
                <a:gd name="connsiteX31" fmla="*/ 504508 w 561188"/>
                <a:gd name="connsiteY31" fmla="*/ 338022 h 561188"/>
                <a:gd name="connsiteX32" fmla="*/ 561375 w 561188"/>
                <a:gd name="connsiteY32" fmla="*/ 346253 h 561188"/>
                <a:gd name="connsiteX33" fmla="*/ 568297 w 561188"/>
                <a:gd name="connsiteY33" fmla="*/ 284148 h 561188"/>
                <a:gd name="connsiteX34" fmla="*/ 561375 w 561188"/>
                <a:gd name="connsiteY34" fmla="*/ 222043 h 561188"/>
                <a:gd name="connsiteX35" fmla="*/ 504508 w 561188"/>
                <a:gd name="connsiteY35" fmla="*/ 230274 h 561188"/>
                <a:gd name="connsiteX36" fmla="*/ 477946 w 561188"/>
                <a:gd name="connsiteY36" fmla="*/ 166299 h 561188"/>
                <a:gd name="connsiteX37" fmla="*/ 284148 w 561188"/>
                <a:gd name="connsiteY37" fmla="*/ 434921 h 561188"/>
                <a:gd name="connsiteX38" fmla="*/ 133376 w 561188"/>
                <a:gd name="connsiteY38" fmla="*/ 284148 h 561188"/>
                <a:gd name="connsiteX39" fmla="*/ 284148 w 561188"/>
                <a:gd name="connsiteY39" fmla="*/ 133376 h 561188"/>
                <a:gd name="connsiteX40" fmla="*/ 434921 w 561188"/>
                <a:gd name="connsiteY40" fmla="*/ 284148 h 561188"/>
                <a:gd name="connsiteX41" fmla="*/ 284148 w 561188"/>
                <a:gd name="connsiteY41" fmla="*/ 434921 h 5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1188" h="561188">
                  <a:moveTo>
                    <a:pt x="477946" y="166299"/>
                  </a:moveTo>
                  <a:lnTo>
                    <a:pt x="523963" y="132066"/>
                  </a:lnTo>
                  <a:cubicBezTo>
                    <a:pt x="501515" y="96711"/>
                    <a:pt x="471585" y="66781"/>
                    <a:pt x="436230" y="44334"/>
                  </a:cubicBezTo>
                  <a:lnTo>
                    <a:pt x="401998" y="90351"/>
                  </a:lnTo>
                  <a:cubicBezTo>
                    <a:pt x="382356" y="78379"/>
                    <a:pt x="360844" y="69400"/>
                    <a:pt x="338022" y="63788"/>
                  </a:cubicBezTo>
                  <a:lnTo>
                    <a:pt x="346253" y="6921"/>
                  </a:lnTo>
                  <a:cubicBezTo>
                    <a:pt x="326237" y="2432"/>
                    <a:pt x="305474" y="0"/>
                    <a:pt x="284148" y="0"/>
                  </a:cubicBezTo>
                  <a:cubicBezTo>
                    <a:pt x="262823" y="0"/>
                    <a:pt x="242059" y="2619"/>
                    <a:pt x="222043" y="6921"/>
                  </a:cubicBezTo>
                  <a:lnTo>
                    <a:pt x="230274" y="63788"/>
                  </a:lnTo>
                  <a:cubicBezTo>
                    <a:pt x="207452" y="69400"/>
                    <a:pt x="185940" y="78379"/>
                    <a:pt x="166299" y="90351"/>
                  </a:cubicBezTo>
                  <a:lnTo>
                    <a:pt x="132066" y="44334"/>
                  </a:lnTo>
                  <a:cubicBezTo>
                    <a:pt x="96712" y="66781"/>
                    <a:pt x="66782" y="96711"/>
                    <a:pt x="44334" y="132066"/>
                  </a:cubicBezTo>
                  <a:lnTo>
                    <a:pt x="90352" y="166299"/>
                  </a:lnTo>
                  <a:cubicBezTo>
                    <a:pt x="78379" y="185940"/>
                    <a:pt x="69401" y="207453"/>
                    <a:pt x="63788" y="230274"/>
                  </a:cubicBezTo>
                  <a:lnTo>
                    <a:pt x="6921" y="222043"/>
                  </a:lnTo>
                  <a:cubicBezTo>
                    <a:pt x="2432" y="242059"/>
                    <a:pt x="0" y="262823"/>
                    <a:pt x="0" y="284148"/>
                  </a:cubicBezTo>
                  <a:cubicBezTo>
                    <a:pt x="0" y="305473"/>
                    <a:pt x="2619" y="326237"/>
                    <a:pt x="6921" y="346253"/>
                  </a:cubicBezTo>
                  <a:lnTo>
                    <a:pt x="63788" y="338022"/>
                  </a:lnTo>
                  <a:cubicBezTo>
                    <a:pt x="69401" y="360844"/>
                    <a:pt x="78379" y="382356"/>
                    <a:pt x="90352" y="401998"/>
                  </a:cubicBezTo>
                  <a:lnTo>
                    <a:pt x="44334" y="436230"/>
                  </a:lnTo>
                  <a:cubicBezTo>
                    <a:pt x="66782" y="471585"/>
                    <a:pt x="96712" y="501515"/>
                    <a:pt x="132066" y="523963"/>
                  </a:cubicBezTo>
                  <a:lnTo>
                    <a:pt x="166299" y="477945"/>
                  </a:lnTo>
                  <a:cubicBezTo>
                    <a:pt x="185940" y="489917"/>
                    <a:pt x="207452" y="498896"/>
                    <a:pt x="230274" y="504508"/>
                  </a:cubicBezTo>
                  <a:lnTo>
                    <a:pt x="222043" y="561375"/>
                  </a:lnTo>
                  <a:cubicBezTo>
                    <a:pt x="242059" y="565865"/>
                    <a:pt x="262823" y="568296"/>
                    <a:pt x="284148" y="568296"/>
                  </a:cubicBezTo>
                  <a:cubicBezTo>
                    <a:pt x="305474" y="568296"/>
                    <a:pt x="326237" y="565678"/>
                    <a:pt x="346253" y="561375"/>
                  </a:cubicBezTo>
                  <a:lnTo>
                    <a:pt x="338022" y="504508"/>
                  </a:lnTo>
                  <a:cubicBezTo>
                    <a:pt x="360844" y="498896"/>
                    <a:pt x="382356" y="489917"/>
                    <a:pt x="401998" y="477945"/>
                  </a:cubicBezTo>
                  <a:lnTo>
                    <a:pt x="436230" y="523963"/>
                  </a:lnTo>
                  <a:cubicBezTo>
                    <a:pt x="471585" y="501515"/>
                    <a:pt x="501515" y="471585"/>
                    <a:pt x="523963" y="436230"/>
                  </a:cubicBezTo>
                  <a:lnTo>
                    <a:pt x="477946" y="401998"/>
                  </a:lnTo>
                  <a:cubicBezTo>
                    <a:pt x="489917" y="382356"/>
                    <a:pt x="498896" y="360844"/>
                    <a:pt x="504508" y="338022"/>
                  </a:cubicBezTo>
                  <a:lnTo>
                    <a:pt x="561375" y="346253"/>
                  </a:lnTo>
                  <a:cubicBezTo>
                    <a:pt x="565865" y="326237"/>
                    <a:pt x="568297" y="305473"/>
                    <a:pt x="568297" y="284148"/>
                  </a:cubicBezTo>
                  <a:cubicBezTo>
                    <a:pt x="568297" y="262823"/>
                    <a:pt x="565678" y="242059"/>
                    <a:pt x="561375" y="222043"/>
                  </a:cubicBezTo>
                  <a:lnTo>
                    <a:pt x="504508" y="230274"/>
                  </a:lnTo>
                  <a:cubicBezTo>
                    <a:pt x="498896" y="207453"/>
                    <a:pt x="489917" y="185940"/>
                    <a:pt x="477946" y="166299"/>
                  </a:cubicBezTo>
                  <a:close/>
                  <a:moveTo>
                    <a:pt x="284148" y="434921"/>
                  </a:moveTo>
                  <a:cubicBezTo>
                    <a:pt x="200906" y="434921"/>
                    <a:pt x="133376" y="367391"/>
                    <a:pt x="133376" y="284148"/>
                  </a:cubicBezTo>
                  <a:cubicBezTo>
                    <a:pt x="133376" y="200905"/>
                    <a:pt x="200906" y="133376"/>
                    <a:pt x="284148" y="133376"/>
                  </a:cubicBezTo>
                  <a:cubicBezTo>
                    <a:pt x="367391" y="133376"/>
                    <a:pt x="434921" y="200905"/>
                    <a:pt x="434921" y="284148"/>
                  </a:cubicBezTo>
                  <a:cubicBezTo>
                    <a:pt x="434921" y="367391"/>
                    <a:pt x="367391" y="434921"/>
                    <a:pt x="284148" y="434921"/>
                  </a:cubicBezTo>
                  <a:close/>
                </a:path>
              </a:pathLst>
            </a:custGeom>
            <a:solidFill>
              <a:srgbClr val="61E5CB"/>
            </a:solidFill>
            <a:ln w="18697" cap="flat">
              <a:noFill/>
              <a:prstDash val="solid"/>
              <a:miter/>
            </a:ln>
          </p:spPr>
          <p:txBody>
            <a:bodyPr rtlCol="0" anchor="ctr"/>
            <a:lstStyle/>
            <a:p>
              <a:endParaRPr lang="en-ID"/>
            </a:p>
          </p:txBody>
        </p:sp>
        <p:sp>
          <p:nvSpPr>
            <p:cNvPr id="177" name="Freeform: Shape 176">
              <a:extLst>
                <a:ext uri="{FF2B5EF4-FFF2-40B4-BE49-F238E27FC236}">
                  <a16:creationId xmlns:a16="http://schemas.microsoft.com/office/drawing/2014/main" id="{BF3FB52D-103B-4112-8FC8-906D07AF9155}"/>
                </a:ext>
              </a:extLst>
            </p:cNvPr>
            <p:cNvSpPr/>
            <p:nvPr/>
          </p:nvSpPr>
          <p:spPr>
            <a:xfrm>
              <a:off x="1908838" y="1210276"/>
              <a:ext cx="149650" cy="149650"/>
            </a:xfrm>
            <a:custGeom>
              <a:avLst/>
              <a:gdLst>
                <a:gd name="connsiteX0" fmla="*/ 156010 w 149650"/>
                <a:gd name="connsiteY0" fmla="*/ 78005 h 149650"/>
                <a:gd name="connsiteX1" fmla="*/ 78005 w 149650"/>
                <a:gd name="connsiteY1" fmla="*/ 156010 h 149650"/>
                <a:gd name="connsiteX2" fmla="*/ 0 w 149650"/>
                <a:gd name="connsiteY2" fmla="*/ 78005 h 149650"/>
                <a:gd name="connsiteX3" fmla="*/ 78192 w 149650"/>
                <a:gd name="connsiteY3" fmla="*/ 0 h 149650"/>
                <a:gd name="connsiteX4" fmla="*/ 156010 w 149650"/>
                <a:gd name="connsiteY4" fmla="*/ 78005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156010" y="78005"/>
                  </a:moveTo>
                  <a:cubicBezTo>
                    <a:pt x="156010" y="121030"/>
                    <a:pt x="121030" y="156010"/>
                    <a:pt x="78005" y="156010"/>
                  </a:cubicBezTo>
                  <a:cubicBezTo>
                    <a:pt x="34981" y="156010"/>
                    <a:pt x="0" y="121030"/>
                    <a:pt x="0" y="78005"/>
                  </a:cubicBezTo>
                  <a:cubicBezTo>
                    <a:pt x="0" y="34981"/>
                    <a:pt x="35168" y="0"/>
                    <a:pt x="78192" y="0"/>
                  </a:cubicBezTo>
                  <a:cubicBezTo>
                    <a:pt x="121217" y="0"/>
                    <a:pt x="156010" y="34981"/>
                    <a:pt x="156010" y="78005"/>
                  </a:cubicBezTo>
                  <a:close/>
                </a:path>
              </a:pathLst>
            </a:custGeom>
            <a:noFill/>
            <a:ln w="37394" cap="flat">
              <a:solidFill>
                <a:srgbClr val="61E5CB">
                  <a:alpha val="88000"/>
                </a:srgbClr>
              </a:solidFill>
              <a:prstDash val="solid"/>
              <a:miter/>
            </a:ln>
          </p:spPr>
          <p:txBody>
            <a:bodyPr rtlCol="0" anchor="ctr"/>
            <a:lstStyle/>
            <a:p>
              <a:endParaRPr lang="en-ID"/>
            </a:p>
          </p:txBody>
        </p:sp>
        <p:sp>
          <p:nvSpPr>
            <p:cNvPr id="178" name="Freeform: Shape 177">
              <a:extLst>
                <a:ext uri="{FF2B5EF4-FFF2-40B4-BE49-F238E27FC236}">
                  <a16:creationId xmlns:a16="http://schemas.microsoft.com/office/drawing/2014/main" id="{B95AB94D-E0C3-4C48-8E2E-21DB933B476E}"/>
                </a:ext>
              </a:extLst>
            </p:cNvPr>
            <p:cNvSpPr/>
            <p:nvPr/>
          </p:nvSpPr>
          <p:spPr>
            <a:xfrm>
              <a:off x="4926907" y="1493115"/>
              <a:ext cx="149650" cy="149650"/>
            </a:xfrm>
            <a:custGeom>
              <a:avLst/>
              <a:gdLst>
                <a:gd name="connsiteX0" fmla="*/ 156010 w 149650"/>
                <a:gd name="connsiteY0" fmla="*/ 78005 h 149650"/>
                <a:gd name="connsiteX1" fmla="*/ 78005 w 149650"/>
                <a:gd name="connsiteY1" fmla="*/ 156010 h 149650"/>
                <a:gd name="connsiteX2" fmla="*/ 0 w 149650"/>
                <a:gd name="connsiteY2" fmla="*/ 78005 h 149650"/>
                <a:gd name="connsiteX3" fmla="*/ 78005 w 149650"/>
                <a:gd name="connsiteY3" fmla="*/ 0 h 149650"/>
                <a:gd name="connsiteX4" fmla="*/ 156010 w 149650"/>
                <a:gd name="connsiteY4" fmla="*/ 78005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156010" y="78005"/>
                  </a:moveTo>
                  <a:cubicBezTo>
                    <a:pt x="156010" y="121030"/>
                    <a:pt x="121029" y="156010"/>
                    <a:pt x="78005" y="156010"/>
                  </a:cubicBezTo>
                  <a:cubicBezTo>
                    <a:pt x="34981" y="156010"/>
                    <a:pt x="0" y="121030"/>
                    <a:pt x="0" y="78005"/>
                  </a:cubicBezTo>
                  <a:cubicBezTo>
                    <a:pt x="0" y="34981"/>
                    <a:pt x="34981" y="0"/>
                    <a:pt x="78005" y="0"/>
                  </a:cubicBezTo>
                  <a:cubicBezTo>
                    <a:pt x="121029" y="0"/>
                    <a:pt x="156010" y="34981"/>
                    <a:pt x="156010" y="78005"/>
                  </a:cubicBezTo>
                  <a:close/>
                </a:path>
              </a:pathLst>
            </a:custGeom>
            <a:noFill/>
            <a:ln w="9349" cap="flat">
              <a:solidFill>
                <a:srgbClr val="04A4D6">
                  <a:alpha val="50000"/>
                </a:srgbClr>
              </a:solidFill>
              <a:prstDash val="solid"/>
              <a:miter/>
            </a:ln>
          </p:spPr>
          <p:txBody>
            <a:bodyPr rtlCol="0" anchor="ctr"/>
            <a:lstStyle/>
            <a:p>
              <a:endParaRPr lang="en-ID"/>
            </a:p>
          </p:txBody>
        </p:sp>
        <p:sp>
          <p:nvSpPr>
            <p:cNvPr id="179" name="Freeform: Shape 178">
              <a:extLst>
                <a:ext uri="{FF2B5EF4-FFF2-40B4-BE49-F238E27FC236}">
                  <a16:creationId xmlns:a16="http://schemas.microsoft.com/office/drawing/2014/main" id="{09666333-6F12-4444-B668-4EEB07E25CF4}"/>
                </a:ext>
              </a:extLst>
            </p:cNvPr>
            <p:cNvSpPr/>
            <p:nvPr/>
          </p:nvSpPr>
          <p:spPr>
            <a:xfrm>
              <a:off x="2892787" y="2023999"/>
              <a:ext cx="243181" cy="243181"/>
            </a:xfrm>
            <a:custGeom>
              <a:avLst/>
              <a:gdLst>
                <a:gd name="connsiteX0" fmla="*/ 243930 w 243181"/>
                <a:gd name="connsiteY0" fmla="*/ 121965 h 243181"/>
                <a:gd name="connsiteX1" fmla="*/ 121965 w 243181"/>
                <a:gd name="connsiteY1" fmla="*/ 243930 h 243181"/>
                <a:gd name="connsiteX2" fmla="*/ 0 w 243181"/>
                <a:gd name="connsiteY2" fmla="*/ 121965 h 243181"/>
                <a:gd name="connsiteX3" fmla="*/ 121965 w 243181"/>
                <a:gd name="connsiteY3" fmla="*/ 0 h 243181"/>
                <a:gd name="connsiteX4" fmla="*/ 243930 w 243181"/>
                <a:gd name="connsiteY4" fmla="*/ 121965 h 24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81" h="243181">
                  <a:moveTo>
                    <a:pt x="243930" y="121965"/>
                  </a:moveTo>
                  <a:cubicBezTo>
                    <a:pt x="243930" y="189324"/>
                    <a:pt x="189324" y="243930"/>
                    <a:pt x="121965" y="243930"/>
                  </a:cubicBezTo>
                  <a:cubicBezTo>
                    <a:pt x="54606" y="243930"/>
                    <a:pt x="0" y="189324"/>
                    <a:pt x="0" y="121965"/>
                  </a:cubicBezTo>
                  <a:cubicBezTo>
                    <a:pt x="0" y="54606"/>
                    <a:pt x="54605" y="0"/>
                    <a:pt x="121965" y="0"/>
                  </a:cubicBezTo>
                  <a:cubicBezTo>
                    <a:pt x="189324" y="0"/>
                    <a:pt x="243930" y="54605"/>
                    <a:pt x="243930" y="121965"/>
                  </a:cubicBezTo>
                  <a:close/>
                </a:path>
              </a:pathLst>
            </a:custGeom>
            <a:noFill/>
            <a:ln w="58474" cap="flat">
              <a:solidFill>
                <a:srgbClr val="04A4D6">
                  <a:alpha val="10000"/>
                </a:srgbClr>
              </a:solidFill>
              <a:prstDash val="solid"/>
              <a:miter/>
            </a:ln>
          </p:spPr>
          <p:txBody>
            <a:bodyPr rtlCol="0" anchor="ctr"/>
            <a:lstStyle/>
            <a:p>
              <a:endParaRPr lang="en-ID"/>
            </a:p>
          </p:txBody>
        </p:sp>
        <p:sp>
          <p:nvSpPr>
            <p:cNvPr id="180" name="Freeform: Shape 179">
              <a:extLst>
                <a:ext uri="{FF2B5EF4-FFF2-40B4-BE49-F238E27FC236}">
                  <a16:creationId xmlns:a16="http://schemas.microsoft.com/office/drawing/2014/main" id="{A7671686-EADB-45DA-B4D9-9A347663D91A}"/>
                </a:ext>
              </a:extLst>
            </p:cNvPr>
            <p:cNvSpPr/>
            <p:nvPr/>
          </p:nvSpPr>
          <p:spPr>
            <a:xfrm>
              <a:off x="6367664" y="3842996"/>
              <a:ext cx="243181" cy="243181"/>
            </a:xfrm>
            <a:custGeom>
              <a:avLst/>
              <a:gdLst>
                <a:gd name="connsiteX0" fmla="*/ 243929 w 243181"/>
                <a:gd name="connsiteY0" fmla="*/ 121965 h 243181"/>
                <a:gd name="connsiteX1" fmla="*/ 121965 w 243181"/>
                <a:gd name="connsiteY1" fmla="*/ 243930 h 243181"/>
                <a:gd name="connsiteX2" fmla="*/ 0 w 243181"/>
                <a:gd name="connsiteY2" fmla="*/ 121965 h 243181"/>
                <a:gd name="connsiteX3" fmla="*/ 121965 w 243181"/>
                <a:gd name="connsiteY3" fmla="*/ 0 h 243181"/>
                <a:gd name="connsiteX4" fmla="*/ 243929 w 243181"/>
                <a:gd name="connsiteY4" fmla="*/ 121965 h 24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81" h="243181">
                  <a:moveTo>
                    <a:pt x="243929" y="121965"/>
                  </a:moveTo>
                  <a:cubicBezTo>
                    <a:pt x="243929" y="189307"/>
                    <a:pt x="189307" y="243930"/>
                    <a:pt x="121965" y="243930"/>
                  </a:cubicBezTo>
                  <a:cubicBezTo>
                    <a:pt x="54622" y="243930"/>
                    <a:pt x="0" y="189307"/>
                    <a:pt x="0" y="121965"/>
                  </a:cubicBezTo>
                  <a:cubicBezTo>
                    <a:pt x="0" y="54622"/>
                    <a:pt x="54622" y="0"/>
                    <a:pt x="121965" y="0"/>
                  </a:cubicBezTo>
                  <a:cubicBezTo>
                    <a:pt x="189307" y="0"/>
                    <a:pt x="243929" y="54622"/>
                    <a:pt x="243929" y="121965"/>
                  </a:cubicBezTo>
                  <a:close/>
                </a:path>
              </a:pathLst>
            </a:custGeom>
            <a:noFill/>
            <a:ln w="58474" cap="flat">
              <a:solidFill>
                <a:srgbClr val="61E5CB">
                  <a:alpha val="91000"/>
                </a:srgbClr>
              </a:solidFill>
              <a:prstDash val="solid"/>
              <a:miter/>
            </a:ln>
          </p:spPr>
          <p:txBody>
            <a:bodyPr rtlCol="0" anchor="ctr"/>
            <a:lstStyle/>
            <a:p>
              <a:endParaRPr lang="en-ID"/>
            </a:p>
          </p:txBody>
        </p:sp>
        <p:sp>
          <p:nvSpPr>
            <p:cNvPr id="181" name="Freeform: Shape 180">
              <a:extLst>
                <a:ext uri="{FF2B5EF4-FFF2-40B4-BE49-F238E27FC236}">
                  <a16:creationId xmlns:a16="http://schemas.microsoft.com/office/drawing/2014/main" id="{C6E64244-2B52-4D82-83C2-8F8A0C58A7C2}"/>
                </a:ext>
              </a:extLst>
            </p:cNvPr>
            <p:cNvSpPr/>
            <p:nvPr/>
          </p:nvSpPr>
          <p:spPr>
            <a:xfrm>
              <a:off x="791325" y="2389519"/>
              <a:ext cx="5069399" cy="3161359"/>
            </a:xfrm>
            <a:custGeom>
              <a:avLst/>
              <a:gdLst>
                <a:gd name="connsiteX0" fmla="*/ 5078378 w 5069398"/>
                <a:gd name="connsiteY0" fmla="*/ 126080 h 3161359"/>
                <a:gd name="connsiteX1" fmla="*/ 5078378 w 5069398"/>
                <a:gd name="connsiteY1" fmla="*/ 3051553 h 3161359"/>
                <a:gd name="connsiteX2" fmla="*/ 4952297 w 5069398"/>
                <a:gd name="connsiteY2" fmla="*/ 3177634 h 3161359"/>
                <a:gd name="connsiteX3" fmla="*/ 126080 w 5069398"/>
                <a:gd name="connsiteY3" fmla="*/ 3177634 h 3161359"/>
                <a:gd name="connsiteX4" fmla="*/ 0 w 5069398"/>
                <a:gd name="connsiteY4" fmla="*/ 3051553 h 3161359"/>
                <a:gd name="connsiteX5" fmla="*/ 0 w 5069398"/>
                <a:gd name="connsiteY5" fmla="*/ 126080 h 3161359"/>
                <a:gd name="connsiteX6" fmla="*/ 126080 w 5069398"/>
                <a:gd name="connsiteY6" fmla="*/ 0 h 3161359"/>
                <a:gd name="connsiteX7" fmla="*/ 4952297 w 5069398"/>
                <a:gd name="connsiteY7" fmla="*/ 0 h 3161359"/>
                <a:gd name="connsiteX8" fmla="*/ 5078378 w 5069398"/>
                <a:gd name="connsiteY8" fmla="*/ 126080 h 316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9398" h="3161359">
                  <a:moveTo>
                    <a:pt x="5078378" y="126080"/>
                  </a:moveTo>
                  <a:lnTo>
                    <a:pt x="5078378" y="3051553"/>
                  </a:lnTo>
                  <a:cubicBezTo>
                    <a:pt x="5078378" y="3121141"/>
                    <a:pt x="5021885" y="3177634"/>
                    <a:pt x="4952297" y="3177634"/>
                  </a:cubicBezTo>
                  <a:lnTo>
                    <a:pt x="126080" y="3177634"/>
                  </a:lnTo>
                  <a:cubicBezTo>
                    <a:pt x="56306" y="3177634"/>
                    <a:pt x="0" y="3121141"/>
                    <a:pt x="0" y="3051553"/>
                  </a:cubicBezTo>
                  <a:lnTo>
                    <a:pt x="0" y="126080"/>
                  </a:lnTo>
                  <a:cubicBezTo>
                    <a:pt x="0" y="56493"/>
                    <a:pt x="56306" y="0"/>
                    <a:pt x="126080" y="0"/>
                  </a:cubicBezTo>
                  <a:lnTo>
                    <a:pt x="4952297" y="0"/>
                  </a:lnTo>
                  <a:cubicBezTo>
                    <a:pt x="5021885" y="0"/>
                    <a:pt x="5078378" y="56493"/>
                    <a:pt x="5078378" y="126080"/>
                  </a:cubicBez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182" name="Freeform: Shape 181">
              <a:extLst>
                <a:ext uri="{FF2B5EF4-FFF2-40B4-BE49-F238E27FC236}">
                  <a16:creationId xmlns:a16="http://schemas.microsoft.com/office/drawing/2014/main" id="{CE9838C5-1E6B-4FAF-8599-D50585F50568}"/>
                </a:ext>
              </a:extLst>
            </p:cNvPr>
            <p:cNvSpPr/>
            <p:nvPr/>
          </p:nvSpPr>
          <p:spPr>
            <a:xfrm>
              <a:off x="781785" y="2841089"/>
              <a:ext cx="5069399" cy="2207340"/>
            </a:xfrm>
            <a:custGeom>
              <a:avLst/>
              <a:gdLst>
                <a:gd name="connsiteX0" fmla="*/ 0 w 5069398"/>
                <a:gd name="connsiteY0" fmla="*/ 0 h 2207339"/>
                <a:gd name="connsiteX1" fmla="*/ 5087918 w 5069398"/>
                <a:gd name="connsiteY1" fmla="*/ 0 h 2207339"/>
                <a:gd name="connsiteX2" fmla="*/ 5087918 w 5069398"/>
                <a:gd name="connsiteY2" fmla="*/ 2219873 h 2207339"/>
                <a:gd name="connsiteX3" fmla="*/ 0 w 5069398"/>
                <a:gd name="connsiteY3" fmla="*/ 2219873 h 2207339"/>
              </a:gdLst>
              <a:ahLst/>
              <a:cxnLst>
                <a:cxn ang="0">
                  <a:pos x="connsiteX0" y="connsiteY0"/>
                </a:cxn>
                <a:cxn ang="0">
                  <a:pos x="connsiteX1" y="connsiteY1"/>
                </a:cxn>
                <a:cxn ang="0">
                  <a:pos x="connsiteX2" y="connsiteY2"/>
                </a:cxn>
                <a:cxn ang="0">
                  <a:pos x="connsiteX3" y="connsiteY3"/>
                </a:cxn>
              </a:cxnLst>
              <a:rect l="l" t="t" r="r" b="b"/>
              <a:pathLst>
                <a:path w="5069398" h="2207339">
                  <a:moveTo>
                    <a:pt x="0" y="0"/>
                  </a:moveTo>
                  <a:lnTo>
                    <a:pt x="5087918" y="0"/>
                  </a:lnTo>
                  <a:lnTo>
                    <a:pt x="5087918" y="2219873"/>
                  </a:lnTo>
                  <a:lnTo>
                    <a:pt x="0" y="2219873"/>
                  </a:lnTo>
                  <a:close/>
                </a:path>
              </a:pathLst>
            </a:custGeom>
            <a:solidFill>
              <a:schemeClr val="bg1">
                <a:alpha val="20000"/>
              </a:schemeClr>
            </a:solidFill>
            <a:ln w="18697" cap="flat">
              <a:noFill/>
              <a:prstDash val="solid"/>
              <a:miter/>
            </a:ln>
          </p:spPr>
          <p:txBody>
            <a:bodyPr rtlCol="0" anchor="ctr"/>
            <a:lstStyle/>
            <a:p>
              <a:endParaRPr lang="en-ID"/>
            </a:p>
          </p:txBody>
        </p:sp>
        <p:sp>
          <p:nvSpPr>
            <p:cNvPr id="183" name="Freeform: Shape 182">
              <a:extLst>
                <a:ext uri="{FF2B5EF4-FFF2-40B4-BE49-F238E27FC236}">
                  <a16:creationId xmlns:a16="http://schemas.microsoft.com/office/drawing/2014/main" id="{63C932BE-A796-4629-BC4A-16C62B068580}"/>
                </a:ext>
              </a:extLst>
            </p:cNvPr>
            <p:cNvSpPr/>
            <p:nvPr/>
          </p:nvSpPr>
          <p:spPr>
            <a:xfrm>
              <a:off x="3213038" y="5188725"/>
              <a:ext cx="224475" cy="224475"/>
            </a:xfrm>
            <a:custGeom>
              <a:avLst/>
              <a:gdLst>
                <a:gd name="connsiteX0" fmla="*/ 117101 w 224475"/>
                <a:gd name="connsiteY0" fmla="*/ 234203 h 224475"/>
                <a:gd name="connsiteX1" fmla="*/ 117101 w 224475"/>
                <a:gd name="connsiteY1" fmla="*/ 234203 h 224475"/>
                <a:gd name="connsiteX2" fmla="*/ 0 w 224475"/>
                <a:gd name="connsiteY2" fmla="*/ 117101 h 224475"/>
                <a:gd name="connsiteX3" fmla="*/ 0 w 224475"/>
                <a:gd name="connsiteY3" fmla="*/ 117101 h 224475"/>
                <a:gd name="connsiteX4" fmla="*/ 117101 w 224475"/>
                <a:gd name="connsiteY4" fmla="*/ 0 h 224475"/>
                <a:gd name="connsiteX5" fmla="*/ 117101 w 224475"/>
                <a:gd name="connsiteY5" fmla="*/ 0 h 224475"/>
                <a:gd name="connsiteX6" fmla="*/ 234203 w 224475"/>
                <a:gd name="connsiteY6" fmla="*/ 117101 h 224475"/>
                <a:gd name="connsiteX7" fmla="*/ 234203 w 224475"/>
                <a:gd name="connsiteY7" fmla="*/ 117101 h 224475"/>
                <a:gd name="connsiteX8" fmla="*/ 117101 w 224475"/>
                <a:gd name="connsiteY8" fmla="*/ 234203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475" h="224475">
                  <a:moveTo>
                    <a:pt x="117101" y="234203"/>
                  </a:moveTo>
                  <a:lnTo>
                    <a:pt x="117101" y="234203"/>
                  </a:lnTo>
                  <a:cubicBezTo>
                    <a:pt x="52752" y="234203"/>
                    <a:pt x="0" y="181451"/>
                    <a:pt x="0" y="117101"/>
                  </a:cubicBezTo>
                  <a:lnTo>
                    <a:pt x="0" y="117101"/>
                  </a:lnTo>
                  <a:cubicBezTo>
                    <a:pt x="0" y="52752"/>
                    <a:pt x="52752" y="0"/>
                    <a:pt x="117101" y="0"/>
                  </a:cubicBezTo>
                  <a:lnTo>
                    <a:pt x="117101" y="0"/>
                  </a:lnTo>
                  <a:cubicBezTo>
                    <a:pt x="181451" y="0"/>
                    <a:pt x="234203" y="52752"/>
                    <a:pt x="234203" y="117101"/>
                  </a:cubicBezTo>
                  <a:lnTo>
                    <a:pt x="234203" y="117101"/>
                  </a:lnTo>
                  <a:cubicBezTo>
                    <a:pt x="234203" y="181451"/>
                    <a:pt x="181451" y="234203"/>
                    <a:pt x="117101" y="234203"/>
                  </a:cubicBezTo>
                  <a:close/>
                </a:path>
              </a:pathLst>
            </a:custGeom>
            <a:solidFill>
              <a:srgbClr val="4960AC"/>
            </a:solidFill>
            <a:ln w="18697" cap="flat">
              <a:noFill/>
              <a:prstDash val="solid"/>
              <a:miter/>
            </a:ln>
          </p:spPr>
          <p:txBody>
            <a:bodyPr rtlCol="0" anchor="ctr"/>
            <a:lstStyle/>
            <a:p>
              <a:endParaRPr lang="en-ID"/>
            </a:p>
          </p:txBody>
        </p:sp>
        <p:sp>
          <p:nvSpPr>
            <p:cNvPr id="184" name="Freeform: Shape 183">
              <a:extLst>
                <a:ext uri="{FF2B5EF4-FFF2-40B4-BE49-F238E27FC236}">
                  <a16:creationId xmlns:a16="http://schemas.microsoft.com/office/drawing/2014/main" id="{57767D57-D9E2-42FC-9C2B-5D0131447446}"/>
                </a:ext>
              </a:extLst>
            </p:cNvPr>
            <p:cNvSpPr/>
            <p:nvPr/>
          </p:nvSpPr>
          <p:spPr>
            <a:xfrm>
              <a:off x="2541671" y="2900387"/>
              <a:ext cx="3198772" cy="1365558"/>
            </a:xfrm>
            <a:custGeom>
              <a:avLst/>
              <a:gdLst>
                <a:gd name="connsiteX0" fmla="*/ 3152941 w 3198771"/>
                <a:gd name="connsiteY0" fmla="*/ 1372666 h 1365557"/>
                <a:gd name="connsiteX1" fmla="*/ 61356 w 3198771"/>
                <a:gd name="connsiteY1" fmla="*/ 1372666 h 1365557"/>
                <a:gd name="connsiteX2" fmla="*/ 0 w 3198771"/>
                <a:gd name="connsiteY2" fmla="*/ 1311309 h 1365557"/>
                <a:gd name="connsiteX3" fmla="*/ 0 w 3198771"/>
                <a:gd name="connsiteY3" fmla="*/ 61357 h 1365557"/>
                <a:gd name="connsiteX4" fmla="*/ 61356 w 3198771"/>
                <a:gd name="connsiteY4" fmla="*/ 0 h 1365557"/>
                <a:gd name="connsiteX5" fmla="*/ 3152941 w 3198771"/>
                <a:gd name="connsiteY5" fmla="*/ 0 h 1365557"/>
                <a:gd name="connsiteX6" fmla="*/ 3214298 w 3198771"/>
                <a:gd name="connsiteY6" fmla="*/ 61357 h 1365557"/>
                <a:gd name="connsiteX7" fmla="*/ 3214298 w 3198771"/>
                <a:gd name="connsiteY7" fmla="*/ 1311309 h 1365557"/>
                <a:gd name="connsiteX8" fmla="*/ 3152941 w 3198771"/>
                <a:gd name="connsiteY8" fmla="*/ 1372666 h 136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8771" h="1365557">
                  <a:moveTo>
                    <a:pt x="3152941" y="1372666"/>
                  </a:moveTo>
                  <a:lnTo>
                    <a:pt x="61356" y="1372666"/>
                  </a:lnTo>
                  <a:cubicBezTo>
                    <a:pt x="27498" y="1372666"/>
                    <a:pt x="0" y="1345168"/>
                    <a:pt x="0" y="1311309"/>
                  </a:cubicBezTo>
                  <a:lnTo>
                    <a:pt x="0" y="61357"/>
                  </a:lnTo>
                  <a:cubicBezTo>
                    <a:pt x="0" y="27498"/>
                    <a:pt x="27498" y="0"/>
                    <a:pt x="61356" y="0"/>
                  </a:cubicBezTo>
                  <a:lnTo>
                    <a:pt x="3152941" y="0"/>
                  </a:lnTo>
                  <a:cubicBezTo>
                    <a:pt x="3186800" y="0"/>
                    <a:pt x="3214298" y="27498"/>
                    <a:pt x="3214298" y="61357"/>
                  </a:cubicBezTo>
                  <a:lnTo>
                    <a:pt x="3214298" y="1311309"/>
                  </a:lnTo>
                  <a:cubicBezTo>
                    <a:pt x="3214298" y="1345168"/>
                    <a:pt x="3186800" y="1372666"/>
                    <a:pt x="3152941" y="1372666"/>
                  </a:cubicBezTo>
                  <a:close/>
                </a:path>
              </a:pathLst>
            </a:custGeom>
            <a:solidFill>
              <a:srgbClr val="FFFFFF">
                <a:alpha val="20000"/>
              </a:srgbClr>
            </a:solidFill>
            <a:ln w="18697" cap="flat">
              <a:noFill/>
              <a:prstDash val="solid"/>
              <a:miter/>
            </a:ln>
          </p:spPr>
          <p:txBody>
            <a:bodyPr rtlCol="0" anchor="ctr"/>
            <a:lstStyle/>
            <a:p>
              <a:endParaRPr lang="en-ID"/>
            </a:p>
          </p:txBody>
        </p:sp>
        <p:sp>
          <p:nvSpPr>
            <p:cNvPr id="185" name="Freeform: Shape 184">
              <a:extLst>
                <a:ext uri="{FF2B5EF4-FFF2-40B4-BE49-F238E27FC236}">
                  <a16:creationId xmlns:a16="http://schemas.microsoft.com/office/drawing/2014/main" id="{8CB02E61-27CC-49F3-AFD7-A44D46F1A6DA}"/>
                </a:ext>
              </a:extLst>
            </p:cNvPr>
            <p:cNvSpPr/>
            <p:nvPr/>
          </p:nvSpPr>
          <p:spPr>
            <a:xfrm>
              <a:off x="2616122" y="3011129"/>
              <a:ext cx="3049122" cy="1178495"/>
            </a:xfrm>
            <a:custGeom>
              <a:avLst/>
              <a:gdLst>
                <a:gd name="connsiteX0" fmla="*/ 3053798 w 3049121"/>
                <a:gd name="connsiteY0" fmla="*/ 624228 h 1178494"/>
                <a:gd name="connsiteX1" fmla="*/ 3053798 w 3049121"/>
                <a:gd name="connsiteY1" fmla="*/ 1145946 h 1178494"/>
                <a:gd name="connsiteX2" fmla="*/ 3011522 w 3049121"/>
                <a:gd name="connsiteY2" fmla="*/ 1188035 h 1178494"/>
                <a:gd name="connsiteX3" fmla="*/ 42276 w 3049121"/>
                <a:gd name="connsiteY3" fmla="*/ 1188035 h 1178494"/>
                <a:gd name="connsiteX4" fmla="*/ 0 w 3049121"/>
                <a:gd name="connsiteY4" fmla="*/ 1145946 h 1178494"/>
                <a:gd name="connsiteX5" fmla="*/ 0 w 3049121"/>
                <a:gd name="connsiteY5" fmla="*/ 0 h 1178494"/>
                <a:gd name="connsiteX6" fmla="*/ 490852 w 3049121"/>
                <a:gd name="connsiteY6" fmla="*/ 237195 h 1178494"/>
                <a:gd name="connsiteX7" fmla="*/ 505443 w 3049121"/>
                <a:gd name="connsiteY7" fmla="*/ 263571 h 1178494"/>
                <a:gd name="connsiteX8" fmla="*/ 897901 w 3049121"/>
                <a:gd name="connsiteY8" fmla="*/ 871151 h 1178494"/>
                <a:gd name="connsiteX9" fmla="*/ 929327 w 3049121"/>
                <a:gd name="connsiteY9" fmla="*/ 867223 h 1178494"/>
                <a:gd name="connsiteX10" fmla="*/ 947659 w 3049121"/>
                <a:gd name="connsiteY10" fmla="*/ 861237 h 1178494"/>
                <a:gd name="connsiteX11" fmla="*/ 1473119 w 3049121"/>
                <a:gd name="connsiteY11" fmla="*/ 182386 h 1178494"/>
                <a:gd name="connsiteX12" fmla="*/ 1651015 w 3049121"/>
                <a:gd name="connsiteY12" fmla="*/ 259082 h 1178494"/>
                <a:gd name="connsiteX13" fmla="*/ 1663735 w 3049121"/>
                <a:gd name="connsiteY13" fmla="*/ 273486 h 1178494"/>
                <a:gd name="connsiteX14" fmla="*/ 2070597 w 3049121"/>
                <a:gd name="connsiteY14" fmla="*/ 953833 h 1178494"/>
                <a:gd name="connsiteX15" fmla="*/ 2313965 w 3049121"/>
                <a:gd name="connsiteY15" fmla="*/ 882936 h 1178494"/>
                <a:gd name="connsiteX16" fmla="*/ 2328743 w 3049121"/>
                <a:gd name="connsiteY16" fmla="*/ 870777 h 1178494"/>
                <a:gd name="connsiteX17" fmla="*/ 2905084 w 3049121"/>
                <a:gd name="connsiteY17" fmla="*/ 561001 h 1178494"/>
                <a:gd name="connsiteX18" fmla="*/ 2927157 w 3049121"/>
                <a:gd name="connsiteY18" fmla="*/ 566613 h 1178494"/>
                <a:gd name="connsiteX19" fmla="*/ 3053798 w 3049121"/>
                <a:gd name="connsiteY19" fmla="*/ 624228 h 11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49121" h="1178494">
                  <a:moveTo>
                    <a:pt x="3053798" y="624228"/>
                  </a:moveTo>
                  <a:lnTo>
                    <a:pt x="3053798" y="1145946"/>
                  </a:lnTo>
                  <a:cubicBezTo>
                    <a:pt x="3053798" y="1169142"/>
                    <a:pt x="3034905" y="1188035"/>
                    <a:pt x="3011522" y="1188035"/>
                  </a:cubicBezTo>
                  <a:lnTo>
                    <a:pt x="42276" y="1188035"/>
                  </a:lnTo>
                  <a:cubicBezTo>
                    <a:pt x="18893" y="1188035"/>
                    <a:pt x="0" y="1169142"/>
                    <a:pt x="0" y="1145946"/>
                  </a:cubicBezTo>
                  <a:lnTo>
                    <a:pt x="0" y="0"/>
                  </a:lnTo>
                  <a:cubicBezTo>
                    <a:pt x="274234" y="0"/>
                    <a:pt x="410789" y="102510"/>
                    <a:pt x="490852" y="237195"/>
                  </a:cubicBezTo>
                  <a:cubicBezTo>
                    <a:pt x="496090" y="245800"/>
                    <a:pt x="500954" y="254592"/>
                    <a:pt x="505443" y="263571"/>
                  </a:cubicBezTo>
                  <a:cubicBezTo>
                    <a:pt x="640877" y="519847"/>
                    <a:pt x="600097" y="871151"/>
                    <a:pt x="897901" y="871151"/>
                  </a:cubicBezTo>
                  <a:cubicBezTo>
                    <a:pt x="908938" y="871151"/>
                    <a:pt x="919413" y="869842"/>
                    <a:pt x="929327" y="867223"/>
                  </a:cubicBezTo>
                  <a:cubicBezTo>
                    <a:pt x="935687" y="865913"/>
                    <a:pt x="941860" y="863855"/>
                    <a:pt x="947659" y="861237"/>
                  </a:cubicBezTo>
                  <a:cubicBezTo>
                    <a:pt x="1148004" y="776871"/>
                    <a:pt x="1116764" y="178084"/>
                    <a:pt x="1473119" y="182386"/>
                  </a:cubicBezTo>
                  <a:cubicBezTo>
                    <a:pt x="1549253" y="183321"/>
                    <a:pt x="1606120" y="212503"/>
                    <a:pt x="1651015" y="259082"/>
                  </a:cubicBezTo>
                  <a:cubicBezTo>
                    <a:pt x="1655318" y="263759"/>
                    <a:pt x="1659620" y="268435"/>
                    <a:pt x="1663735" y="273486"/>
                  </a:cubicBezTo>
                  <a:cubicBezTo>
                    <a:pt x="1823300" y="460735"/>
                    <a:pt x="1825545" y="878072"/>
                    <a:pt x="2070597" y="953833"/>
                  </a:cubicBezTo>
                  <a:cubicBezTo>
                    <a:pt x="2158890" y="981144"/>
                    <a:pt x="2236896" y="944106"/>
                    <a:pt x="2313965" y="882936"/>
                  </a:cubicBezTo>
                  <a:cubicBezTo>
                    <a:pt x="2318829" y="879007"/>
                    <a:pt x="2323880" y="875079"/>
                    <a:pt x="2328743" y="870777"/>
                  </a:cubicBezTo>
                  <a:cubicBezTo>
                    <a:pt x="2491675" y="735530"/>
                    <a:pt x="2653671" y="504321"/>
                    <a:pt x="2905084" y="561001"/>
                  </a:cubicBezTo>
                  <a:cubicBezTo>
                    <a:pt x="2912379" y="562685"/>
                    <a:pt x="2919674" y="564555"/>
                    <a:pt x="2927157" y="566613"/>
                  </a:cubicBezTo>
                  <a:cubicBezTo>
                    <a:pt x="2967001" y="578211"/>
                    <a:pt x="3009090" y="596917"/>
                    <a:pt x="3053798" y="624228"/>
                  </a:cubicBezTo>
                  <a:close/>
                </a:path>
              </a:pathLst>
            </a:custGeom>
            <a:solidFill>
              <a:srgbClr val="FFFFFF">
                <a:alpha val="39000"/>
              </a:srgbClr>
            </a:solidFill>
            <a:ln w="18697" cap="flat">
              <a:noFill/>
              <a:prstDash val="solid"/>
              <a:miter/>
            </a:ln>
          </p:spPr>
          <p:txBody>
            <a:bodyPr rtlCol="0" anchor="ctr"/>
            <a:lstStyle/>
            <a:p>
              <a:endParaRPr lang="en-ID"/>
            </a:p>
          </p:txBody>
        </p:sp>
        <p:sp>
          <p:nvSpPr>
            <p:cNvPr id="186" name="Freeform: Shape 185">
              <a:extLst>
                <a:ext uri="{FF2B5EF4-FFF2-40B4-BE49-F238E27FC236}">
                  <a16:creationId xmlns:a16="http://schemas.microsoft.com/office/drawing/2014/main" id="{5F6699DC-BC3A-4C2B-8CCA-AA8DAAABCC01}"/>
                </a:ext>
              </a:extLst>
            </p:cNvPr>
            <p:cNvSpPr/>
            <p:nvPr/>
          </p:nvSpPr>
          <p:spPr>
            <a:xfrm>
              <a:off x="2616122" y="3207816"/>
              <a:ext cx="3049122" cy="860488"/>
            </a:xfrm>
            <a:custGeom>
              <a:avLst/>
              <a:gdLst>
                <a:gd name="connsiteX0" fmla="*/ 3053985 w 3049121"/>
                <a:gd name="connsiteY0" fmla="*/ 322224 h 860488"/>
                <a:gd name="connsiteX1" fmla="*/ 2927157 w 3049121"/>
                <a:gd name="connsiteY1" fmla="*/ 369925 h 860488"/>
                <a:gd name="connsiteX2" fmla="*/ 2802199 w 3049121"/>
                <a:gd name="connsiteY2" fmla="*/ 604876 h 860488"/>
                <a:gd name="connsiteX3" fmla="*/ 2561450 w 3049121"/>
                <a:gd name="connsiteY3" fmla="*/ 877426 h 860488"/>
                <a:gd name="connsiteX4" fmla="*/ 2537506 w 3049121"/>
                <a:gd name="connsiteY4" fmla="*/ 876304 h 860488"/>
                <a:gd name="connsiteX5" fmla="*/ 2313965 w 3049121"/>
                <a:gd name="connsiteY5" fmla="*/ 686248 h 860488"/>
                <a:gd name="connsiteX6" fmla="*/ 2206404 w 3049121"/>
                <a:gd name="connsiteY6" fmla="*/ 468133 h 860488"/>
                <a:gd name="connsiteX7" fmla="*/ 1814134 w 3049121"/>
                <a:gd name="connsiteY7" fmla="*/ 18808 h 860488"/>
                <a:gd name="connsiteX8" fmla="*/ 1807774 w 3049121"/>
                <a:gd name="connsiteY8" fmla="*/ 18621 h 860488"/>
                <a:gd name="connsiteX9" fmla="*/ 1663735 w 3049121"/>
                <a:gd name="connsiteY9" fmla="*/ 76798 h 860488"/>
                <a:gd name="connsiteX10" fmla="*/ 1482472 w 3049121"/>
                <a:gd name="connsiteY10" fmla="*/ 410892 h 860488"/>
                <a:gd name="connsiteX11" fmla="*/ 1159976 w 3049121"/>
                <a:gd name="connsiteY11" fmla="*/ 803349 h 860488"/>
                <a:gd name="connsiteX12" fmla="*/ 929327 w 3049121"/>
                <a:gd name="connsiteY12" fmla="*/ 670535 h 860488"/>
                <a:gd name="connsiteX13" fmla="*/ 869841 w 3049121"/>
                <a:gd name="connsiteY13" fmla="*/ 548757 h 860488"/>
                <a:gd name="connsiteX14" fmla="*/ 701859 w 3049121"/>
                <a:gd name="connsiteY14" fmla="*/ 233930 h 860488"/>
                <a:gd name="connsiteX15" fmla="*/ 505443 w 3049121"/>
                <a:gd name="connsiteY15" fmla="*/ 66883 h 860488"/>
                <a:gd name="connsiteX16" fmla="*/ 0 w 3049121"/>
                <a:gd name="connsiteY16" fmla="*/ 67445 h 860488"/>
                <a:gd name="connsiteX17" fmla="*/ 0 w 3049121"/>
                <a:gd name="connsiteY17" fmla="*/ 47803 h 860488"/>
                <a:gd name="connsiteX18" fmla="*/ 490852 w 3049121"/>
                <a:gd name="connsiteY18" fmla="*/ 40508 h 860488"/>
                <a:gd name="connsiteX19" fmla="*/ 717385 w 3049121"/>
                <a:gd name="connsiteY19" fmla="*/ 223829 h 860488"/>
                <a:gd name="connsiteX20" fmla="*/ 886864 w 3049121"/>
                <a:gd name="connsiteY20" fmla="*/ 540900 h 860488"/>
                <a:gd name="connsiteX21" fmla="*/ 947659 w 3049121"/>
                <a:gd name="connsiteY21" fmla="*/ 664549 h 860488"/>
                <a:gd name="connsiteX22" fmla="*/ 1159601 w 3049121"/>
                <a:gd name="connsiteY22" fmla="*/ 784643 h 860488"/>
                <a:gd name="connsiteX23" fmla="*/ 1465075 w 3049121"/>
                <a:gd name="connsiteY23" fmla="*/ 404157 h 860488"/>
                <a:gd name="connsiteX24" fmla="*/ 1651015 w 3049121"/>
                <a:gd name="connsiteY24" fmla="*/ 62394 h 860488"/>
                <a:gd name="connsiteX25" fmla="*/ 1814508 w 3049121"/>
                <a:gd name="connsiteY25" fmla="*/ 102 h 860488"/>
                <a:gd name="connsiteX26" fmla="*/ 2223427 w 3049121"/>
                <a:gd name="connsiteY26" fmla="*/ 460463 h 860488"/>
                <a:gd name="connsiteX27" fmla="*/ 2328743 w 3049121"/>
                <a:gd name="connsiteY27" fmla="*/ 674089 h 860488"/>
                <a:gd name="connsiteX28" fmla="*/ 2539376 w 3049121"/>
                <a:gd name="connsiteY28" fmla="*/ 857598 h 860488"/>
                <a:gd name="connsiteX29" fmla="*/ 2784615 w 3049121"/>
                <a:gd name="connsiteY29" fmla="*/ 598516 h 860488"/>
                <a:gd name="connsiteX30" fmla="*/ 2905084 w 3049121"/>
                <a:gd name="connsiteY30" fmla="*/ 364313 h 860488"/>
                <a:gd name="connsiteX31" fmla="*/ 3053611 w 3049121"/>
                <a:gd name="connsiteY31" fmla="*/ 303518 h 860488"/>
                <a:gd name="connsiteX32" fmla="*/ 3053985 w 3049121"/>
                <a:gd name="connsiteY32" fmla="*/ 322224 h 86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9121" h="860488">
                  <a:moveTo>
                    <a:pt x="3053985" y="322224"/>
                  </a:moveTo>
                  <a:cubicBezTo>
                    <a:pt x="3000672" y="322972"/>
                    <a:pt x="2959893" y="340930"/>
                    <a:pt x="2927157" y="369925"/>
                  </a:cubicBezTo>
                  <a:cubicBezTo>
                    <a:pt x="2866549" y="423612"/>
                    <a:pt x="2833999" y="515273"/>
                    <a:pt x="2802199" y="604876"/>
                  </a:cubicBezTo>
                  <a:cubicBezTo>
                    <a:pt x="2754498" y="739000"/>
                    <a:pt x="2705300" y="877426"/>
                    <a:pt x="2561450" y="877426"/>
                  </a:cubicBezTo>
                  <a:cubicBezTo>
                    <a:pt x="2553780" y="877426"/>
                    <a:pt x="2545736" y="877052"/>
                    <a:pt x="2537506" y="876304"/>
                  </a:cubicBezTo>
                  <a:cubicBezTo>
                    <a:pt x="2443787" y="867138"/>
                    <a:pt x="2374761" y="790816"/>
                    <a:pt x="2313965" y="686248"/>
                  </a:cubicBezTo>
                  <a:cubicBezTo>
                    <a:pt x="2276179" y="621524"/>
                    <a:pt x="2241572" y="545764"/>
                    <a:pt x="2206404" y="468133"/>
                  </a:cubicBezTo>
                  <a:cubicBezTo>
                    <a:pt x="2106887" y="249831"/>
                    <a:pt x="2003815" y="24046"/>
                    <a:pt x="1814134" y="18808"/>
                  </a:cubicBezTo>
                  <a:cubicBezTo>
                    <a:pt x="1811889" y="18808"/>
                    <a:pt x="1809831" y="18621"/>
                    <a:pt x="1807774" y="18621"/>
                  </a:cubicBezTo>
                  <a:cubicBezTo>
                    <a:pt x="1750345" y="18621"/>
                    <a:pt x="1703393" y="40508"/>
                    <a:pt x="1663735" y="76798"/>
                  </a:cubicBezTo>
                  <a:cubicBezTo>
                    <a:pt x="1583486" y="149939"/>
                    <a:pt x="1532417" y="281818"/>
                    <a:pt x="1482472" y="410892"/>
                  </a:cubicBezTo>
                  <a:cubicBezTo>
                    <a:pt x="1408582" y="601883"/>
                    <a:pt x="1332260" y="799421"/>
                    <a:pt x="1159976" y="803349"/>
                  </a:cubicBezTo>
                  <a:cubicBezTo>
                    <a:pt x="1036140" y="805968"/>
                    <a:pt x="979834" y="759202"/>
                    <a:pt x="929327" y="670535"/>
                  </a:cubicBezTo>
                  <a:cubicBezTo>
                    <a:pt x="909873" y="636115"/>
                    <a:pt x="891167" y="595336"/>
                    <a:pt x="869841" y="548757"/>
                  </a:cubicBezTo>
                  <a:cubicBezTo>
                    <a:pt x="830932" y="463456"/>
                    <a:pt x="782296" y="357392"/>
                    <a:pt x="701859" y="233930"/>
                  </a:cubicBezTo>
                  <a:cubicBezTo>
                    <a:pt x="647798" y="151249"/>
                    <a:pt x="579146" y="98684"/>
                    <a:pt x="505443" y="66883"/>
                  </a:cubicBezTo>
                  <a:cubicBezTo>
                    <a:pt x="306783" y="-19726"/>
                    <a:pt x="72954" y="43688"/>
                    <a:pt x="0" y="67445"/>
                  </a:cubicBezTo>
                  <a:lnTo>
                    <a:pt x="0" y="47803"/>
                  </a:lnTo>
                  <a:cubicBezTo>
                    <a:pt x="78192" y="23111"/>
                    <a:pt x="296681" y="-32821"/>
                    <a:pt x="490852" y="40508"/>
                  </a:cubicBezTo>
                  <a:cubicBezTo>
                    <a:pt x="575592" y="72495"/>
                    <a:pt x="655654" y="129175"/>
                    <a:pt x="717385" y="223829"/>
                  </a:cubicBezTo>
                  <a:cubicBezTo>
                    <a:pt x="798758" y="348226"/>
                    <a:pt x="847581" y="455039"/>
                    <a:pt x="886864" y="540900"/>
                  </a:cubicBezTo>
                  <a:cubicBezTo>
                    <a:pt x="908938" y="589162"/>
                    <a:pt x="927831" y="630503"/>
                    <a:pt x="947659" y="664549"/>
                  </a:cubicBezTo>
                  <a:cubicBezTo>
                    <a:pt x="995173" y="746669"/>
                    <a:pt x="1047364" y="787262"/>
                    <a:pt x="1159601" y="784643"/>
                  </a:cubicBezTo>
                  <a:cubicBezTo>
                    <a:pt x="1319353" y="780902"/>
                    <a:pt x="1390063" y="597954"/>
                    <a:pt x="1465075" y="404157"/>
                  </a:cubicBezTo>
                  <a:cubicBezTo>
                    <a:pt x="1515956" y="272652"/>
                    <a:pt x="1567772" y="138341"/>
                    <a:pt x="1651015" y="62394"/>
                  </a:cubicBezTo>
                  <a:cubicBezTo>
                    <a:pt x="1695162" y="22176"/>
                    <a:pt x="1748101" y="-1768"/>
                    <a:pt x="1814508" y="102"/>
                  </a:cubicBezTo>
                  <a:cubicBezTo>
                    <a:pt x="2016162" y="5527"/>
                    <a:pt x="2121478" y="236736"/>
                    <a:pt x="2223427" y="460463"/>
                  </a:cubicBezTo>
                  <a:cubicBezTo>
                    <a:pt x="2258221" y="536411"/>
                    <a:pt x="2291892" y="610675"/>
                    <a:pt x="2328743" y="674089"/>
                  </a:cubicBezTo>
                  <a:cubicBezTo>
                    <a:pt x="2387107" y="775477"/>
                    <a:pt x="2452579" y="848993"/>
                    <a:pt x="2539376" y="857598"/>
                  </a:cubicBezTo>
                  <a:cubicBezTo>
                    <a:pt x="2687530" y="872188"/>
                    <a:pt x="2734669" y="739374"/>
                    <a:pt x="2784615" y="598516"/>
                  </a:cubicBezTo>
                  <a:cubicBezTo>
                    <a:pt x="2815668" y="510783"/>
                    <a:pt x="2847468" y="421367"/>
                    <a:pt x="2905084" y="364313"/>
                  </a:cubicBezTo>
                  <a:cubicBezTo>
                    <a:pt x="2941748" y="327649"/>
                    <a:pt x="2989075" y="304453"/>
                    <a:pt x="3053611" y="303518"/>
                  </a:cubicBezTo>
                  <a:lnTo>
                    <a:pt x="3053985" y="322224"/>
                  </a:lnTo>
                  <a:close/>
                </a:path>
              </a:pathLst>
            </a:custGeom>
            <a:solidFill>
              <a:srgbClr val="FFFFFF">
                <a:alpha val="80000"/>
              </a:srgbClr>
            </a:solidFill>
            <a:ln w="18697" cap="flat">
              <a:noFill/>
              <a:prstDash val="solid"/>
              <a:miter/>
            </a:ln>
          </p:spPr>
          <p:txBody>
            <a:bodyPr rtlCol="0" anchor="ctr"/>
            <a:lstStyle/>
            <a:p>
              <a:endParaRPr lang="en-ID"/>
            </a:p>
          </p:txBody>
        </p:sp>
        <p:sp>
          <p:nvSpPr>
            <p:cNvPr id="187" name="Freeform: Shape 186">
              <a:extLst>
                <a:ext uri="{FF2B5EF4-FFF2-40B4-BE49-F238E27FC236}">
                  <a16:creationId xmlns:a16="http://schemas.microsoft.com/office/drawing/2014/main" id="{0A78B724-974D-4FEE-85A2-7FAC446CA329}"/>
                </a:ext>
              </a:extLst>
            </p:cNvPr>
            <p:cNvSpPr/>
            <p:nvPr/>
          </p:nvSpPr>
          <p:spPr>
            <a:xfrm>
              <a:off x="4056317" y="4331043"/>
              <a:ext cx="1683564" cy="299300"/>
            </a:xfrm>
            <a:custGeom>
              <a:avLst/>
              <a:gdLst>
                <a:gd name="connsiteX0" fmla="*/ 1647461 w 1683564"/>
                <a:gd name="connsiteY0" fmla="*/ 300797 h 299300"/>
                <a:gd name="connsiteX1" fmla="*/ 52191 w 1683564"/>
                <a:gd name="connsiteY1" fmla="*/ 300797 h 299300"/>
                <a:gd name="connsiteX2" fmla="*/ 0 w 1683564"/>
                <a:gd name="connsiteY2" fmla="*/ 248606 h 299300"/>
                <a:gd name="connsiteX3" fmla="*/ 0 w 1683564"/>
                <a:gd name="connsiteY3" fmla="*/ 52190 h 299300"/>
                <a:gd name="connsiteX4" fmla="*/ 52191 w 1683564"/>
                <a:gd name="connsiteY4" fmla="*/ 0 h 299300"/>
                <a:gd name="connsiteX5" fmla="*/ 1647461 w 1683564"/>
                <a:gd name="connsiteY5" fmla="*/ 0 h 299300"/>
                <a:gd name="connsiteX6" fmla="*/ 1699652 w 1683564"/>
                <a:gd name="connsiteY6" fmla="*/ 52190 h 299300"/>
                <a:gd name="connsiteX7" fmla="*/ 1699652 w 1683564"/>
                <a:gd name="connsiteY7" fmla="*/ 248606 h 299300"/>
                <a:gd name="connsiteX8" fmla="*/ 1647461 w 1683564"/>
                <a:gd name="connsiteY8" fmla="*/ 300797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299300">
                  <a:moveTo>
                    <a:pt x="1647461" y="300797"/>
                  </a:moveTo>
                  <a:lnTo>
                    <a:pt x="52191" y="300797"/>
                  </a:lnTo>
                  <a:cubicBezTo>
                    <a:pt x="23383" y="300797"/>
                    <a:pt x="0" y="277414"/>
                    <a:pt x="0" y="248606"/>
                  </a:cubicBezTo>
                  <a:lnTo>
                    <a:pt x="0" y="52190"/>
                  </a:lnTo>
                  <a:cubicBezTo>
                    <a:pt x="0" y="23383"/>
                    <a:pt x="23383" y="0"/>
                    <a:pt x="52191" y="0"/>
                  </a:cubicBezTo>
                  <a:lnTo>
                    <a:pt x="1647461" y="0"/>
                  </a:lnTo>
                  <a:cubicBezTo>
                    <a:pt x="1676269" y="0"/>
                    <a:pt x="1699652" y="23383"/>
                    <a:pt x="1699652" y="52190"/>
                  </a:cubicBezTo>
                  <a:lnTo>
                    <a:pt x="1699652" y="248606"/>
                  </a:lnTo>
                  <a:cubicBezTo>
                    <a:pt x="1699652" y="277414"/>
                    <a:pt x="1676269" y="300797"/>
                    <a:pt x="1647461" y="300797"/>
                  </a:cubicBezTo>
                  <a:close/>
                </a:path>
              </a:pathLst>
            </a:custGeom>
            <a:solidFill>
              <a:srgbClr val="A2D5F3">
                <a:alpha val="50000"/>
              </a:srgbClr>
            </a:solidFill>
            <a:ln w="18697" cap="flat">
              <a:noFill/>
              <a:prstDash val="solid"/>
              <a:miter/>
            </a:ln>
          </p:spPr>
          <p:txBody>
            <a:bodyPr rtlCol="0" anchor="ctr"/>
            <a:lstStyle/>
            <a:p>
              <a:endParaRPr lang="en-ID"/>
            </a:p>
          </p:txBody>
        </p:sp>
        <p:sp>
          <p:nvSpPr>
            <p:cNvPr id="188" name="Freeform: Shape 187">
              <a:extLst>
                <a:ext uri="{FF2B5EF4-FFF2-40B4-BE49-F238E27FC236}">
                  <a16:creationId xmlns:a16="http://schemas.microsoft.com/office/drawing/2014/main" id="{62039CE5-1C2C-4FAF-A76F-DA1B1F1A2679}"/>
                </a:ext>
              </a:extLst>
            </p:cNvPr>
            <p:cNvSpPr/>
            <p:nvPr/>
          </p:nvSpPr>
          <p:spPr>
            <a:xfrm>
              <a:off x="4056317" y="4694693"/>
              <a:ext cx="1683564" cy="299300"/>
            </a:xfrm>
            <a:custGeom>
              <a:avLst/>
              <a:gdLst>
                <a:gd name="connsiteX0" fmla="*/ 1647461 w 1683564"/>
                <a:gd name="connsiteY0" fmla="*/ 300797 h 299300"/>
                <a:gd name="connsiteX1" fmla="*/ 52191 w 1683564"/>
                <a:gd name="connsiteY1" fmla="*/ 300797 h 299300"/>
                <a:gd name="connsiteX2" fmla="*/ 0 w 1683564"/>
                <a:gd name="connsiteY2" fmla="*/ 248606 h 299300"/>
                <a:gd name="connsiteX3" fmla="*/ 0 w 1683564"/>
                <a:gd name="connsiteY3" fmla="*/ 52190 h 299300"/>
                <a:gd name="connsiteX4" fmla="*/ 52191 w 1683564"/>
                <a:gd name="connsiteY4" fmla="*/ 0 h 299300"/>
                <a:gd name="connsiteX5" fmla="*/ 1647461 w 1683564"/>
                <a:gd name="connsiteY5" fmla="*/ 0 h 299300"/>
                <a:gd name="connsiteX6" fmla="*/ 1699652 w 1683564"/>
                <a:gd name="connsiteY6" fmla="*/ 52190 h 299300"/>
                <a:gd name="connsiteX7" fmla="*/ 1699652 w 1683564"/>
                <a:gd name="connsiteY7" fmla="*/ 248606 h 299300"/>
                <a:gd name="connsiteX8" fmla="*/ 1647461 w 1683564"/>
                <a:gd name="connsiteY8" fmla="*/ 300797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299300">
                  <a:moveTo>
                    <a:pt x="1647461" y="300797"/>
                  </a:moveTo>
                  <a:lnTo>
                    <a:pt x="52191" y="300797"/>
                  </a:lnTo>
                  <a:cubicBezTo>
                    <a:pt x="23383" y="300797"/>
                    <a:pt x="0" y="277414"/>
                    <a:pt x="0" y="248606"/>
                  </a:cubicBezTo>
                  <a:lnTo>
                    <a:pt x="0" y="52190"/>
                  </a:lnTo>
                  <a:cubicBezTo>
                    <a:pt x="0" y="23383"/>
                    <a:pt x="23383" y="0"/>
                    <a:pt x="52191" y="0"/>
                  </a:cubicBezTo>
                  <a:lnTo>
                    <a:pt x="1647461" y="0"/>
                  </a:lnTo>
                  <a:cubicBezTo>
                    <a:pt x="1676269" y="0"/>
                    <a:pt x="1699652" y="23383"/>
                    <a:pt x="1699652" y="52190"/>
                  </a:cubicBezTo>
                  <a:lnTo>
                    <a:pt x="1699652" y="248606"/>
                  </a:lnTo>
                  <a:cubicBezTo>
                    <a:pt x="1699652" y="277414"/>
                    <a:pt x="1676269" y="300797"/>
                    <a:pt x="1647461" y="300797"/>
                  </a:cubicBezTo>
                  <a:close/>
                </a:path>
              </a:pathLst>
            </a:custGeom>
            <a:solidFill>
              <a:srgbClr val="FFFFFF">
                <a:alpha val="20000"/>
              </a:srgbClr>
            </a:solidFill>
            <a:ln w="18697" cap="flat">
              <a:noFill/>
              <a:prstDash val="solid"/>
              <a:miter/>
            </a:ln>
          </p:spPr>
          <p:txBody>
            <a:bodyPr rtlCol="0" anchor="ctr"/>
            <a:lstStyle/>
            <a:p>
              <a:endParaRPr lang="en-ID"/>
            </a:p>
          </p:txBody>
        </p:sp>
        <p:sp>
          <p:nvSpPr>
            <p:cNvPr id="189" name="Freeform: Shape 188">
              <a:extLst>
                <a:ext uri="{FF2B5EF4-FFF2-40B4-BE49-F238E27FC236}">
                  <a16:creationId xmlns:a16="http://schemas.microsoft.com/office/drawing/2014/main" id="{27DA4207-F606-40CE-AA86-4EEF4D475F83}"/>
                </a:ext>
              </a:extLst>
            </p:cNvPr>
            <p:cNvSpPr/>
            <p:nvPr/>
          </p:nvSpPr>
          <p:spPr>
            <a:xfrm>
              <a:off x="912168" y="2900387"/>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1"/>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761"/>
                    <a:pt x="1550188" y="664260"/>
                    <a:pt x="1516143" y="664260"/>
                  </a:cubicBezTo>
                  <a:close/>
                </a:path>
              </a:pathLst>
            </a:custGeom>
            <a:solidFill>
              <a:srgbClr val="A2D5F3">
                <a:alpha val="20000"/>
              </a:srgbClr>
            </a:solidFill>
            <a:ln w="18697" cap="flat">
              <a:noFill/>
              <a:prstDash val="solid"/>
              <a:miter/>
            </a:ln>
          </p:spPr>
          <p:txBody>
            <a:bodyPr rtlCol="0" anchor="ctr"/>
            <a:lstStyle/>
            <a:p>
              <a:endParaRPr lang="en-ID"/>
            </a:p>
          </p:txBody>
        </p:sp>
        <p:sp>
          <p:nvSpPr>
            <p:cNvPr id="190" name="Freeform: Shape 189">
              <a:extLst>
                <a:ext uri="{FF2B5EF4-FFF2-40B4-BE49-F238E27FC236}">
                  <a16:creationId xmlns:a16="http://schemas.microsoft.com/office/drawing/2014/main" id="{C6CE3A8A-0363-4B4B-8E4F-5DCB4A721710}"/>
                </a:ext>
              </a:extLst>
            </p:cNvPr>
            <p:cNvSpPr/>
            <p:nvPr/>
          </p:nvSpPr>
          <p:spPr>
            <a:xfrm>
              <a:off x="2173718" y="3067060"/>
              <a:ext cx="93531" cy="430244"/>
            </a:xfrm>
            <a:custGeom>
              <a:avLst/>
              <a:gdLst>
                <a:gd name="connsiteX0" fmla="*/ 93718 w 93531"/>
                <a:gd name="connsiteY0" fmla="*/ 441281 h 430244"/>
                <a:gd name="connsiteX1" fmla="*/ 15526 w 93531"/>
                <a:gd name="connsiteY1" fmla="*/ 441281 h 430244"/>
                <a:gd name="connsiteX2" fmla="*/ 0 w 93531"/>
                <a:gd name="connsiteY2" fmla="*/ 425755 h 430244"/>
                <a:gd name="connsiteX3" fmla="*/ 0 w 93531"/>
                <a:gd name="connsiteY3" fmla="*/ 15526 h 430244"/>
                <a:gd name="connsiteX4" fmla="*/ 15526 w 93531"/>
                <a:gd name="connsiteY4" fmla="*/ 0 h 430244"/>
                <a:gd name="connsiteX5" fmla="*/ 93718 w 93531"/>
                <a:gd name="connsiteY5" fmla="*/ 0 h 430244"/>
                <a:gd name="connsiteX6" fmla="*/ 109245 w 93531"/>
                <a:gd name="connsiteY6" fmla="*/ 15526 h 430244"/>
                <a:gd name="connsiteX7" fmla="*/ 109245 w 93531"/>
                <a:gd name="connsiteY7" fmla="*/ 425755 h 430244"/>
                <a:gd name="connsiteX8" fmla="*/ 93718 w 93531"/>
                <a:gd name="connsiteY8" fmla="*/ 441281 h 43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30244">
                  <a:moveTo>
                    <a:pt x="93718" y="441281"/>
                  </a:moveTo>
                  <a:lnTo>
                    <a:pt x="15526" y="441281"/>
                  </a:lnTo>
                  <a:cubicBezTo>
                    <a:pt x="6921" y="441281"/>
                    <a:pt x="0" y="434360"/>
                    <a:pt x="0" y="425755"/>
                  </a:cubicBezTo>
                  <a:lnTo>
                    <a:pt x="0" y="15526"/>
                  </a:lnTo>
                  <a:cubicBezTo>
                    <a:pt x="0" y="6921"/>
                    <a:pt x="6921" y="0"/>
                    <a:pt x="15526" y="0"/>
                  </a:cubicBezTo>
                  <a:lnTo>
                    <a:pt x="93718" y="0"/>
                  </a:lnTo>
                  <a:cubicBezTo>
                    <a:pt x="102323" y="0"/>
                    <a:pt x="109245" y="6921"/>
                    <a:pt x="109245" y="15526"/>
                  </a:cubicBezTo>
                  <a:lnTo>
                    <a:pt x="109245" y="425755"/>
                  </a:lnTo>
                  <a:cubicBezTo>
                    <a:pt x="109245" y="434360"/>
                    <a:pt x="102323" y="441281"/>
                    <a:pt x="93718" y="441281"/>
                  </a:cubicBezTo>
                  <a:close/>
                </a:path>
              </a:pathLst>
            </a:custGeom>
            <a:solidFill>
              <a:srgbClr val="FFFFFF"/>
            </a:solidFill>
            <a:ln w="18697" cap="flat">
              <a:noFill/>
              <a:prstDash val="solid"/>
              <a:miter/>
            </a:ln>
          </p:spPr>
          <p:txBody>
            <a:bodyPr rtlCol="0" anchor="ctr"/>
            <a:lstStyle/>
            <a:p>
              <a:endParaRPr lang="en-ID"/>
            </a:p>
          </p:txBody>
        </p:sp>
        <p:sp>
          <p:nvSpPr>
            <p:cNvPr id="191" name="Freeform: Shape 190">
              <a:extLst>
                <a:ext uri="{FF2B5EF4-FFF2-40B4-BE49-F238E27FC236}">
                  <a16:creationId xmlns:a16="http://schemas.microsoft.com/office/drawing/2014/main" id="{AEF8B605-460B-4CC8-879F-4BEE08748666}"/>
                </a:ext>
              </a:extLst>
            </p:cNvPr>
            <p:cNvSpPr/>
            <p:nvPr/>
          </p:nvSpPr>
          <p:spPr>
            <a:xfrm>
              <a:off x="2323743"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69" y="544539"/>
                    <a:pt x="0" y="536870"/>
                    <a:pt x="0" y="527330"/>
                  </a:cubicBezTo>
                  <a:lnTo>
                    <a:pt x="0" y="17210"/>
                  </a:lnTo>
                  <a:cubicBezTo>
                    <a:pt x="0" y="7670"/>
                    <a:pt x="7669"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2" name="Freeform: Shape 191">
              <a:extLst>
                <a:ext uri="{FF2B5EF4-FFF2-40B4-BE49-F238E27FC236}">
                  <a16:creationId xmlns:a16="http://schemas.microsoft.com/office/drawing/2014/main" id="{DCA64AAF-FD5B-4D93-8827-C24CEA17F0BB}"/>
                </a:ext>
              </a:extLst>
            </p:cNvPr>
            <p:cNvSpPr/>
            <p:nvPr/>
          </p:nvSpPr>
          <p:spPr>
            <a:xfrm>
              <a:off x="974459"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245" y="536870"/>
                    <a:pt x="101575"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3" name="Freeform: Shape 192">
              <a:extLst>
                <a:ext uri="{FF2B5EF4-FFF2-40B4-BE49-F238E27FC236}">
                  <a16:creationId xmlns:a16="http://schemas.microsoft.com/office/drawing/2014/main" id="{AB1FCBAF-2DEC-479B-81CE-5899184E6521}"/>
                </a:ext>
              </a:extLst>
            </p:cNvPr>
            <p:cNvSpPr/>
            <p:nvPr/>
          </p:nvSpPr>
          <p:spPr>
            <a:xfrm>
              <a:off x="1124484" y="3092875"/>
              <a:ext cx="93531" cy="411538"/>
            </a:xfrm>
            <a:custGeom>
              <a:avLst/>
              <a:gdLst>
                <a:gd name="connsiteX0" fmla="*/ 94093 w 93531"/>
                <a:gd name="connsiteY0" fmla="*/ 415466 h 411537"/>
                <a:gd name="connsiteX1" fmla="*/ 14965 w 93531"/>
                <a:gd name="connsiteY1" fmla="*/ 415466 h 411537"/>
                <a:gd name="connsiteX2" fmla="*/ 0 w 93531"/>
                <a:gd name="connsiteY2" fmla="*/ 400501 h 411537"/>
                <a:gd name="connsiteX3" fmla="*/ 0 w 93531"/>
                <a:gd name="connsiteY3" fmla="*/ 14965 h 411537"/>
                <a:gd name="connsiteX4" fmla="*/ 14965 w 93531"/>
                <a:gd name="connsiteY4" fmla="*/ 0 h 411537"/>
                <a:gd name="connsiteX5" fmla="*/ 94093 w 93531"/>
                <a:gd name="connsiteY5" fmla="*/ 0 h 411537"/>
                <a:gd name="connsiteX6" fmla="*/ 109058 w 93531"/>
                <a:gd name="connsiteY6" fmla="*/ 14965 h 411537"/>
                <a:gd name="connsiteX7" fmla="*/ 109058 w 93531"/>
                <a:gd name="connsiteY7" fmla="*/ 400501 h 411537"/>
                <a:gd name="connsiteX8" fmla="*/ 94093 w 93531"/>
                <a:gd name="connsiteY8" fmla="*/ 415466 h 4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11537">
                  <a:moveTo>
                    <a:pt x="94093" y="415466"/>
                  </a:moveTo>
                  <a:lnTo>
                    <a:pt x="14965" y="415466"/>
                  </a:lnTo>
                  <a:cubicBezTo>
                    <a:pt x="6734" y="415466"/>
                    <a:pt x="0" y="408732"/>
                    <a:pt x="0" y="400501"/>
                  </a:cubicBezTo>
                  <a:lnTo>
                    <a:pt x="0" y="14965"/>
                  </a:lnTo>
                  <a:cubicBezTo>
                    <a:pt x="0" y="6734"/>
                    <a:pt x="6734" y="0"/>
                    <a:pt x="14965" y="0"/>
                  </a:cubicBezTo>
                  <a:lnTo>
                    <a:pt x="94093" y="0"/>
                  </a:lnTo>
                  <a:cubicBezTo>
                    <a:pt x="102323" y="0"/>
                    <a:pt x="109058" y="6734"/>
                    <a:pt x="109058" y="14965"/>
                  </a:cubicBezTo>
                  <a:lnTo>
                    <a:pt x="109058" y="400501"/>
                  </a:lnTo>
                  <a:cubicBezTo>
                    <a:pt x="109058" y="408732"/>
                    <a:pt x="102323" y="415466"/>
                    <a:pt x="94093" y="415466"/>
                  </a:cubicBezTo>
                  <a:close/>
                </a:path>
              </a:pathLst>
            </a:custGeom>
            <a:solidFill>
              <a:srgbClr val="FFFFFF"/>
            </a:solidFill>
            <a:ln w="18697" cap="flat">
              <a:noFill/>
              <a:prstDash val="solid"/>
              <a:miter/>
            </a:ln>
          </p:spPr>
          <p:txBody>
            <a:bodyPr rtlCol="0" anchor="ctr"/>
            <a:lstStyle/>
            <a:p>
              <a:endParaRPr lang="en-ID"/>
            </a:p>
          </p:txBody>
        </p:sp>
        <p:sp>
          <p:nvSpPr>
            <p:cNvPr id="194" name="Freeform: Shape 193">
              <a:extLst>
                <a:ext uri="{FF2B5EF4-FFF2-40B4-BE49-F238E27FC236}">
                  <a16:creationId xmlns:a16="http://schemas.microsoft.com/office/drawing/2014/main" id="{FBB8A0E7-4441-4EF7-9250-83A4042620EB}"/>
                </a:ext>
              </a:extLst>
            </p:cNvPr>
            <p:cNvSpPr/>
            <p:nvPr/>
          </p:nvSpPr>
          <p:spPr>
            <a:xfrm>
              <a:off x="1274321"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245" y="536870"/>
                    <a:pt x="101575"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5" name="Freeform: Shape 194">
              <a:extLst>
                <a:ext uri="{FF2B5EF4-FFF2-40B4-BE49-F238E27FC236}">
                  <a16:creationId xmlns:a16="http://schemas.microsoft.com/office/drawing/2014/main" id="{A44735A0-55E9-462A-B78F-1F30DE214C45}"/>
                </a:ext>
              </a:extLst>
            </p:cNvPr>
            <p:cNvSpPr/>
            <p:nvPr/>
          </p:nvSpPr>
          <p:spPr>
            <a:xfrm>
              <a:off x="1424345" y="3207731"/>
              <a:ext cx="93531" cy="299300"/>
            </a:xfrm>
            <a:custGeom>
              <a:avLst/>
              <a:gdLst>
                <a:gd name="connsiteX0" fmla="*/ 96337 w 93531"/>
                <a:gd name="connsiteY0" fmla="*/ 300610 h 299300"/>
                <a:gd name="connsiteX1" fmla="*/ 12720 w 93531"/>
                <a:gd name="connsiteY1" fmla="*/ 300610 h 299300"/>
                <a:gd name="connsiteX2" fmla="*/ 0 w 93531"/>
                <a:gd name="connsiteY2" fmla="*/ 287889 h 299300"/>
                <a:gd name="connsiteX3" fmla="*/ 0 w 93531"/>
                <a:gd name="connsiteY3" fmla="*/ 12720 h 299300"/>
                <a:gd name="connsiteX4" fmla="*/ 12720 w 93531"/>
                <a:gd name="connsiteY4" fmla="*/ 0 h 299300"/>
                <a:gd name="connsiteX5" fmla="*/ 96337 w 93531"/>
                <a:gd name="connsiteY5" fmla="*/ 0 h 299300"/>
                <a:gd name="connsiteX6" fmla="*/ 109058 w 93531"/>
                <a:gd name="connsiteY6" fmla="*/ 12720 h 299300"/>
                <a:gd name="connsiteX7" fmla="*/ 109058 w 93531"/>
                <a:gd name="connsiteY7" fmla="*/ 287889 h 299300"/>
                <a:gd name="connsiteX8" fmla="*/ 96337 w 93531"/>
                <a:gd name="connsiteY8" fmla="*/ 300610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299300">
                  <a:moveTo>
                    <a:pt x="96337" y="300610"/>
                  </a:moveTo>
                  <a:lnTo>
                    <a:pt x="12720" y="300610"/>
                  </a:lnTo>
                  <a:cubicBezTo>
                    <a:pt x="5612" y="300610"/>
                    <a:pt x="0" y="294811"/>
                    <a:pt x="0" y="287889"/>
                  </a:cubicBezTo>
                  <a:lnTo>
                    <a:pt x="0" y="12720"/>
                  </a:lnTo>
                  <a:cubicBezTo>
                    <a:pt x="0" y="5612"/>
                    <a:pt x="5799" y="0"/>
                    <a:pt x="12720" y="0"/>
                  </a:cubicBezTo>
                  <a:lnTo>
                    <a:pt x="96337" y="0"/>
                  </a:lnTo>
                  <a:cubicBezTo>
                    <a:pt x="103446" y="0"/>
                    <a:pt x="109058" y="5612"/>
                    <a:pt x="109058" y="12720"/>
                  </a:cubicBezTo>
                  <a:lnTo>
                    <a:pt x="109058" y="287889"/>
                  </a:lnTo>
                  <a:cubicBezTo>
                    <a:pt x="109058" y="294811"/>
                    <a:pt x="103446" y="300610"/>
                    <a:pt x="96337" y="300610"/>
                  </a:cubicBezTo>
                  <a:close/>
                </a:path>
              </a:pathLst>
            </a:custGeom>
            <a:solidFill>
              <a:srgbClr val="FFFFFF"/>
            </a:solidFill>
            <a:ln w="18697" cap="flat">
              <a:noFill/>
              <a:prstDash val="solid"/>
              <a:miter/>
            </a:ln>
          </p:spPr>
          <p:txBody>
            <a:bodyPr rtlCol="0" anchor="ctr"/>
            <a:lstStyle/>
            <a:p>
              <a:endParaRPr lang="en-ID"/>
            </a:p>
          </p:txBody>
        </p:sp>
        <p:sp>
          <p:nvSpPr>
            <p:cNvPr id="196" name="Freeform: Shape 195">
              <a:extLst>
                <a:ext uri="{FF2B5EF4-FFF2-40B4-BE49-F238E27FC236}">
                  <a16:creationId xmlns:a16="http://schemas.microsoft.com/office/drawing/2014/main" id="{7618FE1A-85C1-42AE-B51E-E858BF510237}"/>
                </a:ext>
              </a:extLst>
            </p:cNvPr>
            <p:cNvSpPr/>
            <p:nvPr/>
          </p:nvSpPr>
          <p:spPr>
            <a:xfrm>
              <a:off x="1574182"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69" y="544539"/>
                    <a:pt x="0" y="536870"/>
                    <a:pt x="0" y="527330"/>
                  </a:cubicBezTo>
                  <a:lnTo>
                    <a:pt x="0" y="17210"/>
                  </a:lnTo>
                  <a:cubicBezTo>
                    <a:pt x="0" y="7670"/>
                    <a:pt x="7669"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7" name="Freeform: Shape 196">
              <a:extLst>
                <a:ext uri="{FF2B5EF4-FFF2-40B4-BE49-F238E27FC236}">
                  <a16:creationId xmlns:a16="http://schemas.microsoft.com/office/drawing/2014/main" id="{2366BB87-8464-4A77-B2C0-D1855C681827}"/>
                </a:ext>
              </a:extLst>
            </p:cNvPr>
            <p:cNvSpPr/>
            <p:nvPr/>
          </p:nvSpPr>
          <p:spPr>
            <a:xfrm>
              <a:off x="1724020" y="3067060"/>
              <a:ext cx="93531" cy="430244"/>
            </a:xfrm>
            <a:custGeom>
              <a:avLst/>
              <a:gdLst>
                <a:gd name="connsiteX0" fmla="*/ 93718 w 93531"/>
                <a:gd name="connsiteY0" fmla="*/ 441281 h 430244"/>
                <a:gd name="connsiteX1" fmla="*/ 15526 w 93531"/>
                <a:gd name="connsiteY1" fmla="*/ 441281 h 430244"/>
                <a:gd name="connsiteX2" fmla="*/ 0 w 93531"/>
                <a:gd name="connsiteY2" fmla="*/ 425755 h 430244"/>
                <a:gd name="connsiteX3" fmla="*/ 0 w 93531"/>
                <a:gd name="connsiteY3" fmla="*/ 15526 h 430244"/>
                <a:gd name="connsiteX4" fmla="*/ 15526 w 93531"/>
                <a:gd name="connsiteY4" fmla="*/ 0 h 430244"/>
                <a:gd name="connsiteX5" fmla="*/ 93718 w 93531"/>
                <a:gd name="connsiteY5" fmla="*/ 0 h 430244"/>
                <a:gd name="connsiteX6" fmla="*/ 109245 w 93531"/>
                <a:gd name="connsiteY6" fmla="*/ 15526 h 430244"/>
                <a:gd name="connsiteX7" fmla="*/ 109245 w 93531"/>
                <a:gd name="connsiteY7" fmla="*/ 425755 h 430244"/>
                <a:gd name="connsiteX8" fmla="*/ 93718 w 93531"/>
                <a:gd name="connsiteY8" fmla="*/ 441281 h 43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30244">
                  <a:moveTo>
                    <a:pt x="93718" y="441281"/>
                  </a:moveTo>
                  <a:lnTo>
                    <a:pt x="15526" y="441281"/>
                  </a:lnTo>
                  <a:cubicBezTo>
                    <a:pt x="6921" y="441281"/>
                    <a:pt x="0" y="434360"/>
                    <a:pt x="0" y="425755"/>
                  </a:cubicBezTo>
                  <a:lnTo>
                    <a:pt x="0" y="15526"/>
                  </a:lnTo>
                  <a:cubicBezTo>
                    <a:pt x="0" y="6921"/>
                    <a:pt x="6921" y="0"/>
                    <a:pt x="15526" y="0"/>
                  </a:cubicBezTo>
                  <a:lnTo>
                    <a:pt x="93718" y="0"/>
                  </a:lnTo>
                  <a:cubicBezTo>
                    <a:pt x="102323" y="0"/>
                    <a:pt x="109245" y="6921"/>
                    <a:pt x="109245" y="15526"/>
                  </a:cubicBezTo>
                  <a:lnTo>
                    <a:pt x="109245" y="425755"/>
                  </a:lnTo>
                  <a:cubicBezTo>
                    <a:pt x="109245" y="434360"/>
                    <a:pt x="102323" y="441281"/>
                    <a:pt x="93718" y="441281"/>
                  </a:cubicBezTo>
                  <a:close/>
                </a:path>
              </a:pathLst>
            </a:custGeom>
            <a:solidFill>
              <a:srgbClr val="FFFFFF"/>
            </a:solidFill>
            <a:ln w="18697" cap="flat">
              <a:noFill/>
              <a:prstDash val="solid"/>
              <a:miter/>
            </a:ln>
          </p:spPr>
          <p:txBody>
            <a:bodyPr rtlCol="0" anchor="ctr"/>
            <a:lstStyle/>
            <a:p>
              <a:endParaRPr lang="en-ID"/>
            </a:p>
          </p:txBody>
        </p:sp>
        <p:sp>
          <p:nvSpPr>
            <p:cNvPr id="198" name="Freeform: Shape 197">
              <a:extLst>
                <a:ext uri="{FF2B5EF4-FFF2-40B4-BE49-F238E27FC236}">
                  <a16:creationId xmlns:a16="http://schemas.microsoft.com/office/drawing/2014/main" id="{AE16DFAC-FB57-41A4-99DE-500157C764A9}"/>
                </a:ext>
              </a:extLst>
            </p:cNvPr>
            <p:cNvSpPr/>
            <p:nvPr/>
          </p:nvSpPr>
          <p:spPr>
            <a:xfrm>
              <a:off x="1874044"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9" name="Freeform: Shape 198">
              <a:extLst>
                <a:ext uri="{FF2B5EF4-FFF2-40B4-BE49-F238E27FC236}">
                  <a16:creationId xmlns:a16="http://schemas.microsoft.com/office/drawing/2014/main" id="{583932F0-639C-4A8F-BF70-5A538309B91F}"/>
                </a:ext>
              </a:extLst>
            </p:cNvPr>
            <p:cNvSpPr/>
            <p:nvPr/>
          </p:nvSpPr>
          <p:spPr>
            <a:xfrm>
              <a:off x="2024068" y="3092875"/>
              <a:ext cx="93531" cy="411538"/>
            </a:xfrm>
            <a:custGeom>
              <a:avLst/>
              <a:gdLst>
                <a:gd name="connsiteX0" fmla="*/ 94093 w 93531"/>
                <a:gd name="connsiteY0" fmla="*/ 415466 h 411537"/>
                <a:gd name="connsiteX1" fmla="*/ 14965 w 93531"/>
                <a:gd name="connsiteY1" fmla="*/ 415466 h 411537"/>
                <a:gd name="connsiteX2" fmla="*/ 0 w 93531"/>
                <a:gd name="connsiteY2" fmla="*/ 400501 h 411537"/>
                <a:gd name="connsiteX3" fmla="*/ 0 w 93531"/>
                <a:gd name="connsiteY3" fmla="*/ 14965 h 411537"/>
                <a:gd name="connsiteX4" fmla="*/ 14965 w 93531"/>
                <a:gd name="connsiteY4" fmla="*/ 0 h 411537"/>
                <a:gd name="connsiteX5" fmla="*/ 94093 w 93531"/>
                <a:gd name="connsiteY5" fmla="*/ 0 h 411537"/>
                <a:gd name="connsiteX6" fmla="*/ 109058 w 93531"/>
                <a:gd name="connsiteY6" fmla="*/ 14965 h 411537"/>
                <a:gd name="connsiteX7" fmla="*/ 109058 w 93531"/>
                <a:gd name="connsiteY7" fmla="*/ 400501 h 411537"/>
                <a:gd name="connsiteX8" fmla="*/ 94093 w 93531"/>
                <a:gd name="connsiteY8" fmla="*/ 415466 h 4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11537">
                  <a:moveTo>
                    <a:pt x="94093" y="415466"/>
                  </a:moveTo>
                  <a:lnTo>
                    <a:pt x="14965" y="415466"/>
                  </a:lnTo>
                  <a:cubicBezTo>
                    <a:pt x="6734" y="415466"/>
                    <a:pt x="0" y="408732"/>
                    <a:pt x="0" y="400501"/>
                  </a:cubicBezTo>
                  <a:lnTo>
                    <a:pt x="0" y="14965"/>
                  </a:lnTo>
                  <a:cubicBezTo>
                    <a:pt x="0" y="6734"/>
                    <a:pt x="6734" y="0"/>
                    <a:pt x="14965" y="0"/>
                  </a:cubicBezTo>
                  <a:lnTo>
                    <a:pt x="94093" y="0"/>
                  </a:lnTo>
                  <a:cubicBezTo>
                    <a:pt x="102323" y="0"/>
                    <a:pt x="109058" y="6734"/>
                    <a:pt x="109058" y="14965"/>
                  </a:cubicBezTo>
                  <a:lnTo>
                    <a:pt x="109058" y="400501"/>
                  </a:lnTo>
                  <a:cubicBezTo>
                    <a:pt x="109058" y="408732"/>
                    <a:pt x="102323" y="415466"/>
                    <a:pt x="94093" y="415466"/>
                  </a:cubicBezTo>
                  <a:close/>
                </a:path>
              </a:pathLst>
            </a:custGeom>
            <a:solidFill>
              <a:srgbClr val="FFFFFF"/>
            </a:solidFill>
            <a:ln w="18697" cap="flat">
              <a:noFill/>
              <a:prstDash val="solid"/>
              <a:miter/>
            </a:ln>
          </p:spPr>
          <p:txBody>
            <a:bodyPr rtlCol="0" anchor="ctr"/>
            <a:lstStyle/>
            <a:p>
              <a:endParaRPr lang="en-ID"/>
            </a:p>
          </p:txBody>
        </p:sp>
        <p:sp>
          <p:nvSpPr>
            <p:cNvPr id="200" name="Freeform: Shape 199">
              <a:extLst>
                <a:ext uri="{FF2B5EF4-FFF2-40B4-BE49-F238E27FC236}">
                  <a16:creationId xmlns:a16="http://schemas.microsoft.com/office/drawing/2014/main" id="{B3C2E346-6FD2-4CED-BFA1-149876DB2165}"/>
                </a:ext>
              </a:extLst>
            </p:cNvPr>
            <p:cNvSpPr/>
            <p:nvPr/>
          </p:nvSpPr>
          <p:spPr>
            <a:xfrm>
              <a:off x="912168" y="3615715"/>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2"/>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948"/>
                    <a:pt x="1550188" y="664260"/>
                    <a:pt x="1516143" y="664260"/>
                  </a:cubicBezTo>
                  <a:close/>
                </a:path>
              </a:pathLst>
            </a:custGeom>
            <a:solidFill>
              <a:srgbClr val="FFFFFF">
                <a:alpha val="20000"/>
              </a:srgbClr>
            </a:solidFill>
            <a:ln w="18697" cap="flat">
              <a:noFill/>
              <a:prstDash val="solid"/>
              <a:miter/>
            </a:ln>
          </p:spPr>
          <p:txBody>
            <a:bodyPr rtlCol="0" anchor="ctr"/>
            <a:lstStyle/>
            <a:p>
              <a:endParaRPr lang="en-ID"/>
            </a:p>
          </p:txBody>
        </p:sp>
        <p:sp>
          <p:nvSpPr>
            <p:cNvPr id="201" name="Freeform: Shape 200">
              <a:extLst>
                <a:ext uri="{FF2B5EF4-FFF2-40B4-BE49-F238E27FC236}">
                  <a16:creationId xmlns:a16="http://schemas.microsoft.com/office/drawing/2014/main" id="{4937EAF2-DACA-43F6-BC18-6D2E4518FEBC}"/>
                </a:ext>
              </a:extLst>
            </p:cNvPr>
            <p:cNvSpPr/>
            <p:nvPr/>
          </p:nvSpPr>
          <p:spPr>
            <a:xfrm>
              <a:off x="912168" y="4331230"/>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2"/>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762"/>
                    <a:pt x="1550188" y="664260"/>
                    <a:pt x="1516143" y="664260"/>
                  </a:cubicBezTo>
                  <a:close/>
                </a:path>
              </a:pathLst>
            </a:custGeom>
            <a:solidFill>
              <a:srgbClr val="FFFFFF">
                <a:alpha val="20000"/>
              </a:srgbClr>
            </a:solidFill>
            <a:ln w="18697" cap="flat">
              <a:noFill/>
              <a:prstDash val="solid"/>
              <a:miter/>
            </a:ln>
          </p:spPr>
          <p:txBody>
            <a:bodyPr rtlCol="0" anchor="ctr"/>
            <a:lstStyle/>
            <a:p>
              <a:endParaRPr lang="en-ID"/>
            </a:p>
          </p:txBody>
        </p:sp>
        <p:sp>
          <p:nvSpPr>
            <p:cNvPr id="202" name="Freeform: Shape 201">
              <a:extLst>
                <a:ext uri="{FF2B5EF4-FFF2-40B4-BE49-F238E27FC236}">
                  <a16:creationId xmlns:a16="http://schemas.microsoft.com/office/drawing/2014/main" id="{ACB222E3-C385-408A-AC24-1C46BA79DFE2}"/>
                </a:ext>
              </a:extLst>
            </p:cNvPr>
            <p:cNvSpPr/>
            <p:nvPr/>
          </p:nvSpPr>
          <p:spPr>
            <a:xfrm>
              <a:off x="965480" y="3701951"/>
              <a:ext cx="1459089" cy="486363"/>
            </a:xfrm>
            <a:custGeom>
              <a:avLst/>
              <a:gdLst>
                <a:gd name="connsiteX0" fmla="*/ 1444872 w 1459088"/>
                <a:gd name="connsiteY0" fmla="*/ 0 h 486362"/>
                <a:gd name="connsiteX1" fmla="*/ 1415316 w 1459088"/>
                <a:gd name="connsiteY1" fmla="*/ 29556 h 486362"/>
                <a:gd name="connsiteX2" fmla="*/ 1419432 w 1459088"/>
                <a:gd name="connsiteY2" fmla="*/ 44334 h 486362"/>
                <a:gd name="connsiteX3" fmla="*/ 1178308 w 1459088"/>
                <a:gd name="connsiteY3" fmla="*/ 316697 h 486362"/>
                <a:gd name="connsiteX4" fmla="*/ 1167084 w 1459088"/>
                <a:gd name="connsiteY4" fmla="*/ 314452 h 486362"/>
                <a:gd name="connsiteX5" fmla="*/ 1154925 w 1459088"/>
                <a:gd name="connsiteY5" fmla="*/ 317071 h 486362"/>
                <a:gd name="connsiteX6" fmla="*/ 895469 w 1459088"/>
                <a:gd name="connsiteY6" fmla="*/ 62105 h 486362"/>
                <a:gd name="connsiteX7" fmla="*/ 898088 w 1459088"/>
                <a:gd name="connsiteY7" fmla="*/ 49946 h 486362"/>
                <a:gd name="connsiteX8" fmla="*/ 868532 w 1459088"/>
                <a:gd name="connsiteY8" fmla="*/ 20390 h 486362"/>
                <a:gd name="connsiteX9" fmla="*/ 838976 w 1459088"/>
                <a:gd name="connsiteY9" fmla="*/ 49946 h 486362"/>
                <a:gd name="connsiteX10" fmla="*/ 841782 w 1459088"/>
                <a:gd name="connsiteY10" fmla="*/ 62479 h 486362"/>
                <a:gd name="connsiteX11" fmla="*/ 507875 w 1459088"/>
                <a:gd name="connsiteY11" fmla="*/ 422575 h 486362"/>
                <a:gd name="connsiteX12" fmla="*/ 490852 w 1459088"/>
                <a:gd name="connsiteY12" fmla="*/ 417150 h 486362"/>
                <a:gd name="connsiteX13" fmla="*/ 476636 w 1459088"/>
                <a:gd name="connsiteY13" fmla="*/ 421078 h 486362"/>
                <a:gd name="connsiteX14" fmla="*/ 294063 w 1459088"/>
                <a:gd name="connsiteY14" fmla="*/ 183321 h 486362"/>
                <a:gd name="connsiteX15" fmla="*/ 299674 w 1459088"/>
                <a:gd name="connsiteY15" fmla="*/ 166112 h 486362"/>
                <a:gd name="connsiteX16" fmla="*/ 270118 w 1459088"/>
                <a:gd name="connsiteY16" fmla="*/ 136556 h 486362"/>
                <a:gd name="connsiteX17" fmla="*/ 240563 w 1459088"/>
                <a:gd name="connsiteY17" fmla="*/ 166112 h 486362"/>
                <a:gd name="connsiteX18" fmla="*/ 244491 w 1459088"/>
                <a:gd name="connsiteY18" fmla="*/ 180516 h 486362"/>
                <a:gd name="connsiteX19" fmla="*/ 39844 w 1459088"/>
                <a:gd name="connsiteY19" fmla="*/ 445770 h 486362"/>
                <a:gd name="connsiteX20" fmla="*/ 29556 w 1459088"/>
                <a:gd name="connsiteY20" fmla="*/ 443900 h 486362"/>
                <a:gd name="connsiteX21" fmla="*/ 0 w 1459088"/>
                <a:gd name="connsiteY21" fmla="*/ 473456 h 486362"/>
                <a:gd name="connsiteX22" fmla="*/ 29556 w 1459088"/>
                <a:gd name="connsiteY22" fmla="*/ 503012 h 486362"/>
                <a:gd name="connsiteX23" fmla="*/ 59112 w 1459088"/>
                <a:gd name="connsiteY23" fmla="*/ 473456 h 486362"/>
                <a:gd name="connsiteX24" fmla="*/ 54435 w 1459088"/>
                <a:gd name="connsiteY24" fmla="*/ 457555 h 486362"/>
                <a:gd name="connsiteX25" fmla="*/ 258334 w 1459088"/>
                <a:gd name="connsiteY25" fmla="*/ 193236 h 486362"/>
                <a:gd name="connsiteX26" fmla="*/ 270118 w 1459088"/>
                <a:gd name="connsiteY26" fmla="*/ 195668 h 486362"/>
                <a:gd name="connsiteX27" fmla="*/ 278910 w 1459088"/>
                <a:gd name="connsiteY27" fmla="*/ 194171 h 486362"/>
                <a:gd name="connsiteX28" fmla="*/ 463916 w 1459088"/>
                <a:gd name="connsiteY28" fmla="*/ 435108 h 486362"/>
                <a:gd name="connsiteX29" fmla="*/ 461484 w 1459088"/>
                <a:gd name="connsiteY29" fmla="*/ 446893 h 486362"/>
                <a:gd name="connsiteX30" fmla="*/ 491040 w 1459088"/>
                <a:gd name="connsiteY30" fmla="*/ 476449 h 486362"/>
                <a:gd name="connsiteX31" fmla="*/ 520595 w 1459088"/>
                <a:gd name="connsiteY31" fmla="*/ 446893 h 486362"/>
                <a:gd name="connsiteX32" fmla="*/ 519099 w 1459088"/>
                <a:gd name="connsiteY32" fmla="*/ 438101 h 486362"/>
                <a:gd name="connsiteX33" fmla="*/ 854689 w 1459088"/>
                <a:gd name="connsiteY33" fmla="*/ 75947 h 486362"/>
                <a:gd name="connsiteX34" fmla="*/ 868532 w 1459088"/>
                <a:gd name="connsiteY34" fmla="*/ 79502 h 486362"/>
                <a:gd name="connsiteX35" fmla="*/ 882749 w 1459088"/>
                <a:gd name="connsiteY35" fmla="*/ 75760 h 486362"/>
                <a:gd name="connsiteX36" fmla="*/ 1141270 w 1459088"/>
                <a:gd name="connsiteY36" fmla="*/ 329792 h 486362"/>
                <a:gd name="connsiteX37" fmla="*/ 1137528 w 1459088"/>
                <a:gd name="connsiteY37" fmla="*/ 344008 h 486362"/>
                <a:gd name="connsiteX38" fmla="*/ 1167084 w 1459088"/>
                <a:gd name="connsiteY38" fmla="*/ 373564 h 486362"/>
                <a:gd name="connsiteX39" fmla="*/ 1196640 w 1459088"/>
                <a:gd name="connsiteY39" fmla="*/ 344008 h 486362"/>
                <a:gd name="connsiteX40" fmla="*/ 1192338 w 1459088"/>
                <a:gd name="connsiteY40" fmla="*/ 328856 h 486362"/>
                <a:gd name="connsiteX41" fmla="*/ 1433274 w 1459088"/>
                <a:gd name="connsiteY41" fmla="*/ 56867 h 486362"/>
                <a:gd name="connsiteX42" fmla="*/ 1444872 w 1459088"/>
                <a:gd name="connsiteY42" fmla="*/ 59299 h 486362"/>
                <a:gd name="connsiteX43" fmla="*/ 1474428 w 1459088"/>
                <a:gd name="connsiteY43" fmla="*/ 29743 h 486362"/>
                <a:gd name="connsiteX44" fmla="*/ 1444872 w 1459088"/>
                <a:gd name="connsiteY44" fmla="*/ 0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59088" h="486362">
                  <a:moveTo>
                    <a:pt x="1444872" y="0"/>
                  </a:moveTo>
                  <a:cubicBezTo>
                    <a:pt x="1428598" y="0"/>
                    <a:pt x="1415316" y="13282"/>
                    <a:pt x="1415316" y="29556"/>
                  </a:cubicBezTo>
                  <a:cubicBezTo>
                    <a:pt x="1415316" y="34981"/>
                    <a:pt x="1416813" y="40031"/>
                    <a:pt x="1419432" y="44334"/>
                  </a:cubicBezTo>
                  <a:lnTo>
                    <a:pt x="1178308" y="316697"/>
                  </a:lnTo>
                  <a:cubicBezTo>
                    <a:pt x="1174941" y="315201"/>
                    <a:pt x="1171012" y="314452"/>
                    <a:pt x="1167084" y="314452"/>
                  </a:cubicBezTo>
                  <a:cubicBezTo>
                    <a:pt x="1162782" y="314452"/>
                    <a:pt x="1158666" y="315388"/>
                    <a:pt x="1154925" y="317071"/>
                  </a:cubicBezTo>
                  <a:lnTo>
                    <a:pt x="895469" y="62105"/>
                  </a:lnTo>
                  <a:cubicBezTo>
                    <a:pt x="897153" y="58364"/>
                    <a:pt x="898088" y="54248"/>
                    <a:pt x="898088" y="49946"/>
                  </a:cubicBezTo>
                  <a:cubicBezTo>
                    <a:pt x="898088" y="33671"/>
                    <a:pt x="884807" y="20390"/>
                    <a:pt x="868532" y="20390"/>
                  </a:cubicBezTo>
                  <a:cubicBezTo>
                    <a:pt x="852258" y="20390"/>
                    <a:pt x="838976" y="33671"/>
                    <a:pt x="838976" y="49946"/>
                  </a:cubicBezTo>
                  <a:cubicBezTo>
                    <a:pt x="838976" y="54435"/>
                    <a:pt x="840099" y="58738"/>
                    <a:pt x="841782" y="62479"/>
                  </a:cubicBezTo>
                  <a:lnTo>
                    <a:pt x="507875" y="422575"/>
                  </a:lnTo>
                  <a:cubicBezTo>
                    <a:pt x="503012" y="419208"/>
                    <a:pt x="497213" y="417150"/>
                    <a:pt x="490852" y="417150"/>
                  </a:cubicBezTo>
                  <a:cubicBezTo>
                    <a:pt x="485615" y="417150"/>
                    <a:pt x="480751" y="418646"/>
                    <a:pt x="476636" y="421078"/>
                  </a:cubicBezTo>
                  <a:lnTo>
                    <a:pt x="294063" y="183321"/>
                  </a:lnTo>
                  <a:cubicBezTo>
                    <a:pt x="297617" y="178458"/>
                    <a:pt x="299674" y="172472"/>
                    <a:pt x="299674" y="166112"/>
                  </a:cubicBezTo>
                  <a:cubicBezTo>
                    <a:pt x="299674" y="149837"/>
                    <a:pt x="286393" y="136556"/>
                    <a:pt x="270118" y="136556"/>
                  </a:cubicBezTo>
                  <a:cubicBezTo>
                    <a:pt x="253844" y="136556"/>
                    <a:pt x="240563" y="149837"/>
                    <a:pt x="240563" y="166112"/>
                  </a:cubicBezTo>
                  <a:cubicBezTo>
                    <a:pt x="240563" y="171349"/>
                    <a:pt x="242059" y="176213"/>
                    <a:pt x="244491" y="180516"/>
                  </a:cubicBezTo>
                  <a:lnTo>
                    <a:pt x="39844" y="445770"/>
                  </a:lnTo>
                  <a:cubicBezTo>
                    <a:pt x="36664" y="444648"/>
                    <a:pt x="33110" y="443900"/>
                    <a:pt x="29556" y="443900"/>
                  </a:cubicBezTo>
                  <a:cubicBezTo>
                    <a:pt x="13281" y="443900"/>
                    <a:pt x="0" y="457181"/>
                    <a:pt x="0" y="473456"/>
                  </a:cubicBezTo>
                  <a:cubicBezTo>
                    <a:pt x="0" y="489730"/>
                    <a:pt x="13281" y="503012"/>
                    <a:pt x="29556" y="503012"/>
                  </a:cubicBezTo>
                  <a:cubicBezTo>
                    <a:pt x="45830" y="503012"/>
                    <a:pt x="59112" y="489730"/>
                    <a:pt x="59112" y="473456"/>
                  </a:cubicBezTo>
                  <a:cubicBezTo>
                    <a:pt x="59112" y="467657"/>
                    <a:pt x="57428" y="462232"/>
                    <a:pt x="54435" y="457555"/>
                  </a:cubicBezTo>
                  <a:lnTo>
                    <a:pt x="258334" y="193236"/>
                  </a:lnTo>
                  <a:cubicBezTo>
                    <a:pt x="261888" y="194732"/>
                    <a:pt x="266003" y="195668"/>
                    <a:pt x="270118" y="195668"/>
                  </a:cubicBezTo>
                  <a:cubicBezTo>
                    <a:pt x="273111" y="195668"/>
                    <a:pt x="276104" y="195107"/>
                    <a:pt x="278910" y="194171"/>
                  </a:cubicBezTo>
                  <a:lnTo>
                    <a:pt x="463916" y="435108"/>
                  </a:lnTo>
                  <a:cubicBezTo>
                    <a:pt x="462419" y="438662"/>
                    <a:pt x="461484" y="442777"/>
                    <a:pt x="461484" y="446893"/>
                  </a:cubicBezTo>
                  <a:cubicBezTo>
                    <a:pt x="461484" y="463167"/>
                    <a:pt x="474765" y="476449"/>
                    <a:pt x="491040" y="476449"/>
                  </a:cubicBezTo>
                  <a:cubicBezTo>
                    <a:pt x="507314" y="476449"/>
                    <a:pt x="520595" y="463167"/>
                    <a:pt x="520595" y="446893"/>
                  </a:cubicBezTo>
                  <a:cubicBezTo>
                    <a:pt x="520595" y="443900"/>
                    <a:pt x="520034" y="440907"/>
                    <a:pt x="519099" y="438101"/>
                  </a:cubicBezTo>
                  <a:lnTo>
                    <a:pt x="854689" y="75947"/>
                  </a:lnTo>
                  <a:cubicBezTo>
                    <a:pt x="858805" y="78192"/>
                    <a:pt x="863481" y="79502"/>
                    <a:pt x="868532" y="79502"/>
                  </a:cubicBezTo>
                  <a:cubicBezTo>
                    <a:pt x="873770" y="79502"/>
                    <a:pt x="878446" y="78005"/>
                    <a:pt x="882749" y="75760"/>
                  </a:cubicBezTo>
                  <a:lnTo>
                    <a:pt x="1141270" y="329792"/>
                  </a:lnTo>
                  <a:cubicBezTo>
                    <a:pt x="1138838" y="334094"/>
                    <a:pt x="1137528" y="338771"/>
                    <a:pt x="1137528" y="344008"/>
                  </a:cubicBezTo>
                  <a:cubicBezTo>
                    <a:pt x="1137528" y="360283"/>
                    <a:pt x="1150810" y="373564"/>
                    <a:pt x="1167084" y="373564"/>
                  </a:cubicBezTo>
                  <a:cubicBezTo>
                    <a:pt x="1183359" y="373564"/>
                    <a:pt x="1196640" y="360283"/>
                    <a:pt x="1196640" y="344008"/>
                  </a:cubicBezTo>
                  <a:cubicBezTo>
                    <a:pt x="1196640" y="338396"/>
                    <a:pt x="1194956" y="333346"/>
                    <a:pt x="1192338" y="328856"/>
                  </a:cubicBezTo>
                  <a:lnTo>
                    <a:pt x="1433274" y="56867"/>
                  </a:lnTo>
                  <a:cubicBezTo>
                    <a:pt x="1436828" y="58364"/>
                    <a:pt x="1440757" y="59299"/>
                    <a:pt x="1444872" y="59299"/>
                  </a:cubicBezTo>
                  <a:cubicBezTo>
                    <a:pt x="1461147" y="59299"/>
                    <a:pt x="1474428" y="46018"/>
                    <a:pt x="1474428" y="29743"/>
                  </a:cubicBezTo>
                  <a:cubicBezTo>
                    <a:pt x="1474428" y="13282"/>
                    <a:pt x="1461147" y="0"/>
                    <a:pt x="1444872" y="0"/>
                  </a:cubicBezTo>
                  <a:close/>
                </a:path>
              </a:pathLst>
            </a:custGeom>
            <a:solidFill>
              <a:srgbClr val="FFFFFF">
                <a:alpha val="50000"/>
              </a:srgbClr>
            </a:solidFill>
            <a:ln w="18697" cap="flat">
              <a:noFill/>
              <a:prstDash val="solid"/>
              <a:miter/>
            </a:ln>
          </p:spPr>
          <p:txBody>
            <a:bodyPr rtlCol="0" anchor="ctr"/>
            <a:lstStyle/>
            <a:p>
              <a:endParaRPr lang="en-ID"/>
            </a:p>
          </p:txBody>
        </p:sp>
        <p:sp>
          <p:nvSpPr>
            <p:cNvPr id="203" name="Freeform: Shape 202">
              <a:extLst>
                <a:ext uri="{FF2B5EF4-FFF2-40B4-BE49-F238E27FC236}">
                  <a16:creationId xmlns:a16="http://schemas.microsoft.com/office/drawing/2014/main" id="{736A7B7B-E3DC-48A1-A843-AC291FD996D1}"/>
                </a:ext>
              </a:extLst>
            </p:cNvPr>
            <p:cNvSpPr/>
            <p:nvPr/>
          </p:nvSpPr>
          <p:spPr>
            <a:xfrm>
              <a:off x="969783" y="4381363"/>
              <a:ext cx="1328145" cy="56119"/>
            </a:xfrm>
            <a:custGeom>
              <a:avLst/>
              <a:gdLst>
                <a:gd name="connsiteX0" fmla="*/ 1307755 w 1328145"/>
                <a:gd name="connsiteY0" fmla="*/ 56119 h 56118"/>
                <a:gd name="connsiteX1" fmla="*/ 26750 w 1328145"/>
                <a:gd name="connsiteY1" fmla="*/ 56119 h 56118"/>
                <a:gd name="connsiteX2" fmla="*/ 0 w 1328145"/>
                <a:gd name="connsiteY2" fmla="*/ 29369 h 56118"/>
                <a:gd name="connsiteX3" fmla="*/ 0 w 1328145"/>
                <a:gd name="connsiteY3" fmla="*/ 26750 h 56118"/>
                <a:gd name="connsiteX4" fmla="*/ 26750 w 1328145"/>
                <a:gd name="connsiteY4" fmla="*/ 0 h 56118"/>
                <a:gd name="connsiteX5" fmla="*/ 1307568 w 1328145"/>
                <a:gd name="connsiteY5" fmla="*/ 0 h 56118"/>
                <a:gd name="connsiteX6" fmla="*/ 1334318 w 1328145"/>
                <a:gd name="connsiteY6" fmla="*/ 26750 h 56118"/>
                <a:gd name="connsiteX7" fmla="*/ 1334318 w 1328145"/>
                <a:gd name="connsiteY7" fmla="*/ 29369 h 56118"/>
                <a:gd name="connsiteX8" fmla="*/ 1307755 w 1328145"/>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8145" h="56118">
                  <a:moveTo>
                    <a:pt x="1307755" y="56119"/>
                  </a:moveTo>
                  <a:lnTo>
                    <a:pt x="26750" y="56119"/>
                  </a:lnTo>
                  <a:cubicBezTo>
                    <a:pt x="11972" y="56119"/>
                    <a:pt x="0" y="44147"/>
                    <a:pt x="0" y="29369"/>
                  </a:cubicBezTo>
                  <a:lnTo>
                    <a:pt x="0" y="26750"/>
                  </a:lnTo>
                  <a:cubicBezTo>
                    <a:pt x="0" y="11972"/>
                    <a:pt x="11972" y="0"/>
                    <a:pt x="26750" y="0"/>
                  </a:cubicBezTo>
                  <a:lnTo>
                    <a:pt x="1307568" y="0"/>
                  </a:lnTo>
                  <a:cubicBezTo>
                    <a:pt x="1322346" y="0"/>
                    <a:pt x="1334318" y="11972"/>
                    <a:pt x="1334318" y="26750"/>
                  </a:cubicBezTo>
                  <a:lnTo>
                    <a:pt x="1334318" y="29369"/>
                  </a:lnTo>
                  <a:cubicBezTo>
                    <a:pt x="1334505" y="44147"/>
                    <a:pt x="1322533" y="56119"/>
                    <a:pt x="1307755"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4" name="Freeform: Shape 203">
              <a:extLst>
                <a:ext uri="{FF2B5EF4-FFF2-40B4-BE49-F238E27FC236}">
                  <a16:creationId xmlns:a16="http://schemas.microsoft.com/office/drawing/2014/main" id="{4BD02B35-5D75-4B63-81AB-43BB94FAFA38}"/>
                </a:ext>
              </a:extLst>
            </p:cNvPr>
            <p:cNvSpPr/>
            <p:nvPr/>
          </p:nvSpPr>
          <p:spPr>
            <a:xfrm>
              <a:off x="969783" y="4481254"/>
              <a:ext cx="1197201" cy="56119"/>
            </a:xfrm>
            <a:custGeom>
              <a:avLst/>
              <a:gdLst>
                <a:gd name="connsiteX0" fmla="*/ 1175128 w 1197201"/>
                <a:gd name="connsiteY0" fmla="*/ 56306 h 56118"/>
                <a:gd name="connsiteX1" fmla="*/ 25441 w 1197201"/>
                <a:gd name="connsiteY1" fmla="*/ 56306 h 56118"/>
                <a:gd name="connsiteX2" fmla="*/ 0 w 1197201"/>
                <a:gd name="connsiteY2" fmla="*/ 30865 h 56118"/>
                <a:gd name="connsiteX3" fmla="*/ 0 w 1197201"/>
                <a:gd name="connsiteY3" fmla="*/ 25441 h 56118"/>
                <a:gd name="connsiteX4" fmla="*/ 25441 w 1197201"/>
                <a:gd name="connsiteY4" fmla="*/ 0 h 56118"/>
                <a:gd name="connsiteX5" fmla="*/ 1175128 w 1197201"/>
                <a:gd name="connsiteY5" fmla="*/ 0 h 56118"/>
                <a:gd name="connsiteX6" fmla="*/ 1200568 w 1197201"/>
                <a:gd name="connsiteY6" fmla="*/ 25441 h 56118"/>
                <a:gd name="connsiteX7" fmla="*/ 1200568 w 1197201"/>
                <a:gd name="connsiteY7" fmla="*/ 30865 h 56118"/>
                <a:gd name="connsiteX8" fmla="*/ 1175128 w 1197201"/>
                <a:gd name="connsiteY8" fmla="*/ 56306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201" h="56118">
                  <a:moveTo>
                    <a:pt x="1175128" y="56306"/>
                  </a:moveTo>
                  <a:lnTo>
                    <a:pt x="25441" y="56306"/>
                  </a:lnTo>
                  <a:cubicBezTo>
                    <a:pt x="11411" y="56306"/>
                    <a:pt x="0" y="44895"/>
                    <a:pt x="0" y="30865"/>
                  </a:cubicBezTo>
                  <a:lnTo>
                    <a:pt x="0" y="25441"/>
                  </a:lnTo>
                  <a:cubicBezTo>
                    <a:pt x="0" y="11411"/>
                    <a:pt x="11411" y="0"/>
                    <a:pt x="25441" y="0"/>
                  </a:cubicBezTo>
                  <a:lnTo>
                    <a:pt x="1175128" y="0"/>
                  </a:lnTo>
                  <a:cubicBezTo>
                    <a:pt x="1189158" y="0"/>
                    <a:pt x="1200568" y="11411"/>
                    <a:pt x="1200568" y="25441"/>
                  </a:cubicBezTo>
                  <a:lnTo>
                    <a:pt x="1200568" y="30865"/>
                  </a:lnTo>
                  <a:cubicBezTo>
                    <a:pt x="1200381" y="45082"/>
                    <a:pt x="1189158" y="56306"/>
                    <a:pt x="1175128" y="56306"/>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5" name="Freeform: Shape 204">
              <a:extLst>
                <a:ext uri="{FF2B5EF4-FFF2-40B4-BE49-F238E27FC236}">
                  <a16:creationId xmlns:a16="http://schemas.microsoft.com/office/drawing/2014/main" id="{1993BA01-C036-43C7-8722-A353DE5361A3}"/>
                </a:ext>
              </a:extLst>
            </p:cNvPr>
            <p:cNvSpPr/>
            <p:nvPr/>
          </p:nvSpPr>
          <p:spPr>
            <a:xfrm>
              <a:off x="969970" y="4581707"/>
              <a:ext cx="1459089" cy="56119"/>
            </a:xfrm>
            <a:custGeom>
              <a:avLst/>
              <a:gdLst>
                <a:gd name="connsiteX0" fmla="*/ 1441879 w 1459088"/>
                <a:gd name="connsiteY0" fmla="*/ 56119 h 56118"/>
                <a:gd name="connsiteX1" fmla="*/ 28059 w 1459088"/>
                <a:gd name="connsiteY1" fmla="*/ 56119 h 56118"/>
                <a:gd name="connsiteX2" fmla="*/ 0 w 1459088"/>
                <a:gd name="connsiteY2" fmla="*/ 28059 h 56118"/>
                <a:gd name="connsiteX3" fmla="*/ 0 w 1459088"/>
                <a:gd name="connsiteY3" fmla="*/ 28059 h 56118"/>
                <a:gd name="connsiteX4" fmla="*/ 28059 w 1459088"/>
                <a:gd name="connsiteY4" fmla="*/ 0 h 56118"/>
                <a:gd name="connsiteX5" fmla="*/ 1441879 w 1459088"/>
                <a:gd name="connsiteY5" fmla="*/ 0 h 56118"/>
                <a:gd name="connsiteX6" fmla="*/ 1469939 w 1459088"/>
                <a:gd name="connsiteY6" fmla="*/ 28059 h 56118"/>
                <a:gd name="connsiteX7" fmla="*/ 1469939 w 1459088"/>
                <a:gd name="connsiteY7" fmla="*/ 28059 h 56118"/>
                <a:gd name="connsiteX8" fmla="*/ 1441879 w 1459088"/>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088" h="56118">
                  <a:moveTo>
                    <a:pt x="1441879" y="56119"/>
                  </a:moveTo>
                  <a:lnTo>
                    <a:pt x="28059" y="56119"/>
                  </a:lnTo>
                  <a:cubicBezTo>
                    <a:pt x="12533" y="56119"/>
                    <a:pt x="0" y="43586"/>
                    <a:pt x="0" y="28059"/>
                  </a:cubicBezTo>
                  <a:lnTo>
                    <a:pt x="0" y="28059"/>
                  </a:lnTo>
                  <a:cubicBezTo>
                    <a:pt x="0" y="12533"/>
                    <a:pt x="12533" y="0"/>
                    <a:pt x="28059" y="0"/>
                  </a:cubicBezTo>
                  <a:lnTo>
                    <a:pt x="1441879" y="0"/>
                  </a:lnTo>
                  <a:cubicBezTo>
                    <a:pt x="1457405" y="0"/>
                    <a:pt x="1469939" y="12533"/>
                    <a:pt x="1469939" y="28059"/>
                  </a:cubicBezTo>
                  <a:lnTo>
                    <a:pt x="1469939" y="28059"/>
                  </a:lnTo>
                  <a:cubicBezTo>
                    <a:pt x="1469939" y="43586"/>
                    <a:pt x="1457405" y="56119"/>
                    <a:pt x="1441879"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6" name="Freeform: Shape 205">
              <a:extLst>
                <a:ext uri="{FF2B5EF4-FFF2-40B4-BE49-F238E27FC236}">
                  <a16:creationId xmlns:a16="http://schemas.microsoft.com/office/drawing/2014/main" id="{CA007E91-CC6E-45C9-BEF7-6065B494E641}"/>
                </a:ext>
              </a:extLst>
            </p:cNvPr>
            <p:cNvSpPr/>
            <p:nvPr/>
          </p:nvSpPr>
          <p:spPr>
            <a:xfrm>
              <a:off x="969783" y="4681785"/>
              <a:ext cx="1066257" cy="56119"/>
            </a:xfrm>
            <a:custGeom>
              <a:avLst/>
              <a:gdLst>
                <a:gd name="connsiteX0" fmla="*/ 1043997 w 1066257"/>
                <a:gd name="connsiteY0" fmla="*/ 56119 h 56118"/>
                <a:gd name="connsiteX1" fmla="*/ 23944 w 1066257"/>
                <a:gd name="connsiteY1" fmla="*/ 56119 h 56118"/>
                <a:gd name="connsiteX2" fmla="*/ 0 w 1066257"/>
                <a:gd name="connsiteY2" fmla="*/ 32175 h 56118"/>
                <a:gd name="connsiteX3" fmla="*/ 0 w 1066257"/>
                <a:gd name="connsiteY3" fmla="*/ 23944 h 56118"/>
                <a:gd name="connsiteX4" fmla="*/ 23944 w 1066257"/>
                <a:gd name="connsiteY4" fmla="*/ 0 h 56118"/>
                <a:gd name="connsiteX5" fmla="*/ 1043997 w 1066257"/>
                <a:gd name="connsiteY5" fmla="*/ 0 h 56118"/>
                <a:gd name="connsiteX6" fmla="*/ 1067941 w 1066257"/>
                <a:gd name="connsiteY6" fmla="*/ 23944 h 56118"/>
                <a:gd name="connsiteX7" fmla="*/ 1067941 w 1066257"/>
                <a:gd name="connsiteY7" fmla="*/ 32175 h 56118"/>
                <a:gd name="connsiteX8" fmla="*/ 1043997 w 1066257"/>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57" h="56118">
                  <a:moveTo>
                    <a:pt x="1043997" y="56119"/>
                  </a:moveTo>
                  <a:lnTo>
                    <a:pt x="23944" y="56119"/>
                  </a:lnTo>
                  <a:cubicBezTo>
                    <a:pt x="10663" y="56119"/>
                    <a:pt x="0" y="45456"/>
                    <a:pt x="0" y="32175"/>
                  </a:cubicBezTo>
                  <a:lnTo>
                    <a:pt x="0" y="23944"/>
                  </a:lnTo>
                  <a:cubicBezTo>
                    <a:pt x="0" y="10662"/>
                    <a:pt x="10663" y="0"/>
                    <a:pt x="23944" y="0"/>
                  </a:cubicBezTo>
                  <a:lnTo>
                    <a:pt x="1043997" y="0"/>
                  </a:lnTo>
                  <a:cubicBezTo>
                    <a:pt x="1057278" y="0"/>
                    <a:pt x="1067941" y="10662"/>
                    <a:pt x="1067941" y="23944"/>
                  </a:cubicBezTo>
                  <a:lnTo>
                    <a:pt x="1067941" y="32175"/>
                  </a:lnTo>
                  <a:cubicBezTo>
                    <a:pt x="1067941" y="45456"/>
                    <a:pt x="1057278" y="56119"/>
                    <a:pt x="1043997"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7" name="Freeform: Shape 206">
              <a:extLst>
                <a:ext uri="{FF2B5EF4-FFF2-40B4-BE49-F238E27FC236}">
                  <a16:creationId xmlns:a16="http://schemas.microsoft.com/office/drawing/2014/main" id="{A4D72980-A019-44B8-9A2D-05078F644AD4}"/>
                </a:ext>
              </a:extLst>
            </p:cNvPr>
            <p:cNvSpPr/>
            <p:nvPr/>
          </p:nvSpPr>
          <p:spPr>
            <a:xfrm>
              <a:off x="969783" y="4781864"/>
              <a:ext cx="1346851" cy="56119"/>
            </a:xfrm>
            <a:custGeom>
              <a:avLst/>
              <a:gdLst>
                <a:gd name="connsiteX0" fmla="*/ 1321598 w 1346851"/>
                <a:gd name="connsiteY0" fmla="*/ 56306 h 56118"/>
                <a:gd name="connsiteX1" fmla="*/ 26937 w 1346851"/>
                <a:gd name="connsiteY1" fmla="*/ 56306 h 56118"/>
                <a:gd name="connsiteX2" fmla="*/ 0 w 1346851"/>
                <a:gd name="connsiteY2" fmla="*/ 29369 h 56118"/>
                <a:gd name="connsiteX3" fmla="*/ 0 w 1346851"/>
                <a:gd name="connsiteY3" fmla="*/ 26937 h 56118"/>
                <a:gd name="connsiteX4" fmla="*/ 26937 w 1346851"/>
                <a:gd name="connsiteY4" fmla="*/ 0 h 56118"/>
                <a:gd name="connsiteX5" fmla="*/ 1321598 w 1346851"/>
                <a:gd name="connsiteY5" fmla="*/ 0 h 56118"/>
                <a:gd name="connsiteX6" fmla="*/ 1348535 w 1346851"/>
                <a:gd name="connsiteY6" fmla="*/ 26937 h 56118"/>
                <a:gd name="connsiteX7" fmla="*/ 1348535 w 1346851"/>
                <a:gd name="connsiteY7" fmla="*/ 29369 h 56118"/>
                <a:gd name="connsiteX8" fmla="*/ 1321598 w 1346851"/>
                <a:gd name="connsiteY8" fmla="*/ 56306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6851" h="56118">
                  <a:moveTo>
                    <a:pt x="1321598" y="56306"/>
                  </a:moveTo>
                  <a:lnTo>
                    <a:pt x="26937" y="56306"/>
                  </a:lnTo>
                  <a:cubicBezTo>
                    <a:pt x="12159" y="56306"/>
                    <a:pt x="0" y="44334"/>
                    <a:pt x="0" y="29369"/>
                  </a:cubicBezTo>
                  <a:lnTo>
                    <a:pt x="0" y="26937"/>
                  </a:lnTo>
                  <a:cubicBezTo>
                    <a:pt x="0" y="12159"/>
                    <a:pt x="11972" y="0"/>
                    <a:pt x="26937" y="0"/>
                  </a:cubicBezTo>
                  <a:lnTo>
                    <a:pt x="1321598" y="0"/>
                  </a:lnTo>
                  <a:cubicBezTo>
                    <a:pt x="1336376" y="0"/>
                    <a:pt x="1348535" y="11972"/>
                    <a:pt x="1348535" y="26937"/>
                  </a:cubicBezTo>
                  <a:lnTo>
                    <a:pt x="1348535" y="29369"/>
                  </a:lnTo>
                  <a:cubicBezTo>
                    <a:pt x="1348535" y="44334"/>
                    <a:pt x="1336563" y="56306"/>
                    <a:pt x="1321598" y="56306"/>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8" name="Freeform: Shape 207">
              <a:extLst>
                <a:ext uri="{FF2B5EF4-FFF2-40B4-BE49-F238E27FC236}">
                  <a16:creationId xmlns:a16="http://schemas.microsoft.com/office/drawing/2014/main" id="{0F108CCC-EC86-4696-B34B-2C4C4767FC3D}"/>
                </a:ext>
              </a:extLst>
            </p:cNvPr>
            <p:cNvSpPr/>
            <p:nvPr/>
          </p:nvSpPr>
          <p:spPr>
            <a:xfrm>
              <a:off x="969970" y="4882129"/>
              <a:ext cx="1459089" cy="56119"/>
            </a:xfrm>
            <a:custGeom>
              <a:avLst/>
              <a:gdLst>
                <a:gd name="connsiteX0" fmla="*/ 1441879 w 1459088"/>
                <a:gd name="connsiteY0" fmla="*/ 56119 h 56118"/>
                <a:gd name="connsiteX1" fmla="*/ 28059 w 1459088"/>
                <a:gd name="connsiteY1" fmla="*/ 56119 h 56118"/>
                <a:gd name="connsiteX2" fmla="*/ 0 w 1459088"/>
                <a:gd name="connsiteY2" fmla="*/ 28059 h 56118"/>
                <a:gd name="connsiteX3" fmla="*/ 0 w 1459088"/>
                <a:gd name="connsiteY3" fmla="*/ 28059 h 56118"/>
                <a:gd name="connsiteX4" fmla="*/ 28059 w 1459088"/>
                <a:gd name="connsiteY4" fmla="*/ 0 h 56118"/>
                <a:gd name="connsiteX5" fmla="*/ 1441879 w 1459088"/>
                <a:gd name="connsiteY5" fmla="*/ 0 h 56118"/>
                <a:gd name="connsiteX6" fmla="*/ 1469939 w 1459088"/>
                <a:gd name="connsiteY6" fmla="*/ 28059 h 56118"/>
                <a:gd name="connsiteX7" fmla="*/ 1469939 w 1459088"/>
                <a:gd name="connsiteY7" fmla="*/ 28059 h 56118"/>
                <a:gd name="connsiteX8" fmla="*/ 1441879 w 1459088"/>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088" h="56118">
                  <a:moveTo>
                    <a:pt x="1441879" y="56119"/>
                  </a:moveTo>
                  <a:lnTo>
                    <a:pt x="28059" y="56119"/>
                  </a:lnTo>
                  <a:cubicBezTo>
                    <a:pt x="12533" y="56119"/>
                    <a:pt x="0" y="43586"/>
                    <a:pt x="0" y="28059"/>
                  </a:cubicBezTo>
                  <a:lnTo>
                    <a:pt x="0" y="28059"/>
                  </a:lnTo>
                  <a:cubicBezTo>
                    <a:pt x="0" y="12533"/>
                    <a:pt x="12533" y="0"/>
                    <a:pt x="28059" y="0"/>
                  </a:cubicBezTo>
                  <a:lnTo>
                    <a:pt x="1441879" y="0"/>
                  </a:lnTo>
                  <a:cubicBezTo>
                    <a:pt x="1457405" y="0"/>
                    <a:pt x="1469939" y="12533"/>
                    <a:pt x="1469939" y="28059"/>
                  </a:cubicBezTo>
                  <a:lnTo>
                    <a:pt x="1469939" y="28059"/>
                  </a:lnTo>
                  <a:cubicBezTo>
                    <a:pt x="1469939" y="43586"/>
                    <a:pt x="1457405" y="56119"/>
                    <a:pt x="1441879"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9" name="Freeform: Shape 208">
              <a:extLst>
                <a:ext uri="{FF2B5EF4-FFF2-40B4-BE49-F238E27FC236}">
                  <a16:creationId xmlns:a16="http://schemas.microsoft.com/office/drawing/2014/main" id="{0420DC33-32A5-4F59-8196-31748E8E49E8}"/>
                </a:ext>
              </a:extLst>
            </p:cNvPr>
            <p:cNvSpPr/>
            <p:nvPr/>
          </p:nvSpPr>
          <p:spPr>
            <a:xfrm>
              <a:off x="2545599" y="4331230"/>
              <a:ext cx="654719" cy="654719"/>
            </a:xfrm>
            <a:custGeom>
              <a:avLst/>
              <a:gdLst>
                <a:gd name="connsiteX0" fmla="*/ 664259 w 654719"/>
                <a:gd name="connsiteY0" fmla="*/ 332036 h 654719"/>
                <a:gd name="connsiteX1" fmla="*/ 332223 w 654719"/>
                <a:gd name="connsiteY1" fmla="*/ 664260 h 654719"/>
                <a:gd name="connsiteX2" fmla="*/ 0 w 654719"/>
                <a:gd name="connsiteY2" fmla="*/ 332036 h 654719"/>
                <a:gd name="connsiteX3" fmla="*/ 332223 w 654719"/>
                <a:gd name="connsiteY3" fmla="*/ 0 h 654719"/>
                <a:gd name="connsiteX4" fmla="*/ 408919 w 654719"/>
                <a:gd name="connsiteY4" fmla="*/ 8979 h 654719"/>
                <a:gd name="connsiteX5" fmla="*/ 663137 w 654719"/>
                <a:gd name="connsiteY5" fmla="*/ 305660 h 654719"/>
                <a:gd name="connsiteX6" fmla="*/ 664259 w 654719"/>
                <a:gd name="connsiteY6" fmla="*/ 332036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719" h="654719">
                  <a:moveTo>
                    <a:pt x="664259" y="332036"/>
                  </a:moveTo>
                  <a:cubicBezTo>
                    <a:pt x="664259" y="515545"/>
                    <a:pt x="515545" y="664260"/>
                    <a:pt x="332223" y="664260"/>
                  </a:cubicBezTo>
                  <a:cubicBezTo>
                    <a:pt x="148715" y="664260"/>
                    <a:pt x="0" y="515545"/>
                    <a:pt x="0" y="332036"/>
                  </a:cubicBezTo>
                  <a:cubicBezTo>
                    <a:pt x="0" y="148715"/>
                    <a:pt x="148715" y="0"/>
                    <a:pt x="332223" y="0"/>
                  </a:cubicBezTo>
                  <a:cubicBezTo>
                    <a:pt x="358599" y="0"/>
                    <a:pt x="384227" y="2993"/>
                    <a:pt x="408919" y="8979"/>
                  </a:cubicBezTo>
                  <a:cubicBezTo>
                    <a:pt x="546971" y="41528"/>
                    <a:pt x="651726" y="160500"/>
                    <a:pt x="663137" y="305660"/>
                  </a:cubicBezTo>
                  <a:cubicBezTo>
                    <a:pt x="663886" y="314452"/>
                    <a:pt x="664259" y="323244"/>
                    <a:pt x="664259" y="33203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0" name="Freeform: Shape 209">
              <a:extLst>
                <a:ext uri="{FF2B5EF4-FFF2-40B4-BE49-F238E27FC236}">
                  <a16:creationId xmlns:a16="http://schemas.microsoft.com/office/drawing/2014/main" id="{25CB5486-E5D6-436F-A4A3-83149E013BA3}"/>
                </a:ext>
              </a:extLst>
            </p:cNvPr>
            <p:cNvSpPr/>
            <p:nvPr/>
          </p:nvSpPr>
          <p:spPr>
            <a:xfrm>
              <a:off x="2877822" y="4340209"/>
              <a:ext cx="318007" cy="318007"/>
            </a:xfrm>
            <a:custGeom>
              <a:avLst/>
              <a:gdLst>
                <a:gd name="connsiteX0" fmla="*/ 330914 w 318006"/>
                <a:gd name="connsiteY0" fmla="*/ 296681 h 318006"/>
                <a:gd name="connsiteX1" fmla="*/ 0 w 318006"/>
                <a:gd name="connsiteY1" fmla="*/ 323057 h 318006"/>
                <a:gd name="connsiteX2" fmla="*/ 76696 w 318006"/>
                <a:gd name="connsiteY2" fmla="*/ 0 h 318006"/>
                <a:gd name="connsiteX3" fmla="*/ 330914 w 318006"/>
                <a:gd name="connsiteY3" fmla="*/ 296681 h 318006"/>
              </a:gdLst>
              <a:ahLst/>
              <a:cxnLst>
                <a:cxn ang="0">
                  <a:pos x="connsiteX0" y="connsiteY0"/>
                </a:cxn>
                <a:cxn ang="0">
                  <a:pos x="connsiteX1" y="connsiteY1"/>
                </a:cxn>
                <a:cxn ang="0">
                  <a:pos x="connsiteX2" y="connsiteY2"/>
                </a:cxn>
                <a:cxn ang="0">
                  <a:pos x="connsiteX3" y="connsiteY3"/>
                </a:cxn>
              </a:cxnLst>
              <a:rect l="l" t="t" r="r" b="b"/>
              <a:pathLst>
                <a:path w="318006" h="318006">
                  <a:moveTo>
                    <a:pt x="330914" y="296681"/>
                  </a:moveTo>
                  <a:lnTo>
                    <a:pt x="0" y="323057"/>
                  </a:lnTo>
                  <a:lnTo>
                    <a:pt x="76696" y="0"/>
                  </a:lnTo>
                  <a:cubicBezTo>
                    <a:pt x="214748" y="32549"/>
                    <a:pt x="319503" y="151521"/>
                    <a:pt x="330914" y="296681"/>
                  </a:cubicBezTo>
                  <a:close/>
                </a:path>
              </a:pathLst>
            </a:custGeom>
            <a:solidFill>
              <a:srgbClr val="A2D5F3"/>
            </a:solidFill>
            <a:ln w="18697" cap="flat">
              <a:noFill/>
              <a:prstDash val="solid"/>
              <a:miter/>
            </a:ln>
          </p:spPr>
          <p:txBody>
            <a:bodyPr rtlCol="0" anchor="ctr"/>
            <a:lstStyle/>
            <a:p>
              <a:endParaRPr lang="en-ID"/>
            </a:p>
          </p:txBody>
        </p:sp>
        <p:sp>
          <p:nvSpPr>
            <p:cNvPr id="211" name="Freeform: Shape 210">
              <a:extLst>
                <a:ext uri="{FF2B5EF4-FFF2-40B4-BE49-F238E27FC236}">
                  <a16:creationId xmlns:a16="http://schemas.microsoft.com/office/drawing/2014/main" id="{8C284BA6-F8A7-4314-9382-3B160957AD18}"/>
                </a:ext>
              </a:extLst>
            </p:cNvPr>
            <p:cNvSpPr/>
            <p:nvPr/>
          </p:nvSpPr>
          <p:spPr>
            <a:xfrm>
              <a:off x="3288238" y="4340209"/>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3858"/>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2" name="Freeform: Shape 211">
              <a:extLst>
                <a:ext uri="{FF2B5EF4-FFF2-40B4-BE49-F238E27FC236}">
                  <a16:creationId xmlns:a16="http://schemas.microsoft.com/office/drawing/2014/main" id="{570797CA-771F-4D97-9181-341B7A09488A}"/>
                </a:ext>
              </a:extLst>
            </p:cNvPr>
            <p:cNvSpPr/>
            <p:nvPr/>
          </p:nvSpPr>
          <p:spPr>
            <a:xfrm>
              <a:off x="3288238" y="4427380"/>
              <a:ext cx="579894" cy="37413"/>
            </a:xfrm>
            <a:custGeom>
              <a:avLst/>
              <a:gdLst>
                <a:gd name="connsiteX0" fmla="*/ 566613 w 579894"/>
                <a:gd name="connsiteY0" fmla="*/ 43586 h 37412"/>
                <a:gd name="connsiteX1" fmla="*/ 20203 w 579894"/>
                <a:gd name="connsiteY1" fmla="*/ 43586 h 37412"/>
                <a:gd name="connsiteX2" fmla="*/ 0 w 579894"/>
                <a:gd name="connsiteY2" fmla="*/ 23383 h 37412"/>
                <a:gd name="connsiteX3" fmla="*/ 0 w 579894"/>
                <a:gd name="connsiteY3" fmla="*/ 20203 h 37412"/>
                <a:gd name="connsiteX4" fmla="*/ 20203 w 579894"/>
                <a:gd name="connsiteY4" fmla="*/ 0 h 37412"/>
                <a:gd name="connsiteX5" fmla="*/ 566613 w 579894"/>
                <a:gd name="connsiteY5" fmla="*/ 0 h 37412"/>
                <a:gd name="connsiteX6" fmla="*/ 586816 w 579894"/>
                <a:gd name="connsiteY6" fmla="*/ 20203 h 37412"/>
                <a:gd name="connsiteX7" fmla="*/ 586816 w 579894"/>
                <a:gd name="connsiteY7" fmla="*/ 23383 h 37412"/>
                <a:gd name="connsiteX8" fmla="*/ 566613 w 579894"/>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894" h="37412">
                  <a:moveTo>
                    <a:pt x="566613" y="43586"/>
                  </a:moveTo>
                  <a:lnTo>
                    <a:pt x="20203" y="43586"/>
                  </a:lnTo>
                  <a:cubicBezTo>
                    <a:pt x="8979" y="43586"/>
                    <a:pt x="0" y="34420"/>
                    <a:pt x="0" y="23383"/>
                  </a:cubicBezTo>
                  <a:lnTo>
                    <a:pt x="0" y="20203"/>
                  </a:lnTo>
                  <a:cubicBezTo>
                    <a:pt x="0" y="8979"/>
                    <a:pt x="9166" y="0"/>
                    <a:pt x="20203" y="0"/>
                  </a:cubicBezTo>
                  <a:lnTo>
                    <a:pt x="566613" y="0"/>
                  </a:lnTo>
                  <a:cubicBezTo>
                    <a:pt x="577837" y="0"/>
                    <a:pt x="586816" y="9166"/>
                    <a:pt x="586816" y="20203"/>
                  </a:cubicBezTo>
                  <a:lnTo>
                    <a:pt x="586816" y="23383"/>
                  </a:lnTo>
                  <a:cubicBezTo>
                    <a:pt x="587003" y="34420"/>
                    <a:pt x="577837" y="43586"/>
                    <a:pt x="566613"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3" name="Freeform: Shape 212">
              <a:extLst>
                <a:ext uri="{FF2B5EF4-FFF2-40B4-BE49-F238E27FC236}">
                  <a16:creationId xmlns:a16="http://schemas.microsoft.com/office/drawing/2014/main" id="{D589D724-9207-40D6-AA62-4CA15B9BBC00}"/>
                </a:ext>
              </a:extLst>
            </p:cNvPr>
            <p:cNvSpPr/>
            <p:nvPr/>
          </p:nvSpPr>
          <p:spPr>
            <a:xfrm>
              <a:off x="3288425" y="4514364"/>
              <a:ext cx="448950" cy="37413"/>
            </a:xfrm>
            <a:custGeom>
              <a:avLst/>
              <a:gdLst>
                <a:gd name="connsiteX0" fmla="*/ 435669 w 448950"/>
                <a:gd name="connsiteY0" fmla="*/ 43586 h 37412"/>
                <a:gd name="connsiteX1" fmla="*/ 17771 w 448950"/>
                <a:gd name="connsiteY1" fmla="*/ 43586 h 37412"/>
                <a:gd name="connsiteX2" fmla="*/ 0 w 448950"/>
                <a:gd name="connsiteY2" fmla="*/ 25814 h 37412"/>
                <a:gd name="connsiteX3" fmla="*/ 0 w 448950"/>
                <a:gd name="connsiteY3" fmla="*/ 17771 h 37412"/>
                <a:gd name="connsiteX4" fmla="*/ 17771 w 448950"/>
                <a:gd name="connsiteY4" fmla="*/ 0 h 37412"/>
                <a:gd name="connsiteX5" fmla="*/ 435669 w 448950"/>
                <a:gd name="connsiteY5" fmla="*/ 0 h 37412"/>
                <a:gd name="connsiteX6" fmla="*/ 453440 w 448950"/>
                <a:gd name="connsiteY6" fmla="*/ 17771 h 37412"/>
                <a:gd name="connsiteX7" fmla="*/ 453440 w 448950"/>
                <a:gd name="connsiteY7" fmla="*/ 25814 h 37412"/>
                <a:gd name="connsiteX8" fmla="*/ 435669 w 448950"/>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37412">
                  <a:moveTo>
                    <a:pt x="435669" y="43586"/>
                  </a:moveTo>
                  <a:lnTo>
                    <a:pt x="17771" y="43586"/>
                  </a:lnTo>
                  <a:cubicBezTo>
                    <a:pt x="7857" y="43586"/>
                    <a:pt x="0" y="35542"/>
                    <a:pt x="0" y="25814"/>
                  </a:cubicBezTo>
                  <a:lnTo>
                    <a:pt x="0" y="17771"/>
                  </a:lnTo>
                  <a:cubicBezTo>
                    <a:pt x="0" y="7857"/>
                    <a:pt x="8044" y="0"/>
                    <a:pt x="17771" y="0"/>
                  </a:cubicBezTo>
                  <a:lnTo>
                    <a:pt x="435669" y="0"/>
                  </a:lnTo>
                  <a:cubicBezTo>
                    <a:pt x="445583" y="0"/>
                    <a:pt x="453440" y="8044"/>
                    <a:pt x="453440" y="17771"/>
                  </a:cubicBezTo>
                  <a:lnTo>
                    <a:pt x="453440" y="25814"/>
                  </a:lnTo>
                  <a:cubicBezTo>
                    <a:pt x="453440" y="35542"/>
                    <a:pt x="445583" y="43586"/>
                    <a:pt x="435669"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4" name="Freeform: Shape 213">
              <a:extLst>
                <a:ext uri="{FF2B5EF4-FFF2-40B4-BE49-F238E27FC236}">
                  <a16:creationId xmlns:a16="http://schemas.microsoft.com/office/drawing/2014/main" id="{8517E8BB-29CB-4270-ACA7-32C959C931FB}"/>
                </a:ext>
              </a:extLst>
            </p:cNvPr>
            <p:cNvSpPr/>
            <p:nvPr/>
          </p:nvSpPr>
          <p:spPr>
            <a:xfrm>
              <a:off x="3288238" y="4601161"/>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4045"/>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5" name="Freeform: Shape 214">
              <a:extLst>
                <a:ext uri="{FF2B5EF4-FFF2-40B4-BE49-F238E27FC236}">
                  <a16:creationId xmlns:a16="http://schemas.microsoft.com/office/drawing/2014/main" id="{29FB0708-3CFF-4521-9A98-F2B04762EEF6}"/>
                </a:ext>
              </a:extLst>
            </p:cNvPr>
            <p:cNvSpPr/>
            <p:nvPr/>
          </p:nvSpPr>
          <p:spPr>
            <a:xfrm>
              <a:off x="3288425" y="4688332"/>
              <a:ext cx="598601" cy="37413"/>
            </a:xfrm>
            <a:custGeom>
              <a:avLst/>
              <a:gdLst>
                <a:gd name="connsiteX0" fmla="*/ 587190 w 598600"/>
                <a:gd name="connsiteY0" fmla="*/ 43586 h 37412"/>
                <a:gd name="connsiteX1" fmla="*/ 20577 w 598600"/>
                <a:gd name="connsiteY1" fmla="*/ 43586 h 37412"/>
                <a:gd name="connsiteX2" fmla="*/ 0 w 598600"/>
                <a:gd name="connsiteY2" fmla="*/ 23009 h 37412"/>
                <a:gd name="connsiteX3" fmla="*/ 0 w 598600"/>
                <a:gd name="connsiteY3" fmla="*/ 20577 h 37412"/>
                <a:gd name="connsiteX4" fmla="*/ 20577 w 598600"/>
                <a:gd name="connsiteY4" fmla="*/ 0 h 37412"/>
                <a:gd name="connsiteX5" fmla="*/ 587190 w 598600"/>
                <a:gd name="connsiteY5" fmla="*/ 0 h 37412"/>
                <a:gd name="connsiteX6" fmla="*/ 607767 w 598600"/>
                <a:gd name="connsiteY6" fmla="*/ 20577 h 37412"/>
                <a:gd name="connsiteX7" fmla="*/ 607767 w 598600"/>
                <a:gd name="connsiteY7" fmla="*/ 23009 h 37412"/>
                <a:gd name="connsiteX8" fmla="*/ 587190 w 598600"/>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600" h="37412">
                  <a:moveTo>
                    <a:pt x="587190" y="43586"/>
                  </a:moveTo>
                  <a:lnTo>
                    <a:pt x="20577" y="43586"/>
                  </a:lnTo>
                  <a:cubicBezTo>
                    <a:pt x="9166" y="43586"/>
                    <a:pt x="0" y="34420"/>
                    <a:pt x="0" y="23009"/>
                  </a:cubicBezTo>
                  <a:lnTo>
                    <a:pt x="0" y="20577"/>
                  </a:lnTo>
                  <a:cubicBezTo>
                    <a:pt x="0" y="9166"/>
                    <a:pt x="9166" y="0"/>
                    <a:pt x="20577" y="0"/>
                  </a:cubicBezTo>
                  <a:lnTo>
                    <a:pt x="587190" y="0"/>
                  </a:lnTo>
                  <a:cubicBezTo>
                    <a:pt x="598601" y="0"/>
                    <a:pt x="607767" y="9166"/>
                    <a:pt x="607767" y="20577"/>
                  </a:cubicBezTo>
                  <a:lnTo>
                    <a:pt x="607767" y="23009"/>
                  </a:lnTo>
                  <a:cubicBezTo>
                    <a:pt x="607767" y="34420"/>
                    <a:pt x="598601" y="43586"/>
                    <a:pt x="587190"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6" name="Freeform: Shape 215">
              <a:extLst>
                <a:ext uri="{FF2B5EF4-FFF2-40B4-BE49-F238E27FC236}">
                  <a16:creationId xmlns:a16="http://schemas.microsoft.com/office/drawing/2014/main" id="{6A48EE34-138A-41D4-95D6-92C2F0647999}"/>
                </a:ext>
              </a:extLst>
            </p:cNvPr>
            <p:cNvSpPr/>
            <p:nvPr/>
          </p:nvSpPr>
          <p:spPr>
            <a:xfrm>
              <a:off x="3288238" y="4775130"/>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4045"/>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7" name="Freeform: Shape 216">
              <a:extLst>
                <a:ext uri="{FF2B5EF4-FFF2-40B4-BE49-F238E27FC236}">
                  <a16:creationId xmlns:a16="http://schemas.microsoft.com/office/drawing/2014/main" id="{5E592845-85BA-44F9-BA30-A5B8A77CDB60}"/>
                </a:ext>
              </a:extLst>
            </p:cNvPr>
            <p:cNvSpPr/>
            <p:nvPr/>
          </p:nvSpPr>
          <p:spPr>
            <a:xfrm>
              <a:off x="3288238" y="4862301"/>
              <a:ext cx="542482" cy="37413"/>
            </a:xfrm>
            <a:custGeom>
              <a:avLst/>
              <a:gdLst>
                <a:gd name="connsiteX0" fmla="*/ 532193 w 542481"/>
                <a:gd name="connsiteY0" fmla="*/ 43773 h 37412"/>
                <a:gd name="connsiteX1" fmla="*/ 19642 w 542481"/>
                <a:gd name="connsiteY1" fmla="*/ 43773 h 37412"/>
                <a:gd name="connsiteX2" fmla="*/ 0 w 542481"/>
                <a:gd name="connsiteY2" fmla="*/ 24131 h 37412"/>
                <a:gd name="connsiteX3" fmla="*/ 0 w 542481"/>
                <a:gd name="connsiteY3" fmla="*/ 19642 h 37412"/>
                <a:gd name="connsiteX4" fmla="*/ 19642 w 542481"/>
                <a:gd name="connsiteY4" fmla="*/ 0 h 37412"/>
                <a:gd name="connsiteX5" fmla="*/ 532193 w 542481"/>
                <a:gd name="connsiteY5" fmla="*/ 0 h 37412"/>
                <a:gd name="connsiteX6" fmla="*/ 551835 w 542481"/>
                <a:gd name="connsiteY6" fmla="*/ 19642 h 37412"/>
                <a:gd name="connsiteX7" fmla="*/ 551835 w 542481"/>
                <a:gd name="connsiteY7" fmla="*/ 24131 h 37412"/>
                <a:gd name="connsiteX8" fmla="*/ 532193 w 542481"/>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481" h="37412">
                  <a:moveTo>
                    <a:pt x="532193" y="43773"/>
                  </a:moveTo>
                  <a:lnTo>
                    <a:pt x="19642" y="43773"/>
                  </a:lnTo>
                  <a:cubicBezTo>
                    <a:pt x="8792" y="43773"/>
                    <a:pt x="0" y="34981"/>
                    <a:pt x="0" y="24131"/>
                  </a:cubicBezTo>
                  <a:lnTo>
                    <a:pt x="0" y="19642"/>
                  </a:lnTo>
                  <a:cubicBezTo>
                    <a:pt x="0" y="8792"/>
                    <a:pt x="8792" y="0"/>
                    <a:pt x="19642" y="0"/>
                  </a:cubicBezTo>
                  <a:lnTo>
                    <a:pt x="532193" y="0"/>
                  </a:lnTo>
                  <a:cubicBezTo>
                    <a:pt x="543043" y="0"/>
                    <a:pt x="551835" y="8792"/>
                    <a:pt x="551835" y="19642"/>
                  </a:cubicBezTo>
                  <a:lnTo>
                    <a:pt x="551835" y="24131"/>
                  </a:lnTo>
                  <a:cubicBezTo>
                    <a:pt x="551835" y="34794"/>
                    <a:pt x="543043" y="43773"/>
                    <a:pt x="5321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8" name="Freeform: Shape 217">
              <a:extLst>
                <a:ext uri="{FF2B5EF4-FFF2-40B4-BE49-F238E27FC236}">
                  <a16:creationId xmlns:a16="http://schemas.microsoft.com/office/drawing/2014/main" id="{2C2B2342-434D-4B4D-8161-2DB80D2C349A}"/>
                </a:ext>
              </a:extLst>
            </p:cNvPr>
            <p:cNvSpPr/>
            <p:nvPr/>
          </p:nvSpPr>
          <p:spPr>
            <a:xfrm>
              <a:off x="3288238" y="4949285"/>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3858"/>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9" name="Freeform: Shape 218">
              <a:extLst>
                <a:ext uri="{FF2B5EF4-FFF2-40B4-BE49-F238E27FC236}">
                  <a16:creationId xmlns:a16="http://schemas.microsoft.com/office/drawing/2014/main" id="{E603068A-9F99-4965-95AF-D9A89C407BD1}"/>
                </a:ext>
              </a:extLst>
            </p:cNvPr>
            <p:cNvSpPr/>
            <p:nvPr/>
          </p:nvSpPr>
          <p:spPr>
            <a:xfrm>
              <a:off x="1131397" y="3642226"/>
              <a:ext cx="1328145" cy="1908039"/>
            </a:xfrm>
            <a:custGeom>
              <a:avLst/>
              <a:gdLst>
                <a:gd name="connsiteX0" fmla="*/ 1329088 w 1328145"/>
                <a:gd name="connsiteY0" fmla="*/ 286632 h 1908039"/>
                <a:gd name="connsiteX1" fmla="*/ 1313936 w 1328145"/>
                <a:gd name="connsiteY1" fmla="*/ 291496 h 1908039"/>
                <a:gd name="connsiteX2" fmla="*/ 1260062 w 1328145"/>
                <a:gd name="connsiteY2" fmla="*/ 327412 h 1908039"/>
                <a:gd name="connsiteX3" fmla="*/ 1267544 w 1328145"/>
                <a:gd name="connsiteY3" fmla="*/ 314131 h 1908039"/>
                <a:gd name="connsiteX4" fmla="*/ 1265113 w 1328145"/>
                <a:gd name="connsiteY4" fmla="*/ 297108 h 1908039"/>
                <a:gd name="connsiteX5" fmla="*/ 1252579 w 1328145"/>
                <a:gd name="connsiteY5" fmla="*/ 308332 h 1908039"/>
                <a:gd name="connsiteX6" fmla="*/ 1225268 w 1328145"/>
                <a:gd name="connsiteY6" fmla="*/ 331527 h 1908039"/>
                <a:gd name="connsiteX7" fmla="*/ 1205440 w 1328145"/>
                <a:gd name="connsiteY7" fmla="*/ 358464 h 1908039"/>
                <a:gd name="connsiteX8" fmla="*/ 1204130 w 1328145"/>
                <a:gd name="connsiteY8" fmla="*/ 365199 h 1908039"/>
                <a:gd name="connsiteX9" fmla="*/ 915305 w 1328145"/>
                <a:gd name="connsiteY9" fmla="*/ 486041 h 1908039"/>
                <a:gd name="connsiteX10" fmla="*/ 815227 w 1328145"/>
                <a:gd name="connsiteY10" fmla="*/ 490531 h 1908039"/>
                <a:gd name="connsiteX11" fmla="*/ 814666 w 1328145"/>
                <a:gd name="connsiteY11" fmla="*/ 480242 h 1908039"/>
                <a:gd name="connsiteX12" fmla="*/ 691953 w 1328145"/>
                <a:gd name="connsiteY12" fmla="*/ 443017 h 1908039"/>
                <a:gd name="connsiteX13" fmla="*/ 635647 w 1328145"/>
                <a:gd name="connsiteY13" fmla="*/ 431793 h 1908039"/>
                <a:gd name="connsiteX14" fmla="*/ 629661 w 1328145"/>
                <a:gd name="connsiteY14" fmla="*/ 422627 h 1908039"/>
                <a:gd name="connsiteX15" fmla="*/ 628538 w 1328145"/>
                <a:gd name="connsiteY15" fmla="*/ 421131 h 1908039"/>
                <a:gd name="connsiteX16" fmla="*/ 594306 w 1328145"/>
                <a:gd name="connsiteY16" fmla="*/ 390826 h 1908039"/>
                <a:gd name="connsiteX17" fmla="*/ 600666 w 1328145"/>
                <a:gd name="connsiteY17" fmla="*/ 326851 h 1908039"/>
                <a:gd name="connsiteX18" fmla="*/ 655662 w 1328145"/>
                <a:gd name="connsiteY18" fmla="*/ 273912 h 1908039"/>
                <a:gd name="connsiteX19" fmla="*/ 669505 w 1328145"/>
                <a:gd name="connsiteY19" fmla="*/ 214800 h 1908039"/>
                <a:gd name="connsiteX20" fmla="*/ 648928 w 1328145"/>
                <a:gd name="connsiteY20" fmla="*/ 136234 h 1908039"/>
                <a:gd name="connsiteX21" fmla="*/ 631718 w 1328145"/>
                <a:gd name="connsiteY21" fmla="*/ 111729 h 1908039"/>
                <a:gd name="connsiteX22" fmla="*/ 629287 w 1328145"/>
                <a:gd name="connsiteY22" fmla="*/ 107239 h 1908039"/>
                <a:gd name="connsiteX23" fmla="*/ 500587 w 1328145"/>
                <a:gd name="connsiteY23" fmla="*/ 52 h 1908039"/>
                <a:gd name="connsiteX24" fmla="*/ 422208 w 1328145"/>
                <a:gd name="connsiteY24" fmla="*/ 14643 h 1908039"/>
                <a:gd name="connsiteX25" fmla="*/ 373572 w 1328145"/>
                <a:gd name="connsiteY25" fmla="*/ 69453 h 1908039"/>
                <a:gd name="connsiteX26" fmla="*/ 327741 w 1328145"/>
                <a:gd name="connsiteY26" fmla="*/ 129313 h 1908039"/>
                <a:gd name="connsiteX27" fmla="*/ 325497 w 1328145"/>
                <a:gd name="connsiteY27" fmla="*/ 191230 h 1908039"/>
                <a:gd name="connsiteX28" fmla="*/ 346822 w 1328145"/>
                <a:gd name="connsiteY28" fmla="*/ 281021 h 1908039"/>
                <a:gd name="connsiteX29" fmla="*/ 343455 w 1328145"/>
                <a:gd name="connsiteY29" fmla="*/ 356220 h 1908039"/>
                <a:gd name="connsiteX30" fmla="*/ 300430 w 1328145"/>
                <a:gd name="connsiteY30" fmla="*/ 412713 h 1908039"/>
                <a:gd name="connsiteX31" fmla="*/ 301740 w 1328145"/>
                <a:gd name="connsiteY31" fmla="*/ 502877 h 1908039"/>
                <a:gd name="connsiteX32" fmla="*/ 321381 w 1328145"/>
                <a:gd name="connsiteY32" fmla="*/ 536922 h 1908039"/>
                <a:gd name="connsiteX33" fmla="*/ 290516 w 1328145"/>
                <a:gd name="connsiteY33" fmla="*/ 650469 h 1908039"/>
                <a:gd name="connsiteX34" fmla="*/ 12541 w 1328145"/>
                <a:gd name="connsiteY34" fmla="*/ 697609 h 1908039"/>
                <a:gd name="connsiteX35" fmla="*/ 195 w 1328145"/>
                <a:gd name="connsiteY35" fmla="*/ 715006 h 1908039"/>
                <a:gd name="connsiteX36" fmla="*/ 69221 w 1328145"/>
                <a:gd name="connsiteY36" fmla="*/ 1120932 h 1908039"/>
                <a:gd name="connsiteX37" fmla="*/ 86618 w 1328145"/>
                <a:gd name="connsiteY37" fmla="*/ 1133091 h 1908039"/>
                <a:gd name="connsiteX38" fmla="*/ 321568 w 1328145"/>
                <a:gd name="connsiteY38" fmla="*/ 1093247 h 1908039"/>
                <a:gd name="connsiteX39" fmla="*/ 321943 w 1328145"/>
                <a:gd name="connsiteY39" fmla="*/ 1189397 h 1908039"/>
                <a:gd name="connsiteX40" fmla="*/ 357671 w 1328145"/>
                <a:gd name="connsiteY40" fmla="*/ 1319780 h 1908039"/>
                <a:gd name="connsiteX41" fmla="*/ 386292 w 1328145"/>
                <a:gd name="connsiteY41" fmla="*/ 1545564 h 1908039"/>
                <a:gd name="connsiteX42" fmla="*/ 405747 w 1328145"/>
                <a:gd name="connsiteY42" fmla="*/ 1557910 h 1908039"/>
                <a:gd name="connsiteX43" fmla="*/ 431561 w 1328145"/>
                <a:gd name="connsiteY43" fmla="*/ 1733936 h 1908039"/>
                <a:gd name="connsiteX44" fmla="*/ 388163 w 1328145"/>
                <a:gd name="connsiteY44" fmla="*/ 1914639 h 1908039"/>
                <a:gd name="connsiteX45" fmla="*/ 387040 w 1328145"/>
                <a:gd name="connsiteY45" fmla="*/ 1924927 h 1908039"/>
                <a:gd name="connsiteX46" fmla="*/ 541180 w 1328145"/>
                <a:gd name="connsiteY46" fmla="*/ 1924927 h 1908039"/>
                <a:gd name="connsiteX47" fmla="*/ 566059 w 1328145"/>
                <a:gd name="connsiteY47" fmla="*/ 1780702 h 1908039"/>
                <a:gd name="connsiteX48" fmla="*/ 566059 w 1328145"/>
                <a:gd name="connsiteY48" fmla="*/ 1780515 h 1908039"/>
                <a:gd name="connsiteX49" fmla="*/ 569426 w 1328145"/>
                <a:gd name="connsiteY49" fmla="*/ 1754700 h 1908039"/>
                <a:gd name="connsiteX50" fmla="*/ 569801 w 1328145"/>
                <a:gd name="connsiteY50" fmla="*/ 1752456 h 1908039"/>
                <a:gd name="connsiteX51" fmla="*/ 570923 w 1328145"/>
                <a:gd name="connsiteY51" fmla="*/ 1740484 h 1908039"/>
                <a:gd name="connsiteX52" fmla="*/ 572419 w 1328145"/>
                <a:gd name="connsiteY52" fmla="*/ 1719907 h 1908039"/>
                <a:gd name="connsiteX53" fmla="*/ 572794 w 1328145"/>
                <a:gd name="connsiteY53" fmla="*/ 1713547 h 1908039"/>
                <a:gd name="connsiteX54" fmla="*/ 573542 w 1328145"/>
                <a:gd name="connsiteY54" fmla="*/ 1695401 h 1908039"/>
                <a:gd name="connsiteX55" fmla="*/ 573916 w 1328145"/>
                <a:gd name="connsiteY55" fmla="*/ 1690164 h 1908039"/>
                <a:gd name="connsiteX56" fmla="*/ 574477 w 1328145"/>
                <a:gd name="connsiteY56" fmla="*/ 1666220 h 1908039"/>
                <a:gd name="connsiteX57" fmla="*/ 574664 w 1328145"/>
                <a:gd name="connsiteY57" fmla="*/ 1658737 h 1908039"/>
                <a:gd name="connsiteX58" fmla="*/ 574851 w 1328145"/>
                <a:gd name="connsiteY58" fmla="*/ 1639470 h 1908039"/>
                <a:gd name="connsiteX59" fmla="*/ 575038 w 1328145"/>
                <a:gd name="connsiteY59" fmla="*/ 1630491 h 1908039"/>
                <a:gd name="connsiteX60" fmla="*/ 575038 w 1328145"/>
                <a:gd name="connsiteY60" fmla="*/ 1623008 h 1908039"/>
                <a:gd name="connsiteX61" fmla="*/ 620869 w 1328145"/>
                <a:gd name="connsiteY61" fmla="*/ 1755636 h 1908039"/>
                <a:gd name="connsiteX62" fmla="*/ 593558 w 1328145"/>
                <a:gd name="connsiteY62" fmla="*/ 1924927 h 1908039"/>
                <a:gd name="connsiteX63" fmla="*/ 741150 w 1328145"/>
                <a:gd name="connsiteY63" fmla="*/ 1924927 h 1908039"/>
                <a:gd name="connsiteX64" fmla="*/ 751064 w 1328145"/>
                <a:gd name="connsiteY64" fmla="*/ 1734872 h 1908039"/>
                <a:gd name="connsiteX65" fmla="*/ 746388 w 1328145"/>
                <a:gd name="connsiteY65" fmla="*/ 1556788 h 1908039"/>
                <a:gd name="connsiteX66" fmla="*/ 746575 w 1328145"/>
                <a:gd name="connsiteY66" fmla="*/ 1556601 h 1908039"/>
                <a:gd name="connsiteX67" fmla="*/ 747510 w 1328145"/>
                <a:gd name="connsiteY67" fmla="*/ 1282554 h 1908039"/>
                <a:gd name="connsiteX68" fmla="*/ 695320 w 1328145"/>
                <a:gd name="connsiteY68" fmla="*/ 1029645 h 1908039"/>
                <a:gd name="connsiteX69" fmla="*/ 840293 w 1328145"/>
                <a:gd name="connsiteY69" fmla="*/ 1004953 h 1908039"/>
                <a:gd name="connsiteX70" fmla="*/ 852452 w 1328145"/>
                <a:gd name="connsiteY70" fmla="*/ 987743 h 1908039"/>
                <a:gd name="connsiteX71" fmla="*/ 788477 w 1328145"/>
                <a:gd name="connsiteY71" fmla="*/ 610438 h 1908039"/>
                <a:gd name="connsiteX72" fmla="*/ 810924 w 1328145"/>
                <a:gd name="connsiteY72" fmla="*/ 611560 h 1908039"/>
                <a:gd name="connsiteX73" fmla="*/ 814104 w 1328145"/>
                <a:gd name="connsiteY73" fmla="*/ 594164 h 1908039"/>
                <a:gd name="connsiteX74" fmla="*/ 920917 w 1328145"/>
                <a:gd name="connsiteY74" fmla="*/ 582940 h 1908039"/>
                <a:gd name="connsiteX75" fmla="*/ 1235557 w 1328145"/>
                <a:gd name="connsiteY75" fmla="*/ 410655 h 1908039"/>
                <a:gd name="connsiteX76" fmla="*/ 1297661 w 1328145"/>
                <a:gd name="connsiteY76" fmla="*/ 383905 h 1908039"/>
                <a:gd name="connsiteX77" fmla="*/ 1302338 w 1328145"/>
                <a:gd name="connsiteY77" fmla="*/ 366134 h 1908039"/>
                <a:gd name="connsiteX78" fmla="*/ 1300655 w 1328145"/>
                <a:gd name="connsiteY78" fmla="*/ 339197 h 1908039"/>
                <a:gd name="connsiteX79" fmla="*/ 1329088 w 1328145"/>
                <a:gd name="connsiteY79" fmla="*/ 286632 h 190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328145" h="1908039">
                  <a:moveTo>
                    <a:pt x="1329088" y="286632"/>
                  </a:moveTo>
                  <a:cubicBezTo>
                    <a:pt x="1330772" y="279524"/>
                    <a:pt x="1322541" y="277466"/>
                    <a:pt x="1313936" y="291496"/>
                  </a:cubicBezTo>
                  <a:cubicBezTo>
                    <a:pt x="1301964" y="311138"/>
                    <a:pt x="1283445" y="322174"/>
                    <a:pt x="1260062" y="327412"/>
                  </a:cubicBezTo>
                  <a:cubicBezTo>
                    <a:pt x="1258565" y="323671"/>
                    <a:pt x="1263803" y="322362"/>
                    <a:pt x="1267544" y="314131"/>
                  </a:cubicBezTo>
                  <a:cubicBezTo>
                    <a:pt x="1271847" y="304965"/>
                    <a:pt x="1269041" y="298604"/>
                    <a:pt x="1265113" y="297108"/>
                  </a:cubicBezTo>
                  <a:cubicBezTo>
                    <a:pt x="1261933" y="295986"/>
                    <a:pt x="1255011" y="306461"/>
                    <a:pt x="1252579" y="308332"/>
                  </a:cubicBezTo>
                  <a:cubicBezTo>
                    <a:pt x="1243413" y="316188"/>
                    <a:pt x="1234434" y="323858"/>
                    <a:pt x="1225268" y="331527"/>
                  </a:cubicBezTo>
                  <a:cubicBezTo>
                    <a:pt x="1215354" y="340132"/>
                    <a:pt x="1210116" y="346118"/>
                    <a:pt x="1205440" y="358464"/>
                  </a:cubicBezTo>
                  <a:cubicBezTo>
                    <a:pt x="1205253" y="359213"/>
                    <a:pt x="1204691" y="361832"/>
                    <a:pt x="1204130" y="365199"/>
                  </a:cubicBezTo>
                  <a:cubicBezTo>
                    <a:pt x="1143335" y="411590"/>
                    <a:pt x="942429" y="469580"/>
                    <a:pt x="915305" y="486041"/>
                  </a:cubicBezTo>
                  <a:cubicBezTo>
                    <a:pt x="908758" y="489970"/>
                    <a:pt x="866482" y="490905"/>
                    <a:pt x="815227" y="490531"/>
                  </a:cubicBezTo>
                  <a:cubicBezTo>
                    <a:pt x="815040" y="484171"/>
                    <a:pt x="814666" y="480242"/>
                    <a:pt x="814666" y="480242"/>
                  </a:cubicBezTo>
                  <a:cubicBezTo>
                    <a:pt x="814666" y="480242"/>
                    <a:pt x="731610" y="466400"/>
                    <a:pt x="691953" y="443017"/>
                  </a:cubicBezTo>
                  <a:cubicBezTo>
                    <a:pt x="668757" y="429361"/>
                    <a:pt x="645187" y="430484"/>
                    <a:pt x="635647" y="431793"/>
                  </a:cubicBezTo>
                  <a:cubicBezTo>
                    <a:pt x="633776" y="428613"/>
                    <a:pt x="631905" y="425433"/>
                    <a:pt x="629661" y="422627"/>
                  </a:cubicBezTo>
                  <a:cubicBezTo>
                    <a:pt x="629287" y="422066"/>
                    <a:pt x="628912" y="421692"/>
                    <a:pt x="628538" y="421131"/>
                  </a:cubicBezTo>
                  <a:cubicBezTo>
                    <a:pt x="618437" y="409346"/>
                    <a:pt x="603472" y="403172"/>
                    <a:pt x="594306" y="390826"/>
                  </a:cubicBezTo>
                  <a:cubicBezTo>
                    <a:pt x="593370" y="375674"/>
                    <a:pt x="592809" y="341816"/>
                    <a:pt x="600666" y="326851"/>
                  </a:cubicBezTo>
                  <a:cubicBezTo>
                    <a:pt x="606465" y="315814"/>
                    <a:pt x="629287" y="295237"/>
                    <a:pt x="655662" y="273912"/>
                  </a:cubicBezTo>
                  <a:cubicBezTo>
                    <a:pt x="667260" y="264559"/>
                    <a:pt x="676426" y="245105"/>
                    <a:pt x="669505" y="214800"/>
                  </a:cubicBezTo>
                  <a:cubicBezTo>
                    <a:pt x="659217" y="169344"/>
                    <a:pt x="655475" y="149515"/>
                    <a:pt x="648928" y="136234"/>
                  </a:cubicBezTo>
                  <a:cubicBezTo>
                    <a:pt x="644251" y="126694"/>
                    <a:pt x="636021" y="120147"/>
                    <a:pt x="631718" y="111729"/>
                  </a:cubicBezTo>
                  <a:cubicBezTo>
                    <a:pt x="630783" y="110232"/>
                    <a:pt x="630035" y="108923"/>
                    <a:pt x="629287" y="107239"/>
                  </a:cubicBezTo>
                  <a:cubicBezTo>
                    <a:pt x="641071" y="93958"/>
                    <a:pt x="606652" y="-2567"/>
                    <a:pt x="500587" y="52"/>
                  </a:cubicBezTo>
                  <a:cubicBezTo>
                    <a:pt x="473837" y="801"/>
                    <a:pt x="446152" y="2484"/>
                    <a:pt x="422208" y="14643"/>
                  </a:cubicBezTo>
                  <a:cubicBezTo>
                    <a:pt x="398451" y="26615"/>
                    <a:pt x="371888" y="48128"/>
                    <a:pt x="373572" y="69453"/>
                  </a:cubicBezTo>
                  <a:cubicBezTo>
                    <a:pt x="335972" y="76748"/>
                    <a:pt x="330735" y="114909"/>
                    <a:pt x="327741" y="129313"/>
                  </a:cubicBezTo>
                  <a:cubicBezTo>
                    <a:pt x="323626" y="149515"/>
                    <a:pt x="322878" y="170654"/>
                    <a:pt x="325497" y="191230"/>
                  </a:cubicBezTo>
                  <a:cubicBezTo>
                    <a:pt x="329425" y="221722"/>
                    <a:pt x="340836" y="250903"/>
                    <a:pt x="346822" y="281021"/>
                  </a:cubicBezTo>
                  <a:cubicBezTo>
                    <a:pt x="351685" y="305526"/>
                    <a:pt x="353182" y="332837"/>
                    <a:pt x="343455" y="356220"/>
                  </a:cubicBezTo>
                  <a:cubicBezTo>
                    <a:pt x="334102" y="378667"/>
                    <a:pt x="311841" y="390826"/>
                    <a:pt x="300430" y="412713"/>
                  </a:cubicBezTo>
                  <a:cubicBezTo>
                    <a:pt x="286214" y="440585"/>
                    <a:pt x="287149" y="475004"/>
                    <a:pt x="301740" y="502877"/>
                  </a:cubicBezTo>
                  <a:cubicBezTo>
                    <a:pt x="308474" y="515410"/>
                    <a:pt x="315582" y="526073"/>
                    <a:pt x="321381" y="536922"/>
                  </a:cubicBezTo>
                  <a:cubicBezTo>
                    <a:pt x="311280" y="567788"/>
                    <a:pt x="298934" y="609877"/>
                    <a:pt x="290516" y="650469"/>
                  </a:cubicBezTo>
                  <a:lnTo>
                    <a:pt x="12541" y="697609"/>
                  </a:lnTo>
                  <a:cubicBezTo>
                    <a:pt x="4310" y="699106"/>
                    <a:pt x="-1115" y="706775"/>
                    <a:pt x="195" y="715006"/>
                  </a:cubicBezTo>
                  <a:lnTo>
                    <a:pt x="69221" y="1120932"/>
                  </a:lnTo>
                  <a:cubicBezTo>
                    <a:pt x="70717" y="1128976"/>
                    <a:pt x="78387" y="1134588"/>
                    <a:pt x="86618" y="1133091"/>
                  </a:cubicBezTo>
                  <a:lnTo>
                    <a:pt x="321568" y="1093247"/>
                  </a:lnTo>
                  <a:cubicBezTo>
                    <a:pt x="317827" y="1123925"/>
                    <a:pt x="317640" y="1156287"/>
                    <a:pt x="321943" y="1189397"/>
                  </a:cubicBezTo>
                  <a:cubicBezTo>
                    <a:pt x="325684" y="1216895"/>
                    <a:pt x="353369" y="1292469"/>
                    <a:pt x="357671" y="1319780"/>
                  </a:cubicBezTo>
                  <a:cubicBezTo>
                    <a:pt x="367399" y="1382446"/>
                    <a:pt x="387415" y="1474294"/>
                    <a:pt x="386292" y="1545564"/>
                  </a:cubicBezTo>
                  <a:cubicBezTo>
                    <a:pt x="392278" y="1550054"/>
                    <a:pt x="398825" y="1554169"/>
                    <a:pt x="405747" y="1557910"/>
                  </a:cubicBezTo>
                  <a:cubicBezTo>
                    <a:pt x="420712" y="1643585"/>
                    <a:pt x="433245" y="1721964"/>
                    <a:pt x="431561" y="1733936"/>
                  </a:cubicBezTo>
                  <a:cubicBezTo>
                    <a:pt x="427820" y="1760686"/>
                    <a:pt x="398264" y="1835885"/>
                    <a:pt x="388163" y="1914639"/>
                  </a:cubicBezTo>
                  <a:cubicBezTo>
                    <a:pt x="387789" y="1917819"/>
                    <a:pt x="387415" y="1921186"/>
                    <a:pt x="387040" y="1924927"/>
                  </a:cubicBezTo>
                  <a:lnTo>
                    <a:pt x="541180" y="1924927"/>
                  </a:lnTo>
                  <a:cubicBezTo>
                    <a:pt x="551843" y="1868434"/>
                    <a:pt x="560634" y="1818676"/>
                    <a:pt x="566059" y="1780702"/>
                  </a:cubicBezTo>
                  <a:lnTo>
                    <a:pt x="566059" y="1780515"/>
                  </a:lnTo>
                  <a:cubicBezTo>
                    <a:pt x="567369" y="1770975"/>
                    <a:pt x="568491" y="1762557"/>
                    <a:pt x="569426" y="1754700"/>
                  </a:cubicBezTo>
                  <a:cubicBezTo>
                    <a:pt x="569614" y="1753952"/>
                    <a:pt x="569614" y="1753017"/>
                    <a:pt x="569801" y="1752456"/>
                  </a:cubicBezTo>
                  <a:cubicBezTo>
                    <a:pt x="570175" y="1748153"/>
                    <a:pt x="570549" y="1744225"/>
                    <a:pt x="570923" y="1740484"/>
                  </a:cubicBezTo>
                  <a:cubicBezTo>
                    <a:pt x="571484" y="1733936"/>
                    <a:pt x="571858" y="1727015"/>
                    <a:pt x="572419" y="1719907"/>
                  </a:cubicBezTo>
                  <a:cubicBezTo>
                    <a:pt x="572607" y="1717849"/>
                    <a:pt x="572607" y="1715604"/>
                    <a:pt x="572794" y="1713547"/>
                  </a:cubicBezTo>
                  <a:cubicBezTo>
                    <a:pt x="573168" y="1707748"/>
                    <a:pt x="573355" y="1701762"/>
                    <a:pt x="573542" y="1695401"/>
                  </a:cubicBezTo>
                  <a:cubicBezTo>
                    <a:pt x="573729" y="1693718"/>
                    <a:pt x="573729" y="1692034"/>
                    <a:pt x="573916" y="1690164"/>
                  </a:cubicBezTo>
                  <a:cubicBezTo>
                    <a:pt x="574103" y="1682494"/>
                    <a:pt x="574290" y="1674638"/>
                    <a:pt x="574477" y="1666220"/>
                  </a:cubicBezTo>
                  <a:cubicBezTo>
                    <a:pt x="574664" y="1663788"/>
                    <a:pt x="574664" y="1661169"/>
                    <a:pt x="574664" y="1658737"/>
                  </a:cubicBezTo>
                  <a:cubicBezTo>
                    <a:pt x="574851" y="1652377"/>
                    <a:pt x="574851" y="1646017"/>
                    <a:pt x="574851" y="1639470"/>
                  </a:cubicBezTo>
                  <a:cubicBezTo>
                    <a:pt x="574851" y="1636477"/>
                    <a:pt x="575038" y="1633484"/>
                    <a:pt x="575038" y="1630491"/>
                  </a:cubicBezTo>
                  <a:lnTo>
                    <a:pt x="575038" y="1623008"/>
                  </a:lnTo>
                  <a:cubicBezTo>
                    <a:pt x="600853" y="1697833"/>
                    <a:pt x="620869" y="1755636"/>
                    <a:pt x="620869" y="1755636"/>
                  </a:cubicBezTo>
                  <a:cubicBezTo>
                    <a:pt x="620869" y="1755636"/>
                    <a:pt x="598421" y="1833267"/>
                    <a:pt x="593558" y="1924927"/>
                  </a:cubicBezTo>
                  <a:lnTo>
                    <a:pt x="741150" y="1924927"/>
                  </a:lnTo>
                  <a:cubicBezTo>
                    <a:pt x="745827" y="1839627"/>
                    <a:pt x="749755" y="1768730"/>
                    <a:pt x="751064" y="1734872"/>
                  </a:cubicBezTo>
                  <a:cubicBezTo>
                    <a:pt x="753122" y="1677256"/>
                    <a:pt x="751626" y="1619080"/>
                    <a:pt x="746388" y="1556788"/>
                  </a:cubicBezTo>
                  <a:cubicBezTo>
                    <a:pt x="746388" y="1556601"/>
                    <a:pt x="746388" y="1556601"/>
                    <a:pt x="746575" y="1556601"/>
                  </a:cubicBezTo>
                  <a:cubicBezTo>
                    <a:pt x="755741" y="1470552"/>
                    <a:pt x="754057" y="1401900"/>
                    <a:pt x="747510" y="1282554"/>
                  </a:cubicBezTo>
                  <a:cubicBezTo>
                    <a:pt x="742272" y="1188088"/>
                    <a:pt x="717767" y="1097175"/>
                    <a:pt x="695320" y="1029645"/>
                  </a:cubicBezTo>
                  <a:lnTo>
                    <a:pt x="840293" y="1004953"/>
                  </a:lnTo>
                  <a:cubicBezTo>
                    <a:pt x="848337" y="1003644"/>
                    <a:pt x="853949" y="995974"/>
                    <a:pt x="852452" y="987743"/>
                  </a:cubicBezTo>
                  <a:lnTo>
                    <a:pt x="788477" y="610438"/>
                  </a:lnTo>
                  <a:cubicBezTo>
                    <a:pt x="804377" y="610625"/>
                    <a:pt x="810924" y="611560"/>
                    <a:pt x="810924" y="611560"/>
                  </a:cubicBezTo>
                  <a:cubicBezTo>
                    <a:pt x="812234" y="606697"/>
                    <a:pt x="813356" y="600711"/>
                    <a:pt x="814104" y="594164"/>
                  </a:cubicBezTo>
                  <a:cubicBezTo>
                    <a:pt x="866482" y="589674"/>
                    <a:pt x="910068" y="584997"/>
                    <a:pt x="920917" y="582940"/>
                  </a:cubicBezTo>
                  <a:cubicBezTo>
                    <a:pt x="1005844" y="566291"/>
                    <a:pt x="1217038" y="423375"/>
                    <a:pt x="1235557" y="410655"/>
                  </a:cubicBezTo>
                  <a:cubicBezTo>
                    <a:pt x="1248277" y="413835"/>
                    <a:pt x="1287560" y="400179"/>
                    <a:pt x="1297661" y="383905"/>
                  </a:cubicBezTo>
                  <a:cubicBezTo>
                    <a:pt x="1301029" y="378480"/>
                    <a:pt x="1303086" y="372307"/>
                    <a:pt x="1302338" y="366134"/>
                  </a:cubicBezTo>
                  <a:cubicBezTo>
                    <a:pt x="1308324" y="359026"/>
                    <a:pt x="1318800" y="333959"/>
                    <a:pt x="1300655" y="339197"/>
                  </a:cubicBezTo>
                  <a:cubicBezTo>
                    <a:pt x="1319361" y="326664"/>
                    <a:pt x="1324037" y="307771"/>
                    <a:pt x="1329088" y="286632"/>
                  </a:cubicBezTo>
                  <a:close/>
                </a:path>
              </a:pathLst>
            </a:custGeom>
            <a:solidFill>
              <a:srgbClr val="452C4A">
                <a:alpha val="22000"/>
              </a:srgbClr>
            </a:solidFill>
            <a:ln w="18697" cap="flat">
              <a:noFill/>
              <a:prstDash val="solid"/>
              <a:miter/>
            </a:ln>
          </p:spPr>
          <p:txBody>
            <a:bodyPr rtlCol="0" anchor="ctr"/>
            <a:lstStyle/>
            <a:p>
              <a:endParaRPr lang="en-ID" dirty="0"/>
            </a:p>
          </p:txBody>
        </p:sp>
        <p:sp>
          <p:nvSpPr>
            <p:cNvPr id="220" name="Freeform: Shape 219">
              <a:extLst>
                <a:ext uri="{FF2B5EF4-FFF2-40B4-BE49-F238E27FC236}">
                  <a16:creationId xmlns:a16="http://schemas.microsoft.com/office/drawing/2014/main" id="{133B5897-60F4-4FBE-9C8D-E919098E7AE6}"/>
                </a:ext>
              </a:extLst>
            </p:cNvPr>
            <p:cNvSpPr/>
            <p:nvPr/>
          </p:nvSpPr>
          <p:spPr>
            <a:xfrm>
              <a:off x="1268896" y="6200547"/>
              <a:ext cx="823076" cy="74825"/>
            </a:xfrm>
            <a:custGeom>
              <a:avLst/>
              <a:gdLst>
                <a:gd name="connsiteX0" fmla="*/ 830558 w 823075"/>
                <a:gd name="connsiteY0" fmla="*/ 46579 h 74825"/>
                <a:gd name="connsiteX1" fmla="*/ 415279 w 823075"/>
                <a:gd name="connsiteY1" fmla="*/ 93157 h 74825"/>
                <a:gd name="connsiteX2" fmla="*/ 0 w 823075"/>
                <a:gd name="connsiteY2" fmla="*/ 46579 h 74825"/>
                <a:gd name="connsiteX3" fmla="*/ 415279 w 823075"/>
                <a:gd name="connsiteY3" fmla="*/ 0 h 74825"/>
                <a:gd name="connsiteX4" fmla="*/ 830558 w 823075"/>
                <a:gd name="connsiteY4" fmla="*/ 46579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075" h="74825">
                  <a:moveTo>
                    <a:pt x="830558" y="46579"/>
                  </a:moveTo>
                  <a:cubicBezTo>
                    <a:pt x="830558" y="72206"/>
                    <a:pt x="644618" y="93157"/>
                    <a:pt x="415279" y="93157"/>
                  </a:cubicBezTo>
                  <a:cubicBezTo>
                    <a:pt x="185940" y="93157"/>
                    <a:pt x="0" y="72394"/>
                    <a:pt x="0" y="46579"/>
                  </a:cubicBezTo>
                  <a:cubicBezTo>
                    <a:pt x="0" y="20951"/>
                    <a:pt x="185940" y="0"/>
                    <a:pt x="415279" y="0"/>
                  </a:cubicBezTo>
                  <a:cubicBezTo>
                    <a:pt x="644618" y="0"/>
                    <a:pt x="830558" y="20951"/>
                    <a:pt x="830558" y="46579"/>
                  </a:cubicBezTo>
                  <a:close/>
                </a:path>
              </a:pathLst>
            </a:custGeom>
            <a:solidFill>
              <a:schemeClr val="bg1">
                <a:lumMod val="75000"/>
                <a:alpha val="50000"/>
              </a:schemeClr>
            </a:solidFill>
            <a:ln w="18697" cap="flat">
              <a:noFill/>
              <a:prstDash val="solid"/>
              <a:miter/>
            </a:ln>
          </p:spPr>
          <p:txBody>
            <a:bodyPr rtlCol="0" anchor="ctr"/>
            <a:lstStyle/>
            <a:p>
              <a:endParaRPr lang="en-ID"/>
            </a:p>
          </p:txBody>
        </p:sp>
        <p:sp>
          <p:nvSpPr>
            <p:cNvPr id="221" name="Freeform: Shape 220">
              <a:extLst>
                <a:ext uri="{FF2B5EF4-FFF2-40B4-BE49-F238E27FC236}">
                  <a16:creationId xmlns:a16="http://schemas.microsoft.com/office/drawing/2014/main" id="{99A2A66B-5D15-4D78-85B8-B8BA910A34FE}"/>
                </a:ext>
              </a:extLst>
            </p:cNvPr>
            <p:cNvSpPr/>
            <p:nvPr/>
          </p:nvSpPr>
          <p:spPr>
            <a:xfrm>
              <a:off x="1419848" y="4606212"/>
              <a:ext cx="224475" cy="1496501"/>
            </a:xfrm>
            <a:custGeom>
              <a:avLst/>
              <a:gdLst>
                <a:gd name="connsiteX0" fmla="*/ 221490 w 224475"/>
                <a:gd name="connsiteY0" fmla="*/ 158816 h 1496501"/>
                <a:gd name="connsiteX1" fmla="*/ 23765 w 224475"/>
                <a:gd name="connsiteY1" fmla="*/ 0 h 1496501"/>
                <a:gd name="connsiteX2" fmla="*/ 14225 w 224475"/>
                <a:gd name="connsiteY2" fmla="*/ 228965 h 1496501"/>
                <a:gd name="connsiteX3" fmla="*/ 22830 w 224475"/>
                <a:gd name="connsiteY3" fmla="*/ 354858 h 1496501"/>
                <a:gd name="connsiteX4" fmla="*/ 95223 w 224475"/>
                <a:gd name="connsiteY4" fmla="*/ 769950 h 1496501"/>
                <a:gd name="connsiteX5" fmla="*/ 51824 w 224475"/>
                <a:gd name="connsiteY5" fmla="*/ 950653 h 1496501"/>
                <a:gd name="connsiteX6" fmla="*/ 40226 w 224475"/>
                <a:gd name="connsiteY6" fmla="*/ 1433836 h 1496501"/>
                <a:gd name="connsiteX7" fmla="*/ 110001 w 224475"/>
                <a:gd name="connsiteY7" fmla="*/ 1499869 h 1496501"/>
                <a:gd name="connsiteX8" fmla="*/ 234585 w 224475"/>
                <a:gd name="connsiteY8" fmla="*/ 776684 h 1496501"/>
                <a:gd name="connsiteX9" fmla="*/ 221490 w 224475"/>
                <a:gd name="connsiteY9" fmla="*/ 158816 h 149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475" h="1496501">
                  <a:moveTo>
                    <a:pt x="221490" y="158816"/>
                  </a:moveTo>
                  <a:lnTo>
                    <a:pt x="23765" y="0"/>
                  </a:lnTo>
                  <a:cubicBezTo>
                    <a:pt x="23765" y="0"/>
                    <a:pt x="-22627" y="111864"/>
                    <a:pt x="14225" y="228965"/>
                  </a:cubicBezTo>
                  <a:cubicBezTo>
                    <a:pt x="32370" y="286580"/>
                    <a:pt x="13102" y="327547"/>
                    <a:pt x="22830" y="354858"/>
                  </a:cubicBezTo>
                  <a:cubicBezTo>
                    <a:pt x="31996" y="380298"/>
                    <a:pt x="98964" y="743200"/>
                    <a:pt x="95223" y="769950"/>
                  </a:cubicBezTo>
                  <a:cubicBezTo>
                    <a:pt x="91482" y="796700"/>
                    <a:pt x="61926" y="871899"/>
                    <a:pt x="51824" y="950653"/>
                  </a:cubicBezTo>
                  <a:cubicBezTo>
                    <a:pt x="39665" y="1045306"/>
                    <a:pt x="49392" y="1352089"/>
                    <a:pt x="40226" y="1433836"/>
                  </a:cubicBezTo>
                  <a:cubicBezTo>
                    <a:pt x="31060" y="1515582"/>
                    <a:pt x="106447" y="1527554"/>
                    <a:pt x="110001" y="1499869"/>
                  </a:cubicBezTo>
                  <a:cubicBezTo>
                    <a:pt x="139744" y="1263608"/>
                    <a:pt x="224296" y="894534"/>
                    <a:pt x="234585" y="776684"/>
                  </a:cubicBezTo>
                  <a:cubicBezTo>
                    <a:pt x="244873" y="658461"/>
                    <a:pt x="234397" y="443152"/>
                    <a:pt x="221490" y="158816"/>
                  </a:cubicBezTo>
                  <a:close/>
                </a:path>
              </a:pathLst>
            </a:custGeom>
            <a:solidFill>
              <a:srgbClr val="FFE1BD"/>
            </a:solidFill>
            <a:ln w="18697" cap="flat">
              <a:noFill/>
              <a:prstDash val="solid"/>
              <a:miter/>
            </a:ln>
          </p:spPr>
          <p:txBody>
            <a:bodyPr rtlCol="0" anchor="ctr"/>
            <a:lstStyle/>
            <a:p>
              <a:endParaRPr lang="en-ID"/>
            </a:p>
          </p:txBody>
        </p:sp>
        <p:sp>
          <p:nvSpPr>
            <p:cNvPr id="222" name="Freeform: Shape 221">
              <a:extLst>
                <a:ext uri="{FF2B5EF4-FFF2-40B4-BE49-F238E27FC236}">
                  <a16:creationId xmlns:a16="http://schemas.microsoft.com/office/drawing/2014/main" id="{E78CB232-1263-431B-95BB-4BCC2F34A5B1}"/>
                </a:ext>
              </a:extLst>
            </p:cNvPr>
            <p:cNvSpPr/>
            <p:nvPr/>
          </p:nvSpPr>
          <p:spPr>
            <a:xfrm>
              <a:off x="1567822" y="4996612"/>
              <a:ext cx="74825" cy="505069"/>
            </a:xfrm>
            <a:custGeom>
              <a:avLst/>
              <a:gdLst>
                <a:gd name="connsiteX0" fmla="*/ 79689 w 74825"/>
                <a:gd name="connsiteY0" fmla="*/ 374 h 505069"/>
                <a:gd name="connsiteX1" fmla="*/ 0 w 74825"/>
                <a:gd name="connsiteY1" fmla="*/ 195855 h 505069"/>
                <a:gd name="connsiteX2" fmla="*/ 63601 w 74825"/>
                <a:gd name="connsiteY2" fmla="*/ 397134 h 505069"/>
                <a:gd name="connsiteX3" fmla="*/ 65472 w 74825"/>
                <a:gd name="connsiteY3" fmla="*/ 509185 h 505069"/>
                <a:gd name="connsiteX4" fmla="*/ 66781 w 74825"/>
                <a:gd name="connsiteY4" fmla="*/ 517228 h 505069"/>
                <a:gd name="connsiteX5" fmla="*/ 86610 w 74825"/>
                <a:gd name="connsiteY5" fmla="*/ 386097 h 505069"/>
                <a:gd name="connsiteX6" fmla="*/ 83804 w 74825"/>
                <a:gd name="connsiteY6" fmla="*/ 0 h 505069"/>
                <a:gd name="connsiteX7" fmla="*/ 79689 w 74825"/>
                <a:gd name="connsiteY7" fmla="*/ 374 h 50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25" h="505069">
                  <a:moveTo>
                    <a:pt x="79689" y="374"/>
                  </a:moveTo>
                  <a:lnTo>
                    <a:pt x="0" y="195855"/>
                  </a:lnTo>
                  <a:cubicBezTo>
                    <a:pt x="37038" y="254966"/>
                    <a:pt x="59299" y="325489"/>
                    <a:pt x="63601" y="397134"/>
                  </a:cubicBezTo>
                  <a:cubicBezTo>
                    <a:pt x="65846" y="434360"/>
                    <a:pt x="63414" y="471959"/>
                    <a:pt x="65472" y="509185"/>
                  </a:cubicBezTo>
                  <a:cubicBezTo>
                    <a:pt x="65659" y="511804"/>
                    <a:pt x="66033" y="514609"/>
                    <a:pt x="66781" y="517228"/>
                  </a:cubicBezTo>
                  <a:cubicBezTo>
                    <a:pt x="76696" y="461671"/>
                    <a:pt x="84178" y="415840"/>
                    <a:pt x="86610" y="386097"/>
                  </a:cubicBezTo>
                  <a:cubicBezTo>
                    <a:pt x="93906" y="302667"/>
                    <a:pt x="90726" y="170601"/>
                    <a:pt x="83804" y="0"/>
                  </a:cubicBezTo>
                  <a:cubicBezTo>
                    <a:pt x="82495" y="187"/>
                    <a:pt x="80998" y="187"/>
                    <a:pt x="79689" y="374"/>
                  </a:cubicBezTo>
                  <a:close/>
                </a:path>
              </a:pathLst>
            </a:custGeom>
            <a:solidFill>
              <a:srgbClr val="FCCC96"/>
            </a:solidFill>
            <a:ln w="18697" cap="flat">
              <a:noFill/>
              <a:prstDash val="solid"/>
              <a:miter/>
            </a:ln>
          </p:spPr>
          <p:txBody>
            <a:bodyPr rtlCol="0" anchor="ctr"/>
            <a:lstStyle/>
            <a:p>
              <a:endParaRPr lang="en-ID"/>
            </a:p>
          </p:txBody>
        </p:sp>
        <p:sp>
          <p:nvSpPr>
            <p:cNvPr id="223" name="Freeform: Shape 222">
              <a:extLst>
                <a:ext uri="{FF2B5EF4-FFF2-40B4-BE49-F238E27FC236}">
                  <a16:creationId xmlns:a16="http://schemas.microsoft.com/office/drawing/2014/main" id="{D2CAF973-EBD1-4968-BD1A-419FC07B6900}"/>
                </a:ext>
              </a:extLst>
            </p:cNvPr>
            <p:cNvSpPr/>
            <p:nvPr/>
          </p:nvSpPr>
          <p:spPr>
            <a:xfrm>
              <a:off x="1424645" y="6014046"/>
              <a:ext cx="205769" cy="224475"/>
            </a:xfrm>
            <a:custGeom>
              <a:avLst/>
              <a:gdLst>
                <a:gd name="connsiteX0" fmla="*/ 116615 w 205768"/>
                <a:gd name="connsiteY0" fmla="*/ 16088 h 224475"/>
                <a:gd name="connsiteX1" fmla="*/ 105765 w 205768"/>
                <a:gd name="connsiteY1" fmla="*/ 112612 h 224475"/>
                <a:gd name="connsiteX2" fmla="*/ 147293 w 205768"/>
                <a:gd name="connsiteY2" fmla="*/ 165551 h 224475"/>
                <a:gd name="connsiteX3" fmla="*/ 211643 w 205768"/>
                <a:gd name="connsiteY3" fmla="*/ 195481 h 224475"/>
                <a:gd name="connsiteX4" fmla="*/ 209585 w 205768"/>
                <a:gd name="connsiteY4" fmla="*/ 213065 h 224475"/>
                <a:gd name="connsiteX5" fmla="*/ 150660 w 205768"/>
                <a:gd name="connsiteY5" fmla="*/ 229526 h 224475"/>
                <a:gd name="connsiteX6" fmla="*/ 54697 w 205768"/>
                <a:gd name="connsiteY6" fmla="*/ 193610 h 224475"/>
                <a:gd name="connsiteX7" fmla="*/ 22896 w 205768"/>
                <a:gd name="connsiteY7" fmla="*/ 193984 h 224475"/>
                <a:gd name="connsiteX8" fmla="*/ 75 w 205768"/>
                <a:gd name="connsiteY8" fmla="*/ 158442 h 224475"/>
                <a:gd name="connsiteX9" fmla="*/ 23645 w 205768"/>
                <a:gd name="connsiteY9" fmla="*/ 97460 h 224475"/>
                <a:gd name="connsiteX10" fmla="*/ 37300 w 205768"/>
                <a:gd name="connsiteY10" fmla="*/ 0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768" h="224475">
                  <a:moveTo>
                    <a:pt x="116615" y="16088"/>
                  </a:moveTo>
                  <a:cubicBezTo>
                    <a:pt x="116615" y="16088"/>
                    <a:pt x="100527" y="101949"/>
                    <a:pt x="105765" y="112612"/>
                  </a:cubicBezTo>
                  <a:cubicBezTo>
                    <a:pt x="110816" y="123461"/>
                    <a:pt x="129148" y="154514"/>
                    <a:pt x="147293" y="165551"/>
                  </a:cubicBezTo>
                  <a:cubicBezTo>
                    <a:pt x="166373" y="177148"/>
                    <a:pt x="208275" y="190430"/>
                    <a:pt x="211643" y="195481"/>
                  </a:cubicBezTo>
                  <a:cubicBezTo>
                    <a:pt x="215010" y="200531"/>
                    <a:pt x="215571" y="208201"/>
                    <a:pt x="209585" y="213065"/>
                  </a:cubicBezTo>
                  <a:cubicBezTo>
                    <a:pt x="194620" y="225411"/>
                    <a:pt x="168057" y="231958"/>
                    <a:pt x="150660" y="229526"/>
                  </a:cubicBezTo>
                  <a:cubicBezTo>
                    <a:pt x="94167" y="221483"/>
                    <a:pt x="87620" y="196790"/>
                    <a:pt x="54697" y="193610"/>
                  </a:cubicBezTo>
                  <a:cubicBezTo>
                    <a:pt x="49085" y="193049"/>
                    <a:pt x="38797" y="201654"/>
                    <a:pt x="22896" y="193984"/>
                  </a:cubicBezTo>
                  <a:cubicBezTo>
                    <a:pt x="6996" y="186315"/>
                    <a:pt x="-861" y="172098"/>
                    <a:pt x="75" y="158442"/>
                  </a:cubicBezTo>
                  <a:cubicBezTo>
                    <a:pt x="1758" y="134873"/>
                    <a:pt x="14666" y="115231"/>
                    <a:pt x="23645" y="97460"/>
                  </a:cubicBezTo>
                  <a:cubicBezTo>
                    <a:pt x="32624" y="79876"/>
                    <a:pt x="37300" y="0"/>
                    <a:pt x="37300" y="0"/>
                  </a:cubicBezTo>
                </a:path>
              </a:pathLst>
            </a:custGeom>
            <a:solidFill>
              <a:srgbClr val="FFE1BD"/>
            </a:solidFill>
            <a:ln w="18697" cap="flat">
              <a:noFill/>
              <a:prstDash val="solid"/>
              <a:miter/>
            </a:ln>
          </p:spPr>
          <p:txBody>
            <a:bodyPr rtlCol="0" anchor="ctr"/>
            <a:lstStyle/>
            <a:p>
              <a:endParaRPr lang="en-ID"/>
            </a:p>
          </p:txBody>
        </p:sp>
        <p:sp>
          <p:nvSpPr>
            <p:cNvPr id="224" name="Freeform: Shape 223">
              <a:extLst>
                <a:ext uri="{FF2B5EF4-FFF2-40B4-BE49-F238E27FC236}">
                  <a16:creationId xmlns:a16="http://schemas.microsoft.com/office/drawing/2014/main" id="{61B3A757-680B-4705-B939-3C988391AB5B}"/>
                </a:ext>
              </a:extLst>
            </p:cNvPr>
            <p:cNvSpPr/>
            <p:nvPr/>
          </p:nvSpPr>
          <p:spPr>
            <a:xfrm>
              <a:off x="1416819" y="6125722"/>
              <a:ext cx="224475" cy="112238"/>
            </a:xfrm>
            <a:custGeom>
              <a:avLst/>
              <a:gdLst>
                <a:gd name="connsiteX0" fmla="*/ 221900 w 224475"/>
                <a:gd name="connsiteY0" fmla="*/ 105504 h 112237"/>
                <a:gd name="connsiteX1" fmla="*/ 222835 w 224475"/>
                <a:gd name="connsiteY1" fmla="*/ 85301 h 112237"/>
                <a:gd name="connsiteX2" fmla="*/ 187293 w 224475"/>
                <a:gd name="connsiteY2" fmla="*/ 65098 h 112237"/>
                <a:gd name="connsiteX3" fmla="*/ 165033 w 224475"/>
                <a:gd name="connsiteY3" fmla="*/ 59486 h 112237"/>
                <a:gd name="connsiteX4" fmla="*/ 150068 w 224475"/>
                <a:gd name="connsiteY4" fmla="*/ 74825 h 112237"/>
                <a:gd name="connsiteX5" fmla="*/ 67760 w 224475"/>
                <a:gd name="connsiteY5" fmla="*/ 46018 h 112237"/>
                <a:gd name="connsiteX6" fmla="*/ 24174 w 224475"/>
                <a:gd name="connsiteY6" fmla="*/ 0 h 112237"/>
                <a:gd name="connsiteX7" fmla="*/ 4346 w 224475"/>
                <a:gd name="connsiteY7" fmla="*/ 40219 h 112237"/>
                <a:gd name="connsiteX8" fmla="*/ 792 w 224475"/>
                <a:gd name="connsiteY8" fmla="*/ 70710 h 112237"/>
                <a:gd name="connsiteX9" fmla="*/ 4720 w 224475"/>
                <a:gd name="connsiteY9" fmla="*/ 99517 h 112237"/>
                <a:gd name="connsiteX10" fmla="*/ 25858 w 224475"/>
                <a:gd name="connsiteY10" fmla="*/ 106626 h 112237"/>
                <a:gd name="connsiteX11" fmla="*/ 48306 w 224475"/>
                <a:gd name="connsiteY11" fmla="*/ 106439 h 112237"/>
                <a:gd name="connsiteX12" fmla="*/ 50363 w 224475"/>
                <a:gd name="connsiteY12" fmla="*/ 88107 h 112237"/>
                <a:gd name="connsiteX13" fmla="*/ 68321 w 224475"/>
                <a:gd name="connsiteY13" fmla="*/ 89416 h 112237"/>
                <a:gd name="connsiteX14" fmla="*/ 96007 w 224475"/>
                <a:gd name="connsiteY14" fmla="*/ 101575 h 112237"/>
                <a:gd name="connsiteX15" fmla="*/ 108914 w 224475"/>
                <a:gd name="connsiteY15" fmla="*/ 117475 h 112237"/>
                <a:gd name="connsiteX16" fmla="*/ 155493 w 224475"/>
                <a:gd name="connsiteY16" fmla="*/ 127951 h 112237"/>
                <a:gd name="connsiteX17" fmla="*/ 221900 w 224475"/>
                <a:gd name="connsiteY17" fmla="*/ 105504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475" h="112237">
                  <a:moveTo>
                    <a:pt x="221900" y="105504"/>
                  </a:moveTo>
                  <a:cubicBezTo>
                    <a:pt x="225828" y="98395"/>
                    <a:pt x="226576" y="87732"/>
                    <a:pt x="222835" y="85301"/>
                  </a:cubicBezTo>
                  <a:cubicBezTo>
                    <a:pt x="217410" y="81747"/>
                    <a:pt x="198330" y="69775"/>
                    <a:pt x="187293" y="65098"/>
                  </a:cubicBezTo>
                  <a:cubicBezTo>
                    <a:pt x="176256" y="60234"/>
                    <a:pt x="158860" y="56306"/>
                    <a:pt x="165033" y="59486"/>
                  </a:cubicBezTo>
                  <a:cubicBezTo>
                    <a:pt x="171206" y="62666"/>
                    <a:pt x="160356" y="75200"/>
                    <a:pt x="150068" y="74825"/>
                  </a:cubicBezTo>
                  <a:cubicBezTo>
                    <a:pt x="114713" y="73516"/>
                    <a:pt x="88150" y="50694"/>
                    <a:pt x="67760" y="46018"/>
                  </a:cubicBezTo>
                  <a:cubicBezTo>
                    <a:pt x="38578" y="39471"/>
                    <a:pt x="25484" y="5425"/>
                    <a:pt x="24174" y="0"/>
                  </a:cubicBezTo>
                  <a:cubicBezTo>
                    <a:pt x="18750" y="3554"/>
                    <a:pt x="6591" y="31614"/>
                    <a:pt x="4346" y="40219"/>
                  </a:cubicBezTo>
                  <a:cubicBezTo>
                    <a:pt x="2101" y="48075"/>
                    <a:pt x="-1640" y="62479"/>
                    <a:pt x="792" y="70710"/>
                  </a:cubicBezTo>
                  <a:cubicBezTo>
                    <a:pt x="2475" y="76322"/>
                    <a:pt x="6216" y="87546"/>
                    <a:pt x="4720" y="99517"/>
                  </a:cubicBezTo>
                  <a:cubicBezTo>
                    <a:pt x="4720" y="99517"/>
                    <a:pt x="10519" y="103820"/>
                    <a:pt x="25858" y="106626"/>
                  </a:cubicBezTo>
                  <a:cubicBezTo>
                    <a:pt x="35585" y="108309"/>
                    <a:pt x="48306" y="106439"/>
                    <a:pt x="48306" y="106439"/>
                  </a:cubicBezTo>
                  <a:lnTo>
                    <a:pt x="50363" y="88107"/>
                  </a:lnTo>
                  <a:cubicBezTo>
                    <a:pt x="50363" y="88107"/>
                    <a:pt x="58220" y="87546"/>
                    <a:pt x="68321" y="89416"/>
                  </a:cubicBezTo>
                  <a:cubicBezTo>
                    <a:pt x="78423" y="91287"/>
                    <a:pt x="95071" y="100453"/>
                    <a:pt x="96007" y="101575"/>
                  </a:cubicBezTo>
                  <a:cubicBezTo>
                    <a:pt x="100122" y="106252"/>
                    <a:pt x="103676" y="115044"/>
                    <a:pt x="108914" y="117475"/>
                  </a:cubicBezTo>
                  <a:cubicBezTo>
                    <a:pt x="123131" y="124210"/>
                    <a:pt x="137535" y="127390"/>
                    <a:pt x="155493" y="127951"/>
                  </a:cubicBezTo>
                  <a:cubicBezTo>
                    <a:pt x="193279" y="129074"/>
                    <a:pt x="215165" y="117663"/>
                    <a:pt x="221900" y="105504"/>
                  </a:cubicBezTo>
                  <a:close/>
                </a:path>
              </a:pathLst>
            </a:custGeom>
            <a:solidFill>
              <a:srgbClr val="5A4B60"/>
            </a:solidFill>
            <a:ln w="18697" cap="flat">
              <a:noFill/>
              <a:prstDash val="solid"/>
              <a:miter/>
            </a:ln>
          </p:spPr>
          <p:txBody>
            <a:bodyPr rtlCol="0" anchor="ctr"/>
            <a:lstStyle/>
            <a:p>
              <a:endParaRPr lang="en-ID"/>
            </a:p>
          </p:txBody>
        </p:sp>
        <p:sp>
          <p:nvSpPr>
            <p:cNvPr id="225" name="Freeform: Shape 224">
              <a:extLst>
                <a:ext uri="{FF2B5EF4-FFF2-40B4-BE49-F238E27FC236}">
                  <a16:creationId xmlns:a16="http://schemas.microsoft.com/office/drawing/2014/main" id="{5DA49671-BA96-4B9F-B9B8-5FF9B7CB95FB}"/>
                </a:ext>
              </a:extLst>
            </p:cNvPr>
            <p:cNvSpPr/>
            <p:nvPr/>
          </p:nvSpPr>
          <p:spPr>
            <a:xfrm>
              <a:off x="1454280" y="4572541"/>
              <a:ext cx="467657" cy="1664858"/>
            </a:xfrm>
            <a:custGeom>
              <a:avLst/>
              <a:gdLst>
                <a:gd name="connsiteX0" fmla="*/ 471580 w 467656"/>
                <a:gd name="connsiteY0" fmla="*/ 1640352 h 1664857"/>
                <a:gd name="connsiteX1" fmla="*/ 401245 w 467656"/>
                <a:gd name="connsiteY1" fmla="*/ 1620337 h 1664857"/>
                <a:gd name="connsiteX2" fmla="*/ 351673 w 467656"/>
                <a:gd name="connsiteY2" fmla="*/ 1574133 h 1664857"/>
                <a:gd name="connsiteX3" fmla="*/ 347745 w 467656"/>
                <a:gd name="connsiteY3" fmla="*/ 1480414 h 1664857"/>
                <a:gd name="connsiteX4" fmla="*/ 380668 w 467656"/>
                <a:gd name="connsiteY4" fmla="*/ 804556 h 1664857"/>
                <a:gd name="connsiteX5" fmla="*/ 294432 w 467656"/>
                <a:gd name="connsiteY5" fmla="*/ 185005 h 1664857"/>
                <a:gd name="connsiteX6" fmla="*/ 48257 w 467656"/>
                <a:gd name="connsiteY6" fmla="*/ 0 h 1664857"/>
                <a:gd name="connsiteX7" fmla="*/ 5233 w 467656"/>
                <a:gd name="connsiteY7" fmla="*/ 249355 h 1664857"/>
                <a:gd name="connsiteX8" fmla="*/ 88102 w 467656"/>
                <a:gd name="connsiteY8" fmla="*/ 357290 h 1664857"/>
                <a:gd name="connsiteX9" fmla="*/ 250472 w 467656"/>
                <a:gd name="connsiteY9" fmla="*/ 825320 h 1664857"/>
                <a:gd name="connsiteX10" fmla="*/ 222039 w 467656"/>
                <a:gd name="connsiteY10" fmla="*/ 1025852 h 1664857"/>
                <a:gd name="connsiteX11" fmla="*/ 273294 w 467656"/>
                <a:gd name="connsiteY11" fmla="*/ 1487148 h 1664857"/>
                <a:gd name="connsiteX12" fmla="*/ 272545 w 467656"/>
                <a:gd name="connsiteY12" fmla="*/ 1570578 h 1664857"/>
                <a:gd name="connsiteX13" fmla="*/ 248414 w 467656"/>
                <a:gd name="connsiteY13" fmla="*/ 1635302 h 1664857"/>
                <a:gd name="connsiteX14" fmla="*/ 276474 w 467656"/>
                <a:gd name="connsiteY14" fmla="*/ 1667102 h 1664857"/>
                <a:gd name="connsiteX15" fmla="*/ 309397 w 467656"/>
                <a:gd name="connsiteY15" fmla="*/ 1661865 h 1664857"/>
                <a:gd name="connsiteX16" fmla="*/ 413030 w 467656"/>
                <a:gd name="connsiteY16" fmla="*/ 1683003 h 1664857"/>
                <a:gd name="connsiteX17" fmla="*/ 471767 w 467656"/>
                <a:gd name="connsiteY17" fmla="*/ 1657936 h 1664857"/>
                <a:gd name="connsiteX18" fmla="*/ 471580 w 467656"/>
                <a:gd name="connsiteY18" fmla="*/ 1640352 h 166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656" h="1664857">
                  <a:moveTo>
                    <a:pt x="471580" y="1640352"/>
                  </a:moveTo>
                  <a:cubicBezTo>
                    <a:pt x="467278" y="1635863"/>
                    <a:pt x="422383" y="1628942"/>
                    <a:pt x="401245" y="1620337"/>
                  </a:cubicBezTo>
                  <a:cubicBezTo>
                    <a:pt x="381042" y="1612106"/>
                    <a:pt x="356537" y="1585356"/>
                    <a:pt x="351673" y="1574133"/>
                  </a:cubicBezTo>
                  <a:cubicBezTo>
                    <a:pt x="346809" y="1562722"/>
                    <a:pt x="347370" y="1504732"/>
                    <a:pt x="347745" y="1480414"/>
                  </a:cubicBezTo>
                  <a:cubicBezTo>
                    <a:pt x="350176" y="1312806"/>
                    <a:pt x="377114" y="902764"/>
                    <a:pt x="380668" y="804556"/>
                  </a:cubicBezTo>
                  <a:cubicBezTo>
                    <a:pt x="386654" y="633955"/>
                    <a:pt x="362897" y="458116"/>
                    <a:pt x="294432" y="185005"/>
                  </a:cubicBezTo>
                  <a:lnTo>
                    <a:pt x="48257" y="0"/>
                  </a:lnTo>
                  <a:cubicBezTo>
                    <a:pt x="48257" y="0"/>
                    <a:pt x="-18898" y="127951"/>
                    <a:pt x="5233" y="249355"/>
                  </a:cubicBezTo>
                  <a:cubicBezTo>
                    <a:pt x="19263" y="319690"/>
                    <a:pt x="77813" y="329979"/>
                    <a:pt x="88102" y="357290"/>
                  </a:cubicBezTo>
                  <a:cubicBezTo>
                    <a:pt x="98203" y="384601"/>
                    <a:pt x="250472" y="825320"/>
                    <a:pt x="250472" y="825320"/>
                  </a:cubicBezTo>
                  <a:cubicBezTo>
                    <a:pt x="250472" y="825320"/>
                    <a:pt x="222600" y="921284"/>
                    <a:pt x="222039" y="1025852"/>
                  </a:cubicBezTo>
                  <a:cubicBezTo>
                    <a:pt x="221477" y="1115268"/>
                    <a:pt x="264876" y="1384451"/>
                    <a:pt x="273294" y="1487148"/>
                  </a:cubicBezTo>
                  <a:cubicBezTo>
                    <a:pt x="274416" y="1507164"/>
                    <a:pt x="278344" y="1555239"/>
                    <a:pt x="272545" y="1570578"/>
                  </a:cubicBezTo>
                  <a:cubicBezTo>
                    <a:pt x="265437" y="1589471"/>
                    <a:pt x="247292" y="1611545"/>
                    <a:pt x="248414" y="1635302"/>
                  </a:cubicBezTo>
                  <a:cubicBezTo>
                    <a:pt x="249163" y="1648958"/>
                    <a:pt x="259077" y="1662052"/>
                    <a:pt x="276474" y="1667102"/>
                  </a:cubicBezTo>
                  <a:cubicBezTo>
                    <a:pt x="293871" y="1672341"/>
                    <a:pt x="303411" y="1662239"/>
                    <a:pt x="309397" y="1661865"/>
                  </a:cubicBezTo>
                  <a:cubicBezTo>
                    <a:pt x="343816" y="1660181"/>
                    <a:pt x="353544" y="1683751"/>
                    <a:pt x="413030" y="1683003"/>
                  </a:cubicBezTo>
                  <a:cubicBezTo>
                    <a:pt x="431362" y="1682816"/>
                    <a:pt x="457925" y="1672341"/>
                    <a:pt x="471767" y="1657936"/>
                  </a:cubicBezTo>
                  <a:cubicBezTo>
                    <a:pt x="477005" y="1652511"/>
                    <a:pt x="475696" y="1645029"/>
                    <a:pt x="471580" y="1640352"/>
                  </a:cubicBezTo>
                  <a:close/>
                </a:path>
              </a:pathLst>
            </a:custGeom>
            <a:solidFill>
              <a:srgbClr val="FFE1BD"/>
            </a:solidFill>
            <a:ln w="18697" cap="flat">
              <a:noFill/>
              <a:prstDash val="solid"/>
              <a:miter/>
            </a:ln>
          </p:spPr>
          <p:txBody>
            <a:bodyPr rtlCol="0" anchor="ctr"/>
            <a:lstStyle/>
            <a:p>
              <a:endParaRPr lang="en-ID"/>
            </a:p>
          </p:txBody>
        </p:sp>
        <p:sp>
          <p:nvSpPr>
            <p:cNvPr id="226" name="Freeform: Shape 225">
              <a:extLst>
                <a:ext uri="{FF2B5EF4-FFF2-40B4-BE49-F238E27FC236}">
                  <a16:creationId xmlns:a16="http://schemas.microsoft.com/office/drawing/2014/main" id="{C4E7E19C-2D12-403C-925A-3D4E57957276}"/>
                </a:ext>
              </a:extLst>
            </p:cNvPr>
            <p:cNvSpPr/>
            <p:nvPr/>
          </p:nvSpPr>
          <p:spPr>
            <a:xfrm>
              <a:off x="1696038" y="6158832"/>
              <a:ext cx="224475" cy="93531"/>
            </a:xfrm>
            <a:custGeom>
              <a:avLst/>
              <a:gdLst>
                <a:gd name="connsiteX0" fmla="*/ 235060 w 224475"/>
                <a:gd name="connsiteY0" fmla="*/ 75012 h 93531"/>
                <a:gd name="connsiteX1" fmla="*/ 233377 w 224475"/>
                <a:gd name="connsiteY1" fmla="*/ 54809 h 93531"/>
                <a:gd name="connsiteX2" fmla="*/ 194093 w 224475"/>
                <a:gd name="connsiteY2" fmla="*/ 40031 h 93531"/>
                <a:gd name="connsiteX3" fmla="*/ 170336 w 224475"/>
                <a:gd name="connsiteY3" fmla="*/ 37786 h 93531"/>
                <a:gd name="connsiteX4" fmla="*/ 156868 w 224475"/>
                <a:gd name="connsiteY4" fmla="*/ 55183 h 93531"/>
                <a:gd name="connsiteX5" fmla="*/ 68200 w 224475"/>
                <a:gd name="connsiteY5" fmla="*/ 39096 h 93531"/>
                <a:gd name="connsiteX6" fmla="*/ 23305 w 224475"/>
                <a:gd name="connsiteY6" fmla="*/ 0 h 93531"/>
                <a:gd name="connsiteX7" fmla="*/ 1793 w 224475"/>
                <a:gd name="connsiteY7" fmla="*/ 43024 h 93531"/>
                <a:gd name="connsiteX8" fmla="*/ 1980 w 224475"/>
                <a:gd name="connsiteY8" fmla="*/ 73703 h 93531"/>
                <a:gd name="connsiteX9" fmla="*/ 9650 w 224475"/>
                <a:gd name="connsiteY9" fmla="*/ 101762 h 93531"/>
                <a:gd name="connsiteX10" fmla="*/ 32284 w 224475"/>
                <a:gd name="connsiteY10" fmla="*/ 105503 h 93531"/>
                <a:gd name="connsiteX11" fmla="*/ 55480 w 224475"/>
                <a:gd name="connsiteY11" fmla="*/ 101949 h 93531"/>
                <a:gd name="connsiteX12" fmla="*/ 55293 w 224475"/>
                <a:gd name="connsiteY12" fmla="*/ 83430 h 93531"/>
                <a:gd name="connsiteX13" fmla="*/ 73999 w 224475"/>
                <a:gd name="connsiteY13" fmla="*/ 82120 h 93531"/>
                <a:gd name="connsiteX14" fmla="*/ 104490 w 224475"/>
                <a:gd name="connsiteY14" fmla="*/ 92596 h 93531"/>
                <a:gd name="connsiteX15" fmla="*/ 120952 w 224475"/>
                <a:gd name="connsiteY15" fmla="*/ 104193 h 93531"/>
                <a:gd name="connsiteX16" fmla="*/ 169214 w 224475"/>
                <a:gd name="connsiteY16" fmla="*/ 107374 h 93531"/>
                <a:gd name="connsiteX17" fmla="*/ 235060 w 224475"/>
                <a:gd name="connsiteY17" fmla="*/ 75012 h 93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475" h="93531">
                  <a:moveTo>
                    <a:pt x="235060" y="75012"/>
                  </a:moveTo>
                  <a:cubicBezTo>
                    <a:pt x="238240" y="67343"/>
                    <a:pt x="237679" y="56680"/>
                    <a:pt x="233377" y="54809"/>
                  </a:cubicBezTo>
                  <a:cubicBezTo>
                    <a:pt x="227391" y="52190"/>
                    <a:pt x="206065" y="43211"/>
                    <a:pt x="194093" y="40031"/>
                  </a:cubicBezTo>
                  <a:cubicBezTo>
                    <a:pt x="182121" y="37038"/>
                    <a:pt x="163602" y="35542"/>
                    <a:pt x="170336" y="37786"/>
                  </a:cubicBezTo>
                  <a:cubicBezTo>
                    <a:pt x="177071" y="40031"/>
                    <a:pt x="167343" y="54061"/>
                    <a:pt x="156868" y="55183"/>
                  </a:cubicBezTo>
                  <a:cubicBezTo>
                    <a:pt x="120204" y="59112"/>
                    <a:pt x="89712" y="40592"/>
                    <a:pt x="68200" y="39096"/>
                  </a:cubicBezTo>
                  <a:cubicBezTo>
                    <a:pt x="37148" y="37038"/>
                    <a:pt x="25550" y="5238"/>
                    <a:pt x="23305" y="0"/>
                  </a:cubicBezTo>
                  <a:cubicBezTo>
                    <a:pt x="18254" y="4489"/>
                    <a:pt x="3102" y="33858"/>
                    <a:pt x="1793" y="43024"/>
                  </a:cubicBezTo>
                  <a:cubicBezTo>
                    <a:pt x="484" y="51255"/>
                    <a:pt x="-1574" y="66033"/>
                    <a:pt x="1980" y="73703"/>
                  </a:cubicBezTo>
                  <a:cubicBezTo>
                    <a:pt x="4412" y="78940"/>
                    <a:pt x="9650" y="89603"/>
                    <a:pt x="9650" y="101762"/>
                  </a:cubicBezTo>
                  <a:cubicBezTo>
                    <a:pt x="9650" y="101762"/>
                    <a:pt x="16197" y="105129"/>
                    <a:pt x="32284" y="105503"/>
                  </a:cubicBezTo>
                  <a:cubicBezTo>
                    <a:pt x="42386" y="105878"/>
                    <a:pt x="55480" y="101949"/>
                    <a:pt x="55480" y="101949"/>
                  </a:cubicBezTo>
                  <a:lnTo>
                    <a:pt x="55293" y="83430"/>
                  </a:lnTo>
                  <a:cubicBezTo>
                    <a:pt x="55293" y="83430"/>
                    <a:pt x="63337" y="81746"/>
                    <a:pt x="73999" y="82120"/>
                  </a:cubicBezTo>
                  <a:cubicBezTo>
                    <a:pt x="84662" y="82495"/>
                    <a:pt x="97943" y="87732"/>
                    <a:pt x="104490" y="92596"/>
                  </a:cubicBezTo>
                  <a:cubicBezTo>
                    <a:pt x="109541" y="96337"/>
                    <a:pt x="114966" y="102697"/>
                    <a:pt x="120952" y="104193"/>
                  </a:cubicBezTo>
                  <a:cubicBezTo>
                    <a:pt x="138162" y="108309"/>
                    <a:pt x="150508" y="109432"/>
                    <a:pt x="169214" y="107374"/>
                  </a:cubicBezTo>
                  <a:cubicBezTo>
                    <a:pt x="208497" y="102884"/>
                    <a:pt x="229635" y="88106"/>
                    <a:pt x="235060" y="75012"/>
                  </a:cubicBezTo>
                  <a:close/>
                </a:path>
              </a:pathLst>
            </a:custGeom>
            <a:solidFill>
              <a:srgbClr val="5A4B60"/>
            </a:solidFill>
            <a:ln w="18697" cap="flat">
              <a:noFill/>
              <a:prstDash val="solid"/>
              <a:miter/>
            </a:ln>
          </p:spPr>
          <p:txBody>
            <a:bodyPr rtlCol="0" anchor="ctr"/>
            <a:lstStyle/>
            <a:p>
              <a:endParaRPr lang="en-ID"/>
            </a:p>
          </p:txBody>
        </p:sp>
        <p:sp>
          <p:nvSpPr>
            <p:cNvPr id="227" name="Freeform: Shape 226">
              <a:extLst>
                <a:ext uri="{FF2B5EF4-FFF2-40B4-BE49-F238E27FC236}">
                  <a16:creationId xmlns:a16="http://schemas.microsoft.com/office/drawing/2014/main" id="{9404A109-8DE6-428D-827A-6F74B544BFBA}"/>
                </a:ext>
              </a:extLst>
            </p:cNvPr>
            <p:cNvSpPr/>
            <p:nvPr/>
          </p:nvSpPr>
          <p:spPr>
            <a:xfrm>
              <a:off x="2286777" y="3923515"/>
              <a:ext cx="112238" cy="112238"/>
            </a:xfrm>
            <a:custGeom>
              <a:avLst/>
              <a:gdLst>
                <a:gd name="connsiteX0" fmla="*/ 32102 w 112237"/>
                <a:gd name="connsiteY0" fmla="*/ 129366 h 112237"/>
                <a:gd name="connsiteX1" fmla="*/ 94581 w 112237"/>
                <a:gd name="connsiteY1" fmla="*/ 102616 h 112237"/>
                <a:gd name="connsiteX2" fmla="*/ 99257 w 112237"/>
                <a:gd name="connsiteY2" fmla="*/ 84845 h 112237"/>
                <a:gd name="connsiteX3" fmla="*/ 97574 w 112237"/>
                <a:gd name="connsiteY3" fmla="*/ 57908 h 112237"/>
                <a:gd name="connsiteX4" fmla="*/ 125820 w 112237"/>
                <a:gd name="connsiteY4" fmla="*/ 5530 h 112237"/>
                <a:gd name="connsiteX5" fmla="*/ 110668 w 112237"/>
                <a:gd name="connsiteY5" fmla="*/ 10394 h 112237"/>
                <a:gd name="connsiteX6" fmla="*/ 56794 w 112237"/>
                <a:gd name="connsiteY6" fmla="*/ 46310 h 112237"/>
                <a:gd name="connsiteX7" fmla="*/ 64277 w 112237"/>
                <a:gd name="connsiteY7" fmla="*/ 33028 h 112237"/>
                <a:gd name="connsiteX8" fmla="*/ 61658 w 112237"/>
                <a:gd name="connsiteY8" fmla="*/ 16006 h 112237"/>
                <a:gd name="connsiteX9" fmla="*/ 49125 w 112237"/>
                <a:gd name="connsiteY9" fmla="*/ 27229 h 112237"/>
                <a:gd name="connsiteX10" fmla="*/ 21814 w 112237"/>
                <a:gd name="connsiteY10" fmla="*/ 50425 h 112237"/>
                <a:gd name="connsiteX11" fmla="*/ 1985 w 112237"/>
                <a:gd name="connsiteY11" fmla="*/ 77362 h 112237"/>
                <a:gd name="connsiteX12" fmla="*/ 5352 w 112237"/>
                <a:gd name="connsiteY12" fmla="*/ 97378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237" h="112237">
                  <a:moveTo>
                    <a:pt x="32102" y="129366"/>
                  </a:moveTo>
                  <a:cubicBezTo>
                    <a:pt x="44261" y="132920"/>
                    <a:pt x="84292" y="119077"/>
                    <a:pt x="94581" y="102616"/>
                  </a:cubicBezTo>
                  <a:cubicBezTo>
                    <a:pt x="97948" y="97378"/>
                    <a:pt x="100006" y="91205"/>
                    <a:pt x="99257" y="84845"/>
                  </a:cubicBezTo>
                  <a:cubicBezTo>
                    <a:pt x="105243" y="77736"/>
                    <a:pt x="115719" y="52670"/>
                    <a:pt x="97574" y="57908"/>
                  </a:cubicBezTo>
                  <a:cubicBezTo>
                    <a:pt x="116093" y="45562"/>
                    <a:pt x="120957" y="26668"/>
                    <a:pt x="125820" y="5530"/>
                  </a:cubicBezTo>
                  <a:cubicBezTo>
                    <a:pt x="127504" y="-1578"/>
                    <a:pt x="119273" y="-3636"/>
                    <a:pt x="110668" y="10394"/>
                  </a:cubicBezTo>
                  <a:cubicBezTo>
                    <a:pt x="98696" y="29848"/>
                    <a:pt x="80177" y="41072"/>
                    <a:pt x="56794" y="46310"/>
                  </a:cubicBezTo>
                  <a:cubicBezTo>
                    <a:pt x="55298" y="42382"/>
                    <a:pt x="60535" y="41259"/>
                    <a:pt x="64277" y="33028"/>
                  </a:cubicBezTo>
                  <a:cubicBezTo>
                    <a:pt x="68579" y="23862"/>
                    <a:pt x="65773" y="17502"/>
                    <a:pt x="61658" y="16006"/>
                  </a:cubicBezTo>
                  <a:cubicBezTo>
                    <a:pt x="58478" y="14883"/>
                    <a:pt x="51556" y="25359"/>
                    <a:pt x="49125" y="27229"/>
                  </a:cubicBezTo>
                  <a:cubicBezTo>
                    <a:pt x="39958" y="34899"/>
                    <a:pt x="30980" y="42569"/>
                    <a:pt x="21814" y="50425"/>
                  </a:cubicBezTo>
                  <a:cubicBezTo>
                    <a:pt x="11899" y="58843"/>
                    <a:pt x="6661" y="65016"/>
                    <a:pt x="1985" y="77362"/>
                  </a:cubicBezTo>
                  <a:cubicBezTo>
                    <a:pt x="1237" y="79420"/>
                    <a:pt x="-3627" y="100371"/>
                    <a:pt x="5352" y="97378"/>
                  </a:cubicBezTo>
                </a:path>
              </a:pathLst>
            </a:custGeom>
            <a:solidFill>
              <a:srgbClr val="FFE1BD"/>
            </a:solidFill>
            <a:ln w="18697" cap="flat">
              <a:noFill/>
              <a:prstDash val="solid"/>
              <a:miter/>
            </a:ln>
          </p:spPr>
          <p:txBody>
            <a:bodyPr rtlCol="0" anchor="ctr"/>
            <a:lstStyle/>
            <a:p>
              <a:endParaRPr lang="en-ID"/>
            </a:p>
          </p:txBody>
        </p:sp>
        <p:sp>
          <p:nvSpPr>
            <p:cNvPr id="228" name="Freeform: Shape 227">
              <a:extLst>
                <a:ext uri="{FF2B5EF4-FFF2-40B4-BE49-F238E27FC236}">
                  <a16:creationId xmlns:a16="http://schemas.microsoft.com/office/drawing/2014/main" id="{A6CA4136-7AFA-4E61-BC2F-1FD6F9996504}"/>
                </a:ext>
              </a:extLst>
            </p:cNvPr>
            <p:cNvSpPr/>
            <p:nvPr/>
          </p:nvSpPr>
          <p:spPr>
            <a:xfrm>
              <a:off x="1692406" y="4005554"/>
              <a:ext cx="617307" cy="224475"/>
            </a:xfrm>
            <a:custGeom>
              <a:avLst/>
              <a:gdLst>
                <a:gd name="connsiteX0" fmla="*/ 33484 w 617306"/>
                <a:gd name="connsiteY0" fmla="*/ 240750 h 224475"/>
                <a:gd name="connsiteX1" fmla="*/ 312021 w 617306"/>
                <a:gd name="connsiteY1" fmla="*/ 219612 h 224475"/>
                <a:gd name="connsiteX2" fmla="*/ 628157 w 617306"/>
                <a:gd name="connsiteY2" fmla="*/ 46392 h 224475"/>
                <a:gd name="connsiteX3" fmla="*/ 597852 w 617306"/>
                <a:gd name="connsiteY3" fmla="*/ 0 h 224475"/>
                <a:gd name="connsiteX4" fmla="*/ 306409 w 617306"/>
                <a:gd name="connsiteY4" fmla="*/ 122713 h 224475"/>
                <a:gd name="connsiteX5" fmla="*/ 0 w 617306"/>
                <a:gd name="connsiteY5" fmla="*/ 121778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7306" h="224475">
                  <a:moveTo>
                    <a:pt x="33484" y="240750"/>
                  </a:moveTo>
                  <a:cubicBezTo>
                    <a:pt x="125145" y="239628"/>
                    <a:pt x="289386" y="223914"/>
                    <a:pt x="312021" y="219612"/>
                  </a:cubicBezTo>
                  <a:cubicBezTo>
                    <a:pt x="400875" y="202215"/>
                    <a:pt x="628157" y="46392"/>
                    <a:pt x="628157" y="46392"/>
                  </a:cubicBezTo>
                  <a:cubicBezTo>
                    <a:pt x="628157" y="46392"/>
                    <a:pt x="632459" y="10102"/>
                    <a:pt x="597852" y="0"/>
                  </a:cubicBezTo>
                  <a:cubicBezTo>
                    <a:pt x="540237" y="46766"/>
                    <a:pt x="333907" y="106065"/>
                    <a:pt x="306409" y="122713"/>
                  </a:cubicBezTo>
                  <a:cubicBezTo>
                    <a:pt x="288638" y="133563"/>
                    <a:pt x="0" y="121778"/>
                    <a:pt x="0" y="121778"/>
                  </a:cubicBezTo>
                </a:path>
              </a:pathLst>
            </a:custGeom>
            <a:solidFill>
              <a:srgbClr val="FFE1BD"/>
            </a:solidFill>
            <a:ln w="18697" cap="flat">
              <a:noFill/>
              <a:prstDash val="solid"/>
              <a:miter/>
            </a:ln>
          </p:spPr>
          <p:txBody>
            <a:bodyPr rtlCol="0" anchor="ctr"/>
            <a:lstStyle/>
            <a:p>
              <a:endParaRPr lang="en-ID"/>
            </a:p>
          </p:txBody>
        </p:sp>
        <p:sp>
          <p:nvSpPr>
            <p:cNvPr id="229" name="Freeform: Shape 228">
              <a:extLst>
                <a:ext uri="{FF2B5EF4-FFF2-40B4-BE49-F238E27FC236}">
                  <a16:creationId xmlns:a16="http://schemas.microsoft.com/office/drawing/2014/main" id="{13B54198-8739-4349-80B6-52681C661BF0}"/>
                </a:ext>
              </a:extLst>
            </p:cNvPr>
            <p:cNvSpPr/>
            <p:nvPr/>
          </p:nvSpPr>
          <p:spPr>
            <a:xfrm>
              <a:off x="1368788" y="4133692"/>
              <a:ext cx="93531" cy="187063"/>
            </a:xfrm>
            <a:custGeom>
              <a:avLst/>
              <a:gdLst>
                <a:gd name="connsiteX0" fmla="*/ 51629 w 93531"/>
                <a:gd name="connsiteY0" fmla="*/ 0 h 187062"/>
                <a:gd name="connsiteX1" fmla="*/ 0 w 93531"/>
                <a:gd name="connsiteY1" fmla="*/ 188185 h 187062"/>
                <a:gd name="connsiteX2" fmla="*/ 94280 w 93531"/>
                <a:gd name="connsiteY2" fmla="*/ 202963 h 187062"/>
                <a:gd name="connsiteX3" fmla="*/ 94280 w 93531"/>
                <a:gd name="connsiteY3" fmla="*/ 69400 h 187062"/>
              </a:gdLst>
              <a:ahLst/>
              <a:cxnLst>
                <a:cxn ang="0">
                  <a:pos x="connsiteX0" y="connsiteY0"/>
                </a:cxn>
                <a:cxn ang="0">
                  <a:pos x="connsiteX1" y="connsiteY1"/>
                </a:cxn>
                <a:cxn ang="0">
                  <a:pos x="connsiteX2" y="connsiteY2"/>
                </a:cxn>
                <a:cxn ang="0">
                  <a:pos x="connsiteX3" y="connsiteY3"/>
                </a:cxn>
              </a:cxnLst>
              <a:rect l="l" t="t" r="r" b="b"/>
              <a:pathLst>
                <a:path w="93531" h="187062">
                  <a:moveTo>
                    <a:pt x="51629" y="0"/>
                  </a:moveTo>
                  <a:cubicBezTo>
                    <a:pt x="51629" y="0"/>
                    <a:pt x="12720" y="105129"/>
                    <a:pt x="0" y="188185"/>
                  </a:cubicBezTo>
                  <a:lnTo>
                    <a:pt x="94280" y="202963"/>
                  </a:lnTo>
                  <a:lnTo>
                    <a:pt x="94280" y="69400"/>
                  </a:lnTo>
                </a:path>
              </a:pathLst>
            </a:custGeom>
            <a:solidFill>
              <a:srgbClr val="F9B253"/>
            </a:solidFill>
            <a:ln w="18697" cap="flat">
              <a:noFill/>
              <a:prstDash val="solid"/>
              <a:miter/>
            </a:ln>
          </p:spPr>
          <p:txBody>
            <a:bodyPr rtlCol="0" anchor="ctr"/>
            <a:lstStyle/>
            <a:p>
              <a:endParaRPr lang="en-ID"/>
            </a:p>
          </p:txBody>
        </p:sp>
        <p:sp>
          <p:nvSpPr>
            <p:cNvPr id="230" name="Freeform: Shape 229">
              <a:extLst>
                <a:ext uri="{FF2B5EF4-FFF2-40B4-BE49-F238E27FC236}">
                  <a16:creationId xmlns:a16="http://schemas.microsoft.com/office/drawing/2014/main" id="{B7F43250-9ED8-435B-ADF9-CA2C68B01595}"/>
                </a:ext>
              </a:extLst>
            </p:cNvPr>
            <p:cNvSpPr/>
            <p:nvPr/>
          </p:nvSpPr>
          <p:spPr>
            <a:xfrm>
              <a:off x="1083696" y="4211502"/>
              <a:ext cx="841782" cy="561188"/>
            </a:xfrm>
            <a:custGeom>
              <a:avLst/>
              <a:gdLst>
                <a:gd name="connsiteX0" fmla="*/ 840106 w 841782"/>
                <a:gd name="connsiteY0" fmla="*/ 435677 h 561188"/>
                <a:gd name="connsiteX1" fmla="*/ 86431 w 841782"/>
                <a:gd name="connsiteY1" fmla="*/ 563815 h 561188"/>
                <a:gd name="connsiteX2" fmla="*/ 69221 w 841782"/>
                <a:gd name="connsiteY2" fmla="*/ 551468 h 561188"/>
                <a:gd name="connsiteX3" fmla="*/ 195 w 841782"/>
                <a:gd name="connsiteY3" fmla="*/ 145542 h 561188"/>
                <a:gd name="connsiteX4" fmla="*/ 12541 w 841782"/>
                <a:gd name="connsiteY4" fmla="*/ 128333 h 561188"/>
                <a:gd name="connsiteX5" fmla="*/ 766216 w 841782"/>
                <a:gd name="connsiteY5" fmla="*/ 195 h 561188"/>
                <a:gd name="connsiteX6" fmla="*/ 783426 w 841782"/>
                <a:gd name="connsiteY6" fmla="*/ 12541 h 561188"/>
                <a:gd name="connsiteX7" fmla="*/ 852452 w 841782"/>
                <a:gd name="connsiteY7" fmla="*/ 418467 h 561188"/>
                <a:gd name="connsiteX8" fmla="*/ 840106 w 841782"/>
                <a:gd name="connsiteY8" fmla="*/ 435677 h 5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782" h="561188">
                  <a:moveTo>
                    <a:pt x="840106" y="435677"/>
                  </a:moveTo>
                  <a:lnTo>
                    <a:pt x="86431" y="563815"/>
                  </a:lnTo>
                  <a:cubicBezTo>
                    <a:pt x="78200" y="565124"/>
                    <a:pt x="70530" y="559699"/>
                    <a:pt x="69221" y="551468"/>
                  </a:cubicBezTo>
                  <a:lnTo>
                    <a:pt x="195" y="145542"/>
                  </a:lnTo>
                  <a:cubicBezTo>
                    <a:pt x="-1115" y="137312"/>
                    <a:pt x="4310" y="129642"/>
                    <a:pt x="12541" y="128333"/>
                  </a:cubicBezTo>
                  <a:lnTo>
                    <a:pt x="766216" y="195"/>
                  </a:lnTo>
                  <a:cubicBezTo>
                    <a:pt x="774447" y="-1115"/>
                    <a:pt x="782117" y="4310"/>
                    <a:pt x="783426" y="12541"/>
                  </a:cubicBezTo>
                  <a:lnTo>
                    <a:pt x="852452" y="418467"/>
                  </a:lnTo>
                  <a:cubicBezTo>
                    <a:pt x="853762" y="426698"/>
                    <a:pt x="848337" y="434367"/>
                    <a:pt x="840106" y="435677"/>
                  </a:cubicBezTo>
                  <a:close/>
                </a:path>
              </a:pathLst>
            </a:custGeom>
            <a:solidFill>
              <a:srgbClr val="2C1F56"/>
            </a:solidFill>
            <a:ln w="18697" cap="flat">
              <a:noFill/>
              <a:prstDash val="solid"/>
              <a:miter/>
            </a:ln>
          </p:spPr>
          <p:txBody>
            <a:bodyPr rtlCol="0" anchor="ctr"/>
            <a:lstStyle/>
            <a:p>
              <a:endParaRPr lang="en-ID"/>
            </a:p>
          </p:txBody>
        </p:sp>
        <p:sp>
          <p:nvSpPr>
            <p:cNvPr id="231" name="Freeform: Shape 230">
              <a:extLst>
                <a:ext uri="{FF2B5EF4-FFF2-40B4-BE49-F238E27FC236}">
                  <a16:creationId xmlns:a16="http://schemas.microsoft.com/office/drawing/2014/main" id="{99AF9B38-B581-4FAC-A6DC-25A1ADB7D771}"/>
                </a:ext>
              </a:extLst>
            </p:cNvPr>
            <p:cNvSpPr/>
            <p:nvPr/>
          </p:nvSpPr>
          <p:spPr>
            <a:xfrm>
              <a:off x="1111036" y="4241461"/>
              <a:ext cx="785663" cy="486363"/>
            </a:xfrm>
            <a:custGeom>
              <a:avLst/>
              <a:gdLst>
                <a:gd name="connsiteX0" fmla="*/ 787139 w 785663"/>
                <a:gd name="connsiteY0" fmla="*/ 379903 h 486362"/>
                <a:gd name="connsiteX1" fmla="*/ 75365 w 785663"/>
                <a:gd name="connsiteY1" fmla="*/ 503739 h 486362"/>
                <a:gd name="connsiteX2" fmla="*/ 60213 w 785663"/>
                <a:gd name="connsiteY2" fmla="*/ 493076 h 486362"/>
                <a:gd name="connsiteX3" fmla="*/ 166 w 785663"/>
                <a:gd name="connsiteY3" fmla="*/ 139154 h 486362"/>
                <a:gd name="connsiteX4" fmla="*/ 10829 w 785663"/>
                <a:gd name="connsiteY4" fmla="*/ 124002 h 486362"/>
                <a:gd name="connsiteX5" fmla="*/ 722602 w 785663"/>
                <a:gd name="connsiteY5" fmla="*/ 166 h 486362"/>
                <a:gd name="connsiteX6" fmla="*/ 737754 w 785663"/>
                <a:gd name="connsiteY6" fmla="*/ 10829 h 486362"/>
                <a:gd name="connsiteX7" fmla="*/ 797801 w 785663"/>
                <a:gd name="connsiteY7" fmla="*/ 364751 h 486362"/>
                <a:gd name="connsiteX8" fmla="*/ 787139 w 785663"/>
                <a:gd name="connsiteY8" fmla="*/ 379903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5663" h="486362">
                  <a:moveTo>
                    <a:pt x="787139" y="379903"/>
                  </a:moveTo>
                  <a:lnTo>
                    <a:pt x="75365" y="503739"/>
                  </a:lnTo>
                  <a:cubicBezTo>
                    <a:pt x="68257" y="504861"/>
                    <a:pt x="61523" y="500185"/>
                    <a:pt x="60213" y="493076"/>
                  </a:cubicBezTo>
                  <a:lnTo>
                    <a:pt x="166" y="139154"/>
                  </a:lnTo>
                  <a:cubicBezTo>
                    <a:pt x="-956" y="132045"/>
                    <a:pt x="3720" y="125311"/>
                    <a:pt x="10829" y="124002"/>
                  </a:cubicBezTo>
                  <a:lnTo>
                    <a:pt x="722602" y="166"/>
                  </a:lnTo>
                  <a:cubicBezTo>
                    <a:pt x="729711" y="-956"/>
                    <a:pt x="736445" y="3720"/>
                    <a:pt x="737754" y="10829"/>
                  </a:cubicBezTo>
                  <a:lnTo>
                    <a:pt x="797801" y="364751"/>
                  </a:lnTo>
                  <a:cubicBezTo>
                    <a:pt x="798924" y="372047"/>
                    <a:pt x="794247" y="378781"/>
                    <a:pt x="787139" y="379903"/>
                  </a:cubicBezTo>
                  <a:close/>
                </a:path>
              </a:pathLst>
            </a:custGeom>
            <a:solidFill>
              <a:srgbClr val="392E7F"/>
            </a:solidFill>
            <a:ln w="18697" cap="flat">
              <a:noFill/>
              <a:prstDash val="solid"/>
              <a:miter/>
            </a:ln>
          </p:spPr>
          <p:txBody>
            <a:bodyPr rtlCol="0" anchor="ctr"/>
            <a:lstStyle/>
            <a:p>
              <a:endParaRPr lang="en-ID"/>
            </a:p>
          </p:txBody>
        </p:sp>
        <p:sp>
          <p:nvSpPr>
            <p:cNvPr id="232" name="Freeform: Shape 231">
              <a:extLst>
                <a:ext uri="{FF2B5EF4-FFF2-40B4-BE49-F238E27FC236}">
                  <a16:creationId xmlns:a16="http://schemas.microsoft.com/office/drawing/2014/main" id="{A8047943-B8A6-4A90-A4D3-50C1362E1A0A}"/>
                </a:ext>
              </a:extLst>
            </p:cNvPr>
            <p:cNvSpPr/>
            <p:nvPr/>
          </p:nvSpPr>
          <p:spPr>
            <a:xfrm>
              <a:off x="1146747" y="438529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49"/>
                  </a:lnTo>
                  <a:cubicBezTo>
                    <a:pt x="-938" y="8977"/>
                    <a:pt x="3178" y="3177"/>
                    <a:pt x="9351" y="2242"/>
                  </a:cubicBezTo>
                  <a:lnTo>
                    <a:pt x="21323" y="185"/>
                  </a:lnTo>
                  <a:cubicBezTo>
                    <a:pt x="27496" y="-938"/>
                    <a:pt x="33295" y="3177"/>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3" name="Freeform: Shape 232">
              <a:extLst>
                <a:ext uri="{FF2B5EF4-FFF2-40B4-BE49-F238E27FC236}">
                  <a16:creationId xmlns:a16="http://schemas.microsoft.com/office/drawing/2014/main" id="{CC5BB1D9-92E1-4627-8C42-99056D2B3548}"/>
                </a:ext>
              </a:extLst>
            </p:cNvPr>
            <p:cNvSpPr/>
            <p:nvPr/>
          </p:nvSpPr>
          <p:spPr>
            <a:xfrm>
              <a:off x="1210722" y="437313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34" name="Freeform: Shape 233">
              <a:extLst>
                <a:ext uri="{FF2B5EF4-FFF2-40B4-BE49-F238E27FC236}">
                  <a16:creationId xmlns:a16="http://schemas.microsoft.com/office/drawing/2014/main" id="{E19961F0-4DD0-47D0-A672-004EEB7E1CD2}"/>
                </a:ext>
              </a:extLst>
            </p:cNvPr>
            <p:cNvSpPr/>
            <p:nvPr/>
          </p:nvSpPr>
          <p:spPr>
            <a:xfrm>
              <a:off x="1274698" y="4360788"/>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8" y="3178"/>
                    <a:pt x="9351" y="2242"/>
                  </a:cubicBezTo>
                  <a:lnTo>
                    <a:pt x="21323" y="184"/>
                  </a:lnTo>
                  <a:cubicBezTo>
                    <a:pt x="27496" y="-938"/>
                    <a:pt x="33295" y="3178"/>
                    <a:pt x="34230" y="9351"/>
                  </a:cubicBezTo>
                  <a:lnTo>
                    <a:pt x="86046" y="314076"/>
                  </a:lnTo>
                  <a:cubicBezTo>
                    <a:pt x="86982" y="320249"/>
                    <a:pt x="82866"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5" name="Freeform: Shape 234">
              <a:extLst>
                <a:ext uri="{FF2B5EF4-FFF2-40B4-BE49-F238E27FC236}">
                  <a16:creationId xmlns:a16="http://schemas.microsoft.com/office/drawing/2014/main" id="{9C09EF66-D02F-497C-A521-220114755B2D}"/>
                </a:ext>
              </a:extLst>
            </p:cNvPr>
            <p:cNvSpPr/>
            <p:nvPr/>
          </p:nvSpPr>
          <p:spPr>
            <a:xfrm>
              <a:off x="1338486" y="4348629"/>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8"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36" name="Freeform: Shape 235">
              <a:extLst>
                <a:ext uri="{FF2B5EF4-FFF2-40B4-BE49-F238E27FC236}">
                  <a16:creationId xmlns:a16="http://schemas.microsoft.com/office/drawing/2014/main" id="{798021E4-7FB6-4036-A993-A53C76B5A333}"/>
                </a:ext>
              </a:extLst>
            </p:cNvPr>
            <p:cNvSpPr/>
            <p:nvPr/>
          </p:nvSpPr>
          <p:spPr>
            <a:xfrm>
              <a:off x="1402461" y="4336470"/>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49 h 318006"/>
                <a:gd name="connsiteX4" fmla="*/ 9351 w 74825"/>
                <a:gd name="connsiteY4" fmla="*/ 2242 h 318006"/>
                <a:gd name="connsiteX5" fmla="*/ 21323 w 74825"/>
                <a:gd name="connsiteY5" fmla="*/ 184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49"/>
                  </a:lnTo>
                  <a:cubicBezTo>
                    <a:pt x="-938" y="8976"/>
                    <a:pt x="3177" y="3177"/>
                    <a:pt x="9351" y="2242"/>
                  </a:cubicBezTo>
                  <a:lnTo>
                    <a:pt x="21323" y="184"/>
                  </a:lnTo>
                  <a:cubicBezTo>
                    <a:pt x="27496" y="-938"/>
                    <a:pt x="33295" y="3177"/>
                    <a:pt x="34230" y="9350"/>
                  </a:cubicBezTo>
                  <a:lnTo>
                    <a:pt x="86046" y="314076"/>
                  </a:lnTo>
                  <a:cubicBezTo>
                    <a:pt x="87169" y="320062"/>
                    <a:pt x="83053" y="325860"/>
                    <a:pt x="76880" y="326983"/>
                  </a:cubicBezTo>
                  <a:close/>
                </a:path>
              </a:pathLst>
            </a:custGeom>
            <a:solidFill>
              <a:srgbClr val="4D429A"/>
            </a:solidFill>
            <a:ln w="18697" cap="flat">
              <a:noFill/>
              <a:prstDash val="solid"/>
              <a:miter/>
            </a:ln>
          </p:spPr>
          <p:txBody>
            <a:bodyPr rtlCol="0" anchor="ctr"/>
            <a:lstStyle/>
            <a:p>
              <a:endParaRPr lang="en-ID"/>
            </a:p>
          </p:txBody>
        </p:sp>
        <p:sp>
          <p:nvSpPr>
            <p:cNvPr id="237" name="Freeform: Shape 236">
              <a:extLst>
                <a:ext uri="{FF2B5EF4-FFF2-40B4-BE49-F238E27FC236}">
                  <a16:creationId xmlns:a16="http://schemas.microsoft.com/office/drawing/2014/main" id="{5CE977BD-BA61-421E-96BD-F86F8F69B2CD}"/>
                </a:ext>
              </a:extLst>
            </p:cNvPr>
            <p:cNvSpPr/>
            <p:nvPr/>
          </p:nvSpPr>
          <p:spPr>
            <a:xfrm>
              <a:off x="1466437" y="432412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6982" y="320062"/>
                    <a:pt x="82866"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8" name="Freeform: Shape 237">
              <a:extLst>
                <a:ext uri="{FF2B5EF4-FFF2-40B4-BE49-F238E27FC236}">
                  <a16:creationId xmlns:a16="http://schemas.microsoft.com/office/drawing/2014/main" id="{A434FED7-C6E9-4863-8A01-3CC18F5C142C}"/>
                </a:ext>
              </a:extLst>
            </p:cNvPr>
            <p:cNvSpPr/>
            <p:nvPr/>
          </p:nvSpPr>
          <p:spPr>
            <a:xfrm>
              <a:off x="1530225" y="4311965"/>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49"/>
                  </a:lnTo>
                  <a:cubicBezTo>
                    <a:pt x="-938" y="8976"/>
                    <a:pt x="3178" y="3177"/>
                    <a:pt x="9351" y="2242"/>
                  </a:cubicBezTo>
                  <a:lnTo>
                    <a:pt x="21323" y="185"/>
                  </a:lnTo>
                  <a:cubicBezTo>
                    <a:pt x="27496" y="-938"/>
                    <a:pt x="33295" y="3177"/>
                    <a:pt x="34230" y="9350"/>
                  </a:cubicBezTo>
                  <a:lnTo>
                    <a:pt x="86046" y="314076"/>
                  </a:lnTo>
                  <a:cubicBezTo>
                    <a:pt x="87169" y="320062"/>
                    <a:pt x="83053" y="325860"/>
                    <a:pt x="76880" y="326983"/>
                  </a:cubicBezTo>
                  <a:close/>
                </a:path>
              </a:pathLst>
            </a:custGeom>
            <a:solidFill>
              <a:srgbClr val="4D429A"/>
            </a:solidFill>
            <a:ln w="18697" cap="flat">
              <a:noFill/>
              <a:prstDash val="solid"/>
              <a:miter/>
            </a:ln>
          </p:spPr>
          <p:txBody>
            <a:bodyPr rtlCol="0" anchor="ctr"/>
            <a:lstStyle/>
            <a:p>
              <a:endParaRPr lang="en-ID"/>
            </a:p>
          </p:txBody>
        </p:sp>
        <p:sp>
          <p:nvSpPr>
            <p:cNvPr id="239" name="Freeform: Shape 238">
              <a:extLst>
                <a:ext uri="{FF2B5EF4-FFF2-40B4-BE49-F238E27FC236}">
                  <a16:creationId xmlns:a16="http://schemas.microsoft.com/office/drawing/2014/main" id="{756DC7AB-FB65-49FA-B156-5C0158DFC193}"/>
                </a:ext>
              </a:extLst>
            </p:cNvPr>
            <p:cNvSpPr/>
            <p:nvPr/>
          </p:nvSpPr>
          <p:spPr>
            <a:xfrm>
              <a:off x="1594201" y="4299619"/>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7" y="3178"/>
                    <a:pt x="9351" y="2242"/>
                  </a:cubicBezTo>
                  <a:lnTo>
                    <a:pt x="21323" y="184"/>
                  </a:lnTo>
                  <a:cubicBezTo>
                    <a:pt x="27496" y="-938"/>
                    <a:pt x="33295" y="3178"/>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40" name="Freeform: Shape 239">
              <a:extLst>
                <a:ext uri="{FF2B5EF4-FFF2-40B4-BE49-F238E27FC236}">
                  <a16:creationId xmlns:a16="http://schemas.microsoft.com/office/drawing/2014/main" id="{1274E13F-21C3-449A-AA19-D57965FA5697}"/>
                </a:ext>
              </a:extLst>
            </p:cNvPr>
            <p:cNvSpPr/>
            <p:nvPr/>
          </p:nvSpPr>
          <p:spPr>
            <a:xfrm>
              <a:off x="1658176" y="4287460"/>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6982" y="320062"/>
                    <a:pt x="82866"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41" name="Freeform: Shape 240">
              <a:extLst>
                <a:ext uri="{FF2B5EF4-FFF2-40B4-BE49-F238E27FC236}">
                  <a16:creationId xmlns:a16="http://schemas.microsoft.com/office/drawing/2014/main" id="{1BBF0F3B-2031-4700-8C48-E76F153CE7AB}"/>
                </a:ext>
              </a:extLst>
            </p:cNvPr>
            <p:cNvSpPr/>
            <p:nvPr/>
          </p:nvSpPr>
          <p:spPr>
            <a:xfrm>
              <a:off x="1721964" y="427511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49"/>
                  </a:lnTo>
                  <a:cubicBezTo>
                    <a:pt x="-938" y="8977"/>
                    <a:pt x="3178" y="3177"/>
                    <a:pt x="9351" y="2242"/>
                  </a:cubicBezTo>
                  <a:lnTo>
                    <a:pt x="21323" y="185"/>
                  </a:lnTo>
                  <a:cubicBezTo>
                    <a:pt x="27496" y="-938"/>
                    <a:pt x="33295" y="3177"/>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42" name="Freeform: Shape 241">
              <a:extLst>
                <a:ext uri="{FF2B5EF4-FFF2-40B4-BE49-F238E27FC236}">
                  <a16:creationId xmlns:a16="http://schemas.microsoft.com/office/drawing/2014/main" id="{6178D5A2-A9F5-4F46-AA1D-30C5EEBA533B}"/>
                </a:ext>
              </a:extLst>
            </p:cNvPr>
            <p:cNvSpPr/>
            <p:nvPr/>
          </p:nvSpPr>
          <p:spPr>
            <a:xfrm>
              <a:off x="1785940" y="4262955"/>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7"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43" name="Freeform: Shape 242">
              <a:extLst>
                <a:ext uri="{FF2B5EF4-FFF2-40B4-BE49-F238E27FC236}">
                  <a16:creationId xmlns:a16="http://schemas.microsoft.com/office/drawing/2014/main" id="{1A4A6BF9-E097-4637-B125-6EB8F2749508}"/>
                </a:ext>
              </a:extLst>
            </p:cNvPr>
            <p:cNvSpPr/>
            <p:nvPr/>
          </p:nvSpPr>
          <p:spPr>
            <a:xfrm>
              <a:off x="1402138" y="4561878"/>
              <a:ext cx="430244" cy="673426"/>
            </a:xfrm>
            <a:custGeom>
              <a:avLst/>
              <a:gdLst>
                <a:gd name="connsiteX0" fmla="*/ 83938 w 430244"/>
                <a:gd name="connsiteY0" fmla="*/ 9914 h 673425"/>
                <a:gd name="connsiteX1" fmla="*/ 3501 w 430244"/>
                <a:gd name="connsiteY1" fmla="*/ 269744 h 673425"/>
                <a:gd name="connsiteX2" fmla="*/ 39230 w 430244"/>
                <a:gd name="connsiteY2" fmla="*/ 400314 h 673425"/>
                <a:gd name="connsiteX3" fmla="*/ 67850 w 430244"/>
                <a:gd name="connsiteY3" fmla="*/ 626099 h 673425"/>
                <a:gd name="connsiteX4" fmla="*/ 428133 w 430244"/>
                <a:gd name="connsiteY4" fmla="*/ 637135 h 673425"/>
                <a:gd name="connsiteX5" fmla="*/ 429068 w 430244"/>
                <a:gd name="connsiteY5" fmla="*/ 363089 h 673425"/>
                <a:gd name="connsiteX6" fmla="*/ 337221 w 430244"/>
                <a:gd name="connsiteY6" fmla="*/ 0 h 6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44" h="673425">
                  <a:moveTo>
                    <a:pt x="83938" y="9914"/>
                  </a:moveTo>
                  <a:cubicBezTo>
                    <a:pt x="16034" y="68652"/>
                    <a:pt x="-10155" y="165925"/>
                    <a:pt x="3501" y="269744"/>
                  </a:cubicBezTo>
                  <a:cubicBezTo>
                    <a:pt x="7055" y="297243"/>
                    <a:pt x="34927" y="372816"/>
                    <a:pt x="39230" y="400314"/>
                  </a:cubicBezTo>
                  <a:cubicBezTo>
                    <a:pt x="48957" y="462793"/>
                    <a:pt x="68973" y="554828"/>
                    <a:pt x="67850" y="626099"/>
                  </a:cubicBezTo>
                  <a:cubicBezTo>
                    <a:pt x="159137" y="692319"/>
                    <a:pt x="344329" y="686520"/>
                    <a:pt x="428133" y="637135"/>
                  </a:cubicBezTo>
                  <a:cubicBezTo>
                    <a:pt x="437486" y="551087"/>
                    <a:pt x="435803" y="482435"/>
                    <a:pt x="429068" y="363089"/>
                  </a:cubicBezTo>
                  <a:cubicBezTo>
                    <a:pt x="419154" y="182947"/>
                    <a:pt x="338717" y="14965"/>
                    <a:pt x="337221" y="0"/>
                  </a:cubicBezTo>
                </a:path>
              </a:pathLst>
            </a:custGeom>
            <a:solidFill>
              <a:srgbClr val="5A4B60"/>
            </a:solidFill>
            <a:ln w="18697" cap="flat">
              <a:noFill/>
              <a:prstDash val="solid"/>
              <a:miter/>
            </a:ln>
          </p:spPr>
          <p:txBody>
            <a:bodyPr rtlCol="0" anchor="ctr"/>
            <a:lstStyle/>
            <a:p>
              <a:endParaRPr lang="en-ID"/>
            </a:p>
          </p:txBody>
        </p:sp>
        <p:sp>
          <p:nvSpPr>
            <p:cNvPr id="244" name="Freeform: Shape 243">
              <a:extLst>
                <a:ext uri="{FF2B5EF4-FFF2-40B4-BE49-F238E27FC236}">
                  <a16:creationId xmlns:a16="http://schemas.microsoft.com/office/drawing/2014/main" id="{DF4E66CC-0BBA-49FE-85D1-2A2B93F37A6B}"/>
                </a:ext>
              </a:extLst>
            </p:cNvPr>
            <p:cNvSpPr/>
            <p:nvPr/>
          </p:nvSpPr>
          <p:spPr>
            <a:xfrm>
              <a:off x="1411042" y="3973192"/>
              <a:ext cx="355419" cy="636013"/>
            </a:xfrm>
            <a:custGeom>
              <a:avLst/>
              <a:gdLst>
                <a:gd name="connsiteX0" fmla="*/ 325698 w 355419"/>
                <a:gd name="connsiteY0" fmla="*/ 426690 h 636013"/>
                <a:gd name="connsiteX1" fmla="*/ 330187 w 355419"/>
                <a:gd name="connsiteY1" fmla="*/ 563246 h 636013"/>
                <a:gd name="connsiteX2" fmla="*/ 334677 w 355419"/>
                <a:gd name="connsiteY2" fmla="*/ 599349 h 636013"/>
                <a:gd name="connsiteX3" fmla="*/ 327568 w 355419"/>
                <a:gd name="connsiteY3" fmla="*/ 613379 h 636013"/>
                <a:gd name="connsiteX4" fmla="*/ 278184 w 355419"/>
                <a:gd name="connsiteY4" fmla="*/ 632459 h 636013"/>
                <a:gd name="connsiteX5" fmla="*/ 73724 w 355419"/>
                <a:gd name="connsiteY5" fmla="*/ 642373 h 636013"/>
                <a:gd name="connsiteX6" fmla="*/ 16296 w 355419"/>
                <a:gd name="connsiteY6" fmla="*/ 621235 h 636013"/>
                <a:gd name="connsiteX7" fmla="*/ 28268 w 355419"/>
                <a:gd name="connsiteY7" fmla="*/ 578959 h 636013"/>
                <a:gd name="connsiteX8" fmla="*/ 19289 w 355419"/>
                <a:gd name="connsiteY8" fmla="*/ 357103 h 636013"/>
                <a:gd name="connsiteX9" fmla="*/ 7691 w 355419"/>
                <a:gd name="connsiteY9" fmla="*/ 58551 h 636013"/>
                <a:gd name="connsiteX10" fmla="*/ 213834 w 355419"/>
                <a:gd name="connsiteY10" fmla="*/ 0 h 636013"/>
                <a:gd name="connsiteX11" fmla="*/ 238714 w 355419"/>
                <a:gd name="connsiteY11" fmla="*/ 53687 h 636013"/>
                <a:gd name="connsiteX12" fmla="*/ 334116 w 355419"/>
                <a:gd name="connsiteY12" fmla="*/ 190804 h 636013"/>
                <a:gd name="connsiteX13" fmla="*/ 357873 w 355419"/>
                <a:gd name="connsiteY13" fmla="*/ 238505 h 636013"/>
                <a:gd name="connsiteX14" fmla="*/ 357686 w 355419"/>
                <a:gd name="connsiteY14" fmla="*/ 303603 h 636013"/>
                <a:gd name="connsiteX15" fmla="*/ 325698 w 355419"/>
                <a:gd name="connsiteY15" fmla="*/ 426690 h 63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5419" h="636013">
                  <a:moveTo>
                    <a:pt x="325698" y="426690"/>
                  </a:moveTo>
                  <a:cubicBezTo>
                    <a:pt x="322144" y="458865"/>
                    <a:pt x="325698" y="508249"/>
                    <a:pt x="330187" y="563246"/>
                  </a:cubicBezTo>
                  <a:cubicBezTo>
                    <a:pt x="330936" y="572599"/>
                    <a:pt x="335425" y="589996"/>
                    <a:pt x="334677" y="599349"/>
                  </a:cubicBezTo>
                  <a:cubicBezTo>
                    <a:pt x="334303" y="604774"/>
                    <a:pt x="331871" y="609450"/>
                    <a:pt x="327568" y="613379"/>
                  </a:cubicBezTo>
                  <a:cubicBezTo>
                    <a:pt x="317841" y="622919"/>
                    <a:pt x="298948" y="628905"/>
                    <a:pt x="278184" y="632459"/>
                  </a:cubicBezTo>
                  <a:cubicBezTo>
                    <a:pt x="210654" y="644618"/>
                    <a:pt x="103842" y="636574"/>
                    <a:pt x="73724" y="642373"/>
                  </a:cubicBezTo>
                  <a:cubicBezTo>
                    <a:pt x="45478" y="647985"/>
                    <a:pt x="16296" y="638445"/>
                    <a:pt x="16296" y="621235"/>
                  </a:cubicBezTo>
                  <a:cubicBezTo>
                    <a:pt x="16296" y="609263"/>
                    <a:pt x="27333" y="602529"/>
                    <a:pt x="28268" y="578959"/>
                  </a:cubicBezTo>
                  <a:cubicBezTo>
                    <a:pt x="30513" y="527330"/>
                    <a:pt x="28829" y="409667"/>
                    <a:pt x="19289" y="357103"/>
                  </a:cubicBezTo>
                  <a:cubicBezTo>
                    <a:pt x="-727" y="246923"/>
                    <a:pt x="-6151" y="181638"/>
                    <a:pt x="7691" y="58551"/>
                  </a:cubicBezTo>
                  <a:lnTo>
                    <a:pt x="213834" y="0"/>
                  </a:lnTo>
                  <a:cubicBezTo>
                    <a:pt x="229735" y="2619"/>
                    <a:pt x="222813" y="51068"/>
                    <a:pt x="238714" y="53687"/>
                  </a:cubicBezTo>
                  <a:cubicBezTo>
                    <a:pt x="250311" y="55558"/>
                    <a:pt x="315596" y="117663"/>
                    <a:pt x="334116" y="190804"/>
                  </a:cubicBezTo>
                  <a:cubicBezTo>
                    <a:pt x="345339" y="209697"/>
                    <a:pt x="353196" y="225224"/>
                    <a:pt x="357873" y="238505"/>
                  </a:cubicBezTo>
                  <a:cubicBezTo>
                    <a:pt x="367039" y="263197"/>
                    <a:pt x="366103" y="281155"/>
                    <a:pt x="357686" y="303603"/>
                  </a:cubicBezTo>
                  <a:cubicBezTo>
                    <a:pt x="341972" y="346814"/>
                    <a:pt x="330749" y="378054"/>
                    <a:pt x="325698" y="426690"/>
                  </a:cubicBezTo>
                  <a:close/>
                </a:path>
              </a:pathLst>
            </a:custGeom>
            <a:solidFill>
              <a:srgbClr val="F9B253"/>
            </a:solidFill>
            <a:ln w="18697" cap="flat">
              <a:noFill/>
              <a:prstDash val="solid"/>
              <a:miter/>
            </a:ln>
          </p:spPr>
          <p:txBody>
            <a:bodyPr rtlCol="0" anchor="ctr"/>
            <a:lstStyle/>
            <a:p>
              <a:endParaRPr lang="en-ID"/>
            </a:p>
          </p:txBody>
        </p:sp>
        <p:sp>
          <p:nvSpPr>
            <p:cNvPr id="245" name="Freeform: Shape 244">
              <a:extLst>
                <a:ext uri="{FF2B5EF4-FFF2-40B4-BE49-F238E27FC236}">
                  <a16:creationId xmlns:a16="http://schemas.microsoft.com/office/drawing/2014/main" id="{A52E81C0-5DCB-4FD7-9800-CA57F32B8D70}"/>
                </a:ext>
              </a:extLst>
            </p:cNvPr>
            <p:cNvSpPr/>
            <p:nvPr/>
          </p:nvSpPr>
          <p:spPr>
            <a:xfrm>
              <a:off x="1720191" y="4211697"/>
              <a:ext cx="37413" cy="374125"/>
            </a:xfrm>
            <a:custGeom>
              <a:avLst/>
              <a:gdLst>
                <a:gd name="connsiteX0" fmla="*/ 16549 w 37412"/>
                <a:gd name="connsiteY0" fmla="*/ 188185 h 374125"/>
                <a:gd name="connsiteX1" fmla="*/ 21038 w 37412"/>
                <a:gd name="connsiteY1" fmla="*/ 324741 h 374125"/>
                <a:gd name="connsiteX2" fmla="*/ 25528 w 37412"/>
                <a:gd name="connsiteY2" fmla="*/ 360844 h 374125"/>
                <a:gd name="connsiteX3" fmla="*/ 18419 w 37412"/>
                <a:gd name="connsiteY3" fmla="*/ 374874 h 374125"/>
                <a:gd name="connsiteX4" fmla="*/ 18419 w 37412"/>
                <a:gd name="connsiteY4" fmla="*/ 374687 h 374125"/>
                <a:gd name="connsiteX5" fmla="*/ 3641 w 37412"/>
                <a:gd name="connsiteY5" fmla="*/ 255153 h 374125"/>
                <a:gd name="connsiteX6" fmla="*/ 12620 w 37412"/>
                <a:gd name="connsiteY6" fmla="*/ 96711 h 374125"/>
                <a:gd name="connsiteX7" fmla="*/ 31139 w 37412"/>
                <a:gd name="connsiteY7" fmla="*/ 27872 h 374125"/>
                <a:gd name="connsiteX8" fmla="*/ 49097 w 37412"/>
                <a:gd name="connsiteY8" fmla="*/ 0 h 374125"/>
                <a:gd name="connsiteX9" fmla="*/ 48910 w 37412"/>
                <a:gd name="connsiteY9" fmla="*/ 65098 h 374125"/>
                <a:gd name="connsiteX10" fmla="*/ 16549 w 37412"/>
                <a:gd name="connsiteY10" fmla="*/ 188185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412" h="374125">
                  <a:moveTo>
                    <a:pt x="16549" y="188185"/>
                  </a:moveTo>
                  <a:cubicBezTo>
                    <a:pt x="12994" y="220360"/>
                    <a:pt x="16549" y="269744"/>
                    <a:pt x="21038" y="324741"/>
                  </a:cubicBezTo>
                  <a:cubicBezTo>
                    <a:pt x="21786" y="334094"/>
                    <a:pt x="26276" y="351491"/>
                    <a:pt x="25528" y="360844"/>
                  </a:cubicBezTo>
                  <a:cubicBezTo>
                    <a:pt x="25153" y="366269"/>
                    <a:pt x="22722" y="370945"/>
                    <a:pt x="18419" y="374874"/>
                  </a:cubicBezTo>
                  <a:lnTo>
                    <a:pt x="18419" y="374687"/>
                  </a:lnTo>
                  <a:cubicBezTo>
                    <a:pt x="24592" y="361031"/>
                    <a:pt x="9814" y="293314"/>
                    <a:pt x="3641" y="255153"/>
                  </a:cubicBezTo>
                  <a:cubicBezTo>
                    <a:pt x="-2906" y="216806"/>
                    <a:pt x="-1035" y="143290"/>
                    <a:pt x="12620" y="96711"/>
                  </a:cubicBezTo>
                  <a:cubicBezTo>
                    <a:pt x="26089" y="50133"/>
                    <a:pt x="31139" y="27872"/>
                    <a:pt x="31139" y="27872"/>
                  </a:cubicBezTo>
                  <a:cubicBezTo>
                    <a:pt x="31139" y="27872"/>
                    <a:pt x="41802" y="11972"/>
                    <a:pt x="49097" y="0"/>
                  </a:cubicBezTo>
                  <a:cubicBezTo>
                    <a:pt x="58263" y="24692"/>
                    <a:pt x="57328" y="42650"/>
                    <a:pt x="48910" y="65098"/>
                  </a:cubicBezTo>
                  <a:cubicBezTo>
                    <a:pt x="32823" y="108309"/>
                    <a:pt x="21599" y="139549"/>
                    <a:pt x="16549" y="188185"/>
                  </a:cubicBezTo>
                  <a:close/>
                </a:path>
              </a:pathLst>
            </a:custGeom>
            <a:solidFill>
              <a:srgbClr val="F29128"/>
            </a:solidFill>
            <a:ln w="18697" cap="flat">
              <a:noFill/>
              <a:prstDash val="solid"/>
              <a:miter/>
            </a:ln>
          </p:spPr>
          <p:txBody>
            <a:bodyPr rtlCol="0" anchor="ctr"/>
            <a:lstStyle/>
            <a:p>
              <a:endParaRPr lang="en-ID"/>
            </a:p>
          </p:txBody>
        </p:sp>
        <p:sp>
          <p:nvSpPr>
            <p:cNvPr id="246" name="Freeform: Shape 245">
              <a:extLst>
                <a:ext uri="{FF2B5EF4-FFF2-40B4-BE49-F238E27FC236}">
                  <a16:creationId xmlns:a16="http://schemas.microsoft.com/office/drawing/2014/main" id="{51F2F26E-F2B1-4771-B9AA-34FCAD3BF132}"/>
                </a:ext>
              </a:extLst>
            </p:cNvPr>
            <p:cNvSpPr/>
            <p:nvPr/>
          </p:nvSpPr>
          <p:spPr>
            <a:xfrm>
              <a:off x="1587464" y="4073346"/>
              <a:ext cx="299300" cy="243181"/>
            </a:xfrm>
            <a:custGeom>
              <a:avLst/>
              <a:gdLst>
                <a:gd name="connsiteX0" fmla="*/ 127203 w 299300"/>
                <a:gd name="connsiteY0" fmla="*/ 1421 h 243181"/>
                <a:gd name="connsiteX1" fmla="*/ 187998 w 299300"/>
                <a:gd name="connsiteY1" fmla="*/ 11896 h 243181"/>
                <a:gd name="connsiteX2" fmla="*/ 310898 w 299300"/>
                <a:gd name="connsiteY2" fmla="*/ 49309 h 243181"/>
                <a:gd name="connsiteX3" fmla="*/ 306970 w 299300"/>
                <a:gd name="connsiteY3" fmla="*/ 180627 h 243181"/>
                <a:gd name="connsiteX4" fmla="*/ 197538 w 299300"/>
                <a:gd name="connsiteY4" fmla="*/ 185116 h 243181"/>
                <a:gd name="connsiteX5" fmla="*/ 0 w 299300"/>
                <a:gd name="connsiteY5" fmla="*/ 250401 h 243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300" h="243181">
                  <a:moveTo>
                    <a:pt x="127203" y="1421"/>
                  </a:moveTo>
                  <a:cubicBezTo>
                    <a:pt x="127203" y="1421"/>
                    <a:pt x="158255" y="-5688"/>
                    <a:pt x="187998" y="11896"/>
                  </a:cubicBezTo>
                  <a:cubicBezTo>
                    <a:pt x="227842" y="35466"/>
                    <a:pt x="310898" y="49309"/>
                    <a:pt x="310898" y="49309"/>
                  </a:cubicBezTo>
                  <a:cubicBezTo>
                    <a:pt x="310898" y="49309"/>
                    <a:pt x="317258" y="144149"/>
                    <a:pt x="306970" y="180627"/>
                  </a:cubicBezTo>
                  <a:cubicBezTo>
                    <a:pt x="306970" y="180627"/>
                    <a:pt x="279472" y="176324"/>
                    <a:pt x="197538" y="185116"/>
                  </a:cubicBezTo>
                  <a:cubicBezTo>
                    <a:pt x="112986" y="194282"/>
                    <a:pt x="0" y="250401"/>
                    <a:pt x="0" y="250401"/>
                  </a:cubicBezTo>
                </a:path>
              </a:pathLst>
            </a:custGeom>
            <a:solidFill>
              <a:srgbClr val="F9B253"/>
            </a:solidFill>
            <a:ln w="18697" cap="flat">
              <a:noFill/>
              <a:prstDash val="solid"/>
              <a:miter/>
            </a:ln>
          </p:spPr>
          <p:txBody>
            <a:bodyPr rtlCol="0" anchor="ctr"/>
            <a:lstStyle/>
            <a:p>
              <a:endParaRPr lang="en-ID"/>
            </a:p>
          </p:txBody>
        </p:sp>
        <p:sp>
          <p:nvSpPr>
            <p:cNvPr id="247" name="Freeform: Shape 246">
              <a:extLst>
                <a:ext uri="{FF2B5EF4-FFF2-40B4-BE49-F238E27FC236}">
                  <a16:creationId xmlns:a16="http://schemas.microsoft.com/office/drawing/2014/main" id="{F6087091-0AC7-4570-84F7-8932C9D0731E}"/>
                </a:ext>
              </a:extLst>
            </p:cNvPr>
            <p:cNvSpPr/>
            <p:nvPr/>
          </p:nvSpPr>
          <p:spPr>
            <a:xfrm>
              <a:off x="1444912" y="3667367"/>
              <a:ext cx="299300" cy="374125"/>
            </a:xfrm>
            <a:custGeom>
              <a:avLst/>
              <a:gdLst>
                <a:gd name="connsiteX0" fmla="*/ 270316 w 299300"/>
                <a:gd name="connsiteY0" fmla="*/ 86587 h 374125"/>
                <a:gd name="connsiteX1" fmla="*/ 141429 w 299300"/>
                <a:gd name="connsiteY1" fmla="*/ 725 h 374125"/>
                <a:gd name="connsiteX2" fmla="*/ 10 w 299300"/>
                <a:gd name="connsiteY2" fmla="*/ 114085 h 374125"/>
                <a:gd name="connsiteX3" fmla="*/ 54819 w 299300"/>
                <a:gd name="connsiteY3" fmla="*/ 280571 h 374125"/>
                <a:gd name="connsiteX4" fmla="*/ 63424 w 299300"/>
                <a:gd name="connsiteY4" fmla="*/ 379340 h 374125"/>
                <a:gd name="connsiteX5" fmla="*/ 233464 w 299300"/>
                <a:gd name="connsiteY5" fmla="*/ 373167 h 374125"/>
                <a:gd name="connsiteX6" fmla="*/ 239450 w 299300"/>
                <a:gd name="connsiteY6" fmla="*/ 301522 h 374125"/>
                <a:gd name="connsiteX7" fmla="*/ 294447 w 299300"/>
                <a:gd name="connsiteY7" fmla="*/ 248583 h 374125"/>
                <a:gd name="connsiteX8" fmla="*/ 308476 w 299300"/>
                <a:gd name="connsiteY8" fmla="*/ 189472 h 374125"/>
                <a:gd name="connsiteX9" fmla="*/ 287899 w 299300"/>
                <a:gd name="connsiteY9" fmla="*/ 110905 h 374125"/>
                <a:gd name="connsiteX10" fmla="*/ 270316 w 299300"/>
                <a:gd name="connsiteY10" fmla="*/ 86587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300" h="374125">
                  <a:moveTo>
                    <a:pt x="270316" y="86587"/>
                  </a:moveTo>
                  <a:cubicBezTo>
                    <a:pt x="250113" y="47865"/>
                    <a:pt x="217938" y="-6944"/>
                    <a:pt x="141429" y="725"/>
                  </a:cubicBezTo>
                  <a:cubicBezTo>
                    <a:pt x="64734" y="8395"/>
                    <a:pt x="-925" y="56657"/>
                    <a:pt x="10" y="114085"/>
                  </a:cubicBezTo>
                  <a:cubicBezTo>
                    <a:pt x="945" y="171514"/>
                    <a:pt x="39854" y="240727"/>
                    <a:pt x="54819" y="280571"/>
                  </a:cubicBezTo>
                  <a:cubicBezTo>
                    <a:pt x="69784" y="320415"/>
                    <a:pt x="63424" y="379340"/>
                    <a:pt x="63424" y="379340"/>
                  </a:cubicBezTo>
                  <a:lnTo>
                    <a:pt x="233464" y="373167"/>
                  </a:lnTo>
                  <a:cubicBezTo>
                    <a:pt x="233464" y="373167"/>
                    <a:pt x="228975" y="321164"/>
                    <a:pt x="239450" y="301522"/>
                  </a:cubicBezTo>
                  <a:cubicBezTo>
                    <a:pt x="245249" y="290486"/>
                    <a:pt x="268071" y="269909"/>
                    <a:pt x="294447" y="248583"/>
                  </a:cubicBezTo>
                  <a:cubicBezTo>
                    <a:pt x="306044" y="239230"/>
                    <a:pt x="315211" y="219776"/>
                    <a:pt x="308476" y="189472"/>
                  </a:cubicBezTo>
                  <a:cubicBezTo>
                    <a:pt x="298188" y="144016"/>
                    <a:pt x="294447" y="124187"/>
                    <a:pt x="287899" y="110905"/>
                  </a:cubicBezTo>
                  <a:cubicBezTo>
                    <a:pt x="282849" y="101552"/>
                    <a:pt x="274805" y="95005"/>
                    <a:pt x="270316" y="86587"/>
                  </a:cubicBezTo>
                  <a:close/>
                </a:path>
              </a:pathLst>
            </a:custGeom>
            <a:solidFill>
              <a:srgbClr val="FFE1BD"/>
            </a:solidFill>
            <a:ln w="18697" cap="flat">
              <a:noFill/>
              <a:prstDash val="solid"/>
              <a:miter/>
            </a:ln>
          </p:spPr>
          <p:txBody>
            <a:bodyPr rtlCol="0" anchor="ctr"/>
            <a:lstStyle/>
            <a:p>
              <a:endParaRPr lang="en-ID"/>
            </a:p>
          </p:txBody>
        </p:sp>
        <p:sp>
          <p:nvSpPr>
            <p:cNvPr id="248" name="Freeform: Shape 247">
              <a:extLst>
                <a:ext uri="{FF2B5EF4-FFF2-40B4-BE49-F238E27FC236}">
                  <a16:creationId xmlns:a16="http://schemas.microsoft.com/office/drawing/2014/main" id="{0DA6790E-0DF2-47F4-B954-2D3364C55226}"/>
                </a:ext>
              </a:extLst>
            </p:cNvPr>
            <p:cNvSpPr/>
            <p:nvPr/>
          </p:nvSpPr>
          <p:spPr>
            <a:xfrm>
              <a:off x="1374009" y="3642226"/>
              <a:ext cx="336713" cy="692132"/>
            </a:xfrm>
            <a:custGeom>
              <a:avLst/>
              <a:gdLst>
                <a:gd name="connsiteX0" fmla="*/ 338226 w 336712"/>
                <a:gd name="connsiteY0" fmla="*/ 421131 h 692131"/>
                <a:gd name="connsiteX1" fmla="*/ 303058 w 336712"/>
                <a:gd name="connsiteY1" fmla="*/ 389704 h 692131"/>
                <a:gd name="connsiteX2" fmla="*/ 290899 w 336712"/>
                <a:gd name="connsiteY2" fmla="*/ 343687 h 692131"/>
                <a:gd name="connsiteX3" fmla="*/ 301000 w 336712"/>
                <a:gd name="connsiteY3" fmla="*/ 317685 h 692131"/>
                <a:gd name="connsiteX4" fmla="*/ 294266 w 336712"/>
                <a:gd name="connsiteY4" fmla="*/ 226211 h 692131"/>
                <a:gd name="connsiteX5" fmla="*/ 272754 w 336712"/>
                <a:gd name="connsiteY5" fmla="*/ 193662 h 692131"/>
                <a:gd name="connsiteX6" fmla="*/ 276495 w 336712"/>
                <a:gd name="connsiteY6" fmla="*/ 163545 h 692131"/>
                <a:gd name="connsiteX7" fmla="*/ 296136 w 336712"/>
                <a:gd name="connsiteY7" fmla="*/ 163732 h 692131"/>
                <a:gd name="connsiteX8" fmla="*/ 314656 w 336712"/>
                <a:gd name="connsiteY8" fmla="*/ 178697 h 692131"/>
                <a:gd name="connsiteX9" fmla="*/ 305115 w 336712"/>
                <a:gd name="connsiteY9" fmla="*/ 107426 h 692131"/>
                <a:gd name="connsiteX10" fmla="*/ 292956 w 336712"/>
                <a:gd name="connsiteY10" fmla="*/ 78432 h 692131"/>
                <a:gd name="connsiteX11" fmla="*/ 339161 w 336712"/>
                <a:gd name="connsiteY11" fmla="*/ 107239 h 692131"/>
                <a:gd name="connsiteX12" fmla="*/ 210462 w 336712"/>
                <a:gd name="connsiteY12" fmla="*/ 52 h 692131"/>
                <a:gd name="connsiteX13" fmla="*/ 132082 w 336712"/>
                <a:gd name="connsiteY13" fmla="*/ 14643 h 692131"/>
                <a:gd name="connsiteX14" fmla="*/ 83259 w 336712"/>
                <a:gd name="connsiteY14" fmla="*/ 69453 h 692131"/>
                <a:gd name="connsiteX15" fmla="*/ 37429 w 336712"/>
                <a:gd name="connsiteY15" fmla="*/ 129313 h 692131"/>
                <a:gd name="connsiteX16" fmla="*/ 35184 w 336712"/>
                <a:gd name="connsiteY16" fmla="*/ 191418 h 692131"/>
                <a:gd name="connsiteX17" fmla="*/ 56509 w 336712"/>
                <a:gd name="connsiteY17" fmla="*/ 281208 h 692131"/>
                <a:gd name="connsiteX18" fmla="*/ 53142 w 336712"/>
                <a:gd name="connsiteY18" fmla="*/ 356220 h 692131"/>
                <a:gd name="connsiteX19" fmla="*/ 10305 w 336712"/>
                <a:gd name="connsiteY19" fmla="*/ 412900 h 692131"/>
                <a:gd name="connsiteX20" fmla="*/ 11614 w 336712"/>
                <a:gd name="connsiteY20" fmla="*/ 503064 h 692131"/>
                <a:gd name="connsiteX21" fmla="*/ 39861 w 336712"/>
                <a:gd name="connsiteY21" fmla="*/ 583127 h 692131"/>
                <a:gd name="connsiteX22" fmla="*/ 75777 w 336712"/>
                <a:gd name="connsiteY22" fmla="*/ 687134 h 692131"/>
                <a:gd name="connsiteX23" fmla="*/ 156775 w 336712"/>
                <a:gd name="connsiteY23" fmla="*/ 709020 h 692131"/>
                <a:gd name="connsiteX24" fmla="*/ 223182 w 336712"/>
                <a:gd name="connsiteY24" fmla="*/ 688069 h 692131"/>
                <a:gd name="connsiteX25" fmla="*/ 323822 w 336712"/>
                <a:gd name="connsiteY25" fmla="*/ 595473 h 692131"/>
                <a:gd name="connsiteX26" fmla="*/ 329995 w 336712"/>
                <a:gd name="connsiteY26" fmla="*/ 525512 h 692131"/>
                <a:gd name="connsiteX27" fmla="*/ 354687 w 336712"/>
                <a:gd name="connsiteY27" fmla="*/ 470889 h 692131"/>
                <a:gd name="connsiteX28" fmla="*/ 339535 w 336712"/>
                <a:gd name="connsiteY28" fmla="*/ 422814 h 692131"/>
                <a:gd name="connsiteX29" fmla="*/ 338226 w 336712"/>
                <a:gd name="connsiteY29" fmla="*/ 421131 h 6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6712" h="692131">
                  <a:moveTo>
                    <a:pt x="338226" y="421131"/>
                  </a:moveTo>
                  <a:cubicBezTo>
                    <a:pt x="327937" y="408971"/>
                    <a:pt x="312037" y="402798"/>
                    <a:pt x="303058" y="389704"/>
                  </a:cubicBezTo>
                  <a:cubicBezTo>
                    <a:pt x="294453" y="377358"/>
                    <a:pt x="288841" y="358839"/>
                    <a:pt x="290899" y="343687"/>
                  </a:cubicBezTo>
                  <a:cubicBezTo>
                    <a:pt x="292208" y="334334"/>
                    <a:pt x="296885" y="326103"/>
                    <a:pt x="301000" y="317685"/>
                  </a:cubicBezTo>
                  <a:cubicBezTo>
                    <a:pt x="319519" y="280459"/>
                    <a:pt x="320642" y="256328"/>
                    <a:pt x="294266" y="226211"/>
                  </a:cubicBezTo>
                  <a:cubicBezTo>
                    <a:pt x="285661" y="216297"/>
                    <a:pt x="277056" y="206009"/>
                    <a:pt x="272754" y="193662"/>
                  </a:cubicBezTo>
                  <a:cubicBezTo>
                    <a:pt x="268825" y="182438"/>
                    <a:pt x="265645" y="170279"/>
                    <a:pt x="276495" y="163545"/>
                  </a:cubicBezTo>
                  <a:cubicBezTo>
                    <a:pt x="283977" y="158869"/>
                    <a:pt x="290150" y="158307"/>
                    <a:pt x="296136" y="163732"/>
                  </a:cubicBezTo>
                  <a:cubicBezTo>
                    <a:pt x="300252" y="167474"/>
                    <a:pt x="312411" y="203015"/>
                    <a:pt x="314656" y="178697"/>
                  </a:cubicBezTo>
                  <a:cubicBezTo>
                    <a:pt x="316713" y="155314"/>
                    <a:pt x="325505" y="149329"/>
                    <a:pt x="305115" y="107426"/>
                  </a:cubicBezTo>
                  <a:cubicBezTo>
                    <a:pt x="302684" y="102376"/>
                    <a:pt x="291273" y="82921"/>
                    <a:pt x="292956" y="78432"/>
                  </a:cubicBezTo>
                  <a:cubicBezTo>
                    <a:pt x="319332" y="83482"/>
                    <a:pt x="328311" y="90404"/>
                    <a:pt x="339161" y="107239"/>
                  </a:cubicBezTo>
                  <a:cubicBezTo>
                    <a:pt x="350946" y="93958"/>
                    <a:pt x="316526" y="-2567"/>
                    <a:pt x="210462" y="52"/>
                  </a:cubicBezTo>
                  <a:cubicBezTo>
                    <a:pt x="183712" y="801"/>
                    <a:pt x="156026" y="2484"/>
                    <a:pt x="132082" y="14643"/>
                  </a:cubicBezTo>
                  <a:cubicBezTo>
                    <a:pt x="108325" y="26802"/>
                    <a:pt x="81763" y="48128"/>
                    <a:pt x="83259" y="69453"/>
                  </a:cubicBezTo>
                  <a:cubicBezTo>
                    <a:pt x="45659" y="76748"/>
                    <a:pt x="40422" y="114909"/>
                    <a:pt x="37429" y="129313"/>
                  </a:cubicBezTo>
                  <a:cubicBezTo>
                    <a:pt x="33313" y="149702"/>
                    <a:pt x="32565" y="170654"/>
                    <a:pt x="35184" y="191418"/>
                  </a:cubicBezTo>
                  <a:cubicBezTo>
                    <a:pt x="39112" y="221909"/>
                    <a:pt x="50523" y="250903"/>
                    <a:pt x="56509" y="281208"/>
                  </a:cubicBezTo>
                  <a:cubicBezTo>
                    <a:pt x="61373" y="305713"/>
                    <a:pt x="62682" y="332837"/>
                    <a:pt x="53142" y="356220"/>
                  </a:cubicBezTo>
                  <a:cubicBezTo>
                    <a:pt x="43789" y="378667"/>
                    <a:pt x="21528" y="390826"/>
                    <a:pt x="10305" y="412900"/>
                  </a:cubicBezTo>
                  <a:cubicBezTo>
                    <a:pt x="-4099" y="440772"/>
                    <a:pt x="-3164" y="475192"/>
                    <a:pt x="11614" y="503064"/>
                  </a:cubicBezTo>
                  <a:cubicBezTo>
                    <a:pt x="26205" y="530749"/>
                    <a:pt x="44537" y="549081"/>
                    <a:pt x="39861" y="583127"/>
                  </a:cubicBezTo>
                  <a:cubicBezTo>
                    <a:pt x="38364" y="594164"/>
                    <a:pt x="28450" y="645419"/>
                    <a:pt x="75777" y="687134"/>
                  </a:cubicBezTo>
                  <a:cubicBezTo>
                    <a:pt x="95231" y="704156"/>
                    <a:pt x="131521" y="712948"/>
                    <a:pt x="156775" y="709020"/>
                  </a:cubicBezTo>
                  <a:cubicBezTo>
                    <a:pt x="182028" y="705092"/>
                    <a:pt x="200922" y="700228"/>
                    <a:pt x="223182" y="688069"/>
                  </a:cubicBezTo>
                  <a:cubicBezTo>
                    <a:pt x="262839" y="666557"/>
                    <a:pt x="298194" y="652714"/>
                    <a:pt x="323822" y="595473"/>
                  </a:cubicBezTo>
                  <a:cubicBezTo>
                    <a:pt x="338413" y="563111"/>
                    <a:pt x="317087" y="558621"/>
                    <a:pt x="329995" y="525512"/>
                  </a:cubicBezTo>
                  <a:cubicBezTo>
                    <a:pt x="337290" y="506992"/>
                    <a:pt x="352816" y="491466"/>
                    <a:pt x="354687" y="470889"/>
                  </a:cubicBezTo>
                  <a:cubicBezTo>
                    <a:pt x="356371" y="453867"/>
                    <a:pt x="350011" y="436283"/>
                    <a:pt x="339535" y="422814"/>
                  </a:cubicBezTo>
                  <a:cubicBezTo>
                    <a:pt x="338974" y="422066"/>
                    <a:pt x="338600" y="421692"/>
                    <a:pt x="338226" y="421131"/>
                  </a:cubicBezTo>
                  <a:close/>
                </a:path>
              </a:pathLst>
            </a:custGeom>
            <a:solidFill>
              <a:srgbClr val="1D2959"/>
            </a:solidFill>
            <a:ln w="18697" cap="flat">
              <a:noFill/>
              <a:prstDash val="solid"/>
              <a:miter/>
            </a:ln>
          </p:spPr>
          <p:txBody>
            <a:bodyPr rtlCol="0" anchor="ctr"/>
            <a:lstStyle/>
            <a:p>
              <a:endParaRPr lang="en-ID"/>
            </a:p>
          </p:txBody>
        </p:sp>
        <p:sp>
          <p:nvSpPr>
            <p:cNvPr id="249" name="Freeform: Shape 248">
              <a:extLst>
                <a:ext uri="{FF2B5EF4-FFF2-40B4-BE49-F238E27FC236}">
                  <a16:creationId xmlns:a16="http://schemas.microsoft.com/office/drawing/2014/main" id="{6D2D5762-FFA0-42D2-A361-95286CD78EB9}"/>
                </a:ext>
              </a:extLst>
            </p:cNvPr>
            <p:cNvSpPr/>
            <p:nvPr/>
          </p:nvSpPr>
          <p:spPr>
            <a:xfrm>
              <a:off x="4329270" y="3520586"/>
              <a:ext cx="1047551" cy="2038983"/>
            </a:xfrm>
            <a:custGeom>
              <a:avLst/>
              <a:gdLst>
                <a:gd name="connsiteX0" fmla="*/ 1050329 w 1047550"/>
                <a:gd name="connsiteY0" fmla="*/ 2039084 h 2038983"/>
                <a:gd name="connsiteX1" fmla="*/ 1032371 w 1047550"/>
                <a:gd name="connsiteY1" fmla="*/ 2015327 h 2038983"/>
                <a:gd name="connsiteX2" fmla="*/ 1032557 w 1047550"/>
                <a:gd name="connsiteY2" fmla="*/ 2015327 h 2038983"/>
                <a:gd name="connsiteX3" fmla="*/ 1031810 w 1047550"/>
                <a:gd name="connsiteY3" fmla="*/ 2014392 h 2038983"/>
                <a:gd name="connsiteX4" fmla="*/ 1020773 w 1047550"/>
                <a:gd name="connsiteY4" fmla="*/ 2001672 h 2038983"/>
                <a:gd name="connsiteX5" fmla="*/ 949501 w 1047550"/>
                <a:gd name="connsiteY5" fmla="*/ 1850151 h 2038983"/>
                <a:gd name="connsiteX6" fmla="*/ 946134 w 1047550"/>
                <a:gd name="connsiteY6" fmla="*/ 1540375 h 2038983"/>
                <a:gd name="connsiteX7" fmla="*/ 945386 w 1047550"/>
                <a:gd name="connsiteY7" fmla="*/ 1474903 h 2038983"/>
                <a:gd name="connsiteX8" fmla="*/ 945199 w 1047550"/>
                <a:gd name="connsiteY8" fmla="*/ 1455074 h 2038983"/>
                <a:gd name="connsiteX9" fmla="*/ 948005 w 1047550"/>
                <a:gd name="connsiteY9" fmla="*/ 1438239 h 2038983"/>
                <a:gd name="connsiteX10" fmla="*/ 953430 w 1047550"/>
                <a:gd name="connsiteY10" fmla="*/ 1407186 h 2038983"/>
                <a:gd name="connsiteX11" fmla="*/ 959229 w 1047550"/>
                <a:gd name="connsiteY11" fmla="*/ 1372954 h 2038983"/>
                <a:gd name="connsiteX12" fmla="*/ 959229 w 1047550"/>
                <a:gd name="connsiteY12" fmla="*/ 1372767 h 2038983"/>
                <a:gd name="connsiteX13" fmla="*/ 959229 w 1047550"/>
                <a:gd name="connsiteY13" fmla="*/ 1372580 h 2038983"/>
                <a:gd name="connsiteX14" fmla="*/ 958855 w 1047550"/>
                <a:gd name="connsiteY14" fmla="*/ 1272688 h 2038983"/>
                <a:gd name="connsiteX15" fmla="*/ 992526 w 1047550"/>
                <a:gd name="connsiteY15" fmla="*/ 1279984 h 2038983"/>
                <a:gd name="connsiteX16" fmla="*/ 964654 w 1047550"/>
                <a:gd name="connsiteY16" fmla="*/ 1174106 h 2038983"/>
                <a:gd name="connsiteX17" fmla="*/ 949501 w 1047550"/>
                <a:gd name="connsiteY17" fmla="*/ 1111253 h 2038983"/>
                <a:gd name="connsiteX18" fmla="*/ 931170 w 1047550"/>
                <a:gd name="connsiteY18" fmla="*/ 1007995 h 2038983"/>
                <a:gd name="connsiteX19" fmla="*/ 951186 w 1047550"/>
                <a:gd name="connsiteY19" fmla="*/ 810457 h 2038983"/>
                <a:gd name="connsiteX20" fmla="*/ 956610 w 1047550"/>
                <a:gd name="connsiteY20" fmla="*/ 752467 h 2038983"/>
                <a:gd name="connsiteX21" fmla="*/ 958855 w 1047550"/>
                <a:gd name="connsiteY21" fmla="*/ 695787 h 2038983"/>
                <a:gd name="connsiteX22" fmla="*/ 958481 w 1047550"/>
                <a:gd name="connsiteY22" fmla="*/ 678577 h 2038983"/>
                <a:gd name="connsiteX23" fmla="*/ 927989 w 1047550"/>
                <a:gd name="connsiteY23" fmla="*/ 547259 h 2038983"/>
                <a:gd name="connsiteX24" fmla="*/ 919759 w 1047550"/>
                <a:gd name="connsiteY24" fmla="*/ 530424 h 2038983"/>
                <a:gd name="connsiteX25" fmla="*/ 857467 w 1047550"/>
                <a:gd name="connsiteY25" fmla="*/ 435957 h 2038983"/>
                <a:gd name="connsiteX26" fmla="*/ 839135 w 1047550"/>
                <a:gd name="connsiteY26" fmla="*/ 407711 h 2038983"/>
                <a:gd name="connsiteX27" fmla="*/ 834271 w 1047550"/>
                <a:gd name="connsiteY27" fmla="*/ 350095 h 2038983"/>
                <a:gd name="connsiteX28" fmla="*/ 879353 w 1047550"/>
                <a:gd name="connsiteY28" fmla="*/ 144139 h 2038983"/>
                <a:gd name="connsiteX29" fmla="*/ 876547 w 1047550"/>
                <a:gd name="connsiteY29" fmla="*/ 130110 h 2038983"/>
                <a:gd name="connsiteX30" fmla="*/ 780397 w 1047550"/>
                <a:gd name="connsiteY30" fmla="*/ 37139 h 2038983"/>
                <a:gd name="connsiteX31" fmla="*/ 571635 w 1047550"/>
                <a:gd name="connsiteY31" fmla="*/ 57716 h 2038983"/>
                <a:gd name="connsiteX32" fmla="*/ 482032 w 1047550"/>
                <a:gd name="connsiteY32" fmla="*/ 86150 h 2038983"/>
                <a:gd name="connsiteX33" fmla="*/ 462016 w 1047550"/>
                <a:gd name="connsiteY33" fmla="*/ 87272 h 2038983"/>
                <a:gd name="connsiteX34" fmla="*/ 449296 w 1047550"/>
                <a:gd name="connsiteY34" fmla="*/ 85402 h 2038983"/>
                <a:gd name="connsiteX35" fmla="*/ 517761 w 1047550"/>
                <a:gd name="connsiteY35" fmla="*/ 209237 h 2038983"/>
                <a:gd name="connsiteX36" fmla="*/ 541331 w 1047550"/>
                <a:gd name="connsiteY36" fmla="*/ 215036 h 2038983"/>
                <a:gd name="connsiteX37" fmla="*/ 560598 w 1047550"/>
                <a:gd name="connsiteY37" fmla="*/ 215784 h 2038983"/>
                <a:gd name="connsiteX38" fmla="*/ 571635 w 1047550"/>
                <a:gd name="connsiteY38" fmla="*/ 256751 h 2038983"/>
                <a:gd name="connsiteX39" fmla="*/ 580988 w 1047550"/>
                <a:gd name="connsiteY39" fmla="*/ 266291 h 2038983"/>
                <a:gd name="connsiteX40" fmla="*/ 580988 w 1047550"/>
                <a:gd name="connsiteY40" fmla="*/ 297343 h 2038983"/>
                <a:gd name="connsiteX41" fmla="*/ 580801 w 1047550"/>
                <a:gd name="connsiteY41" fmla="*/ 299962 h 2038983"/>
                <a:gd name="connsiteX42" fmla="*/ 575938 w 1047550"/>
                <a:gd name="connsiteY42" fmla="*/ 328583 h 2038983"/>
                <a:gd name="connsiteX43" fmla="*/ 574815 w 1047550"/>
                <a:gd name="connsiteY43" fmla="*/ 344858 h 2038983"/>
                <a:gd name="connsiteX44" fmla="*/ 575938 w 1047550"/>
                <a:gd name="connsiteY44" fmla="*/ 354211 h 2038983"/>
                <a:gd name="connsiteX45" fmla="*/ 594083 w 1047550"/>
                <a:gd name="connsiteY45" fmla="*/ 361506 h 2038983"/>
                <a:gd name="connsiteX46" fmla="*/ 603062 w 1047550"/>
                <a:gd name="connsiteY46" fmla="*/ 360758 h 2038983"/>
                <a:gd name="connsiteX47" fmla="*/ 606803 w 1047550"/>
                <a:gd name="connsiteY47" fmla="*/ 368615 h 2038983"/>
                <a:gd name="connsiteX48" fmla="*/ 644776 w 1047550"/>
                <a:gd name="connsiteY48" fmla="*/ 424920 h 2038983"/>
                <a:gd name="connsiteX49" fmla="*/ 658619 w 1047550"/>
                <a:gd name="connsiteY49" fmla="*/ 428475 h 2038983"/>
                <a:gd name="connsiteX50" fmla="*/ 738121 w 1047550"/>
                <a:gd name="connsiteY50" fmla="*/ 412387 h 2038983"/>
                <a:gd name="connsiteX51" fmla="*/ 744294 w 1047550"/>
                <a:gd name="connsiteY51" fmla="*/ 435022 h 2038983"/>
                <a:gd name="connsiteX52" fmla="*/ 732135 w 1047550"/>
                <a:gd name="connsiteY52" fmla="*/ 439137 h 2038983"/>
                <a:gd name="connsiteX53" fmla="*/ 732135 w 1047550"/>
                <a:gd name="connsiteY53" fmla="*/ 481039 h 2038983"/>
                <a:gd name="connsiteX54" fmla="*/ 718292 w 1047550"/>
                <a:gd name="connsiteY54" fmla="*/ 494882 h 2038983"/>
                <a:gd name="connsiteX55" fmla="*/ 710810 w 1047550"/>
                <a:gd name="connsiteY55" fmla="*/ 504235 h 2038983"/>
                <a:gd name="connsiteX56" fmla="*/ 707068 w 1047550"/>
                <a:gd name="connsiteY56" fmla="*/ 510221 h 2038983"/>
                <a:gd name="connsiteX57" fmla="*/ 630747 w 1047550"/>
                <a:gd name="connsiteY57" fmla="*/ 678577 h 2038983"/>
                <a:gd name="connsiteX58" fmla="*/ 609796 w 1047550"/>
                <a:gd name="connsiteY58" fmla="*/ 752467 h 2038983"/>
                <a:gd name="connsiteX59" fmla="*/ 609422 w 1047550"/>
                <a:gd name="connsiteY59" fmla="*/ 753589 h 2038983"/>
                <a:gd name="connsiteX60" fmla="*/ 597637 w 1047550"/>
                <a:gd name="connsiteY60" fmla="*/ 755460 h 2038983"/>
                <a:gd name="connsiteX61" fmla="*/ 356513 w 1047550"/>
                <a:gd name="connsiteY61" fmla="*/ 810457 h 2038983"/>
                <a:gd name="connsiteX62" fmla="*/ 329015 w 1047550"/>
                <a:gd name="connsiteY62" fmla="*/ 818313 h 2038983"/>
                <a:gd name="connsiteX63" fmla="*/ 329576 w 1047550"/>
                <a:gd name="connsiteY63" fmla="*/ 822803 h 2038983"/>
                <a:gd name="connsiteX64" fmla="*/ 277198 w 1047550"/>
                <a:gd name="connsiteY64" fmla="*/ 822242 h 2038983"/>
                <a:gd name="connsiteX65" fmla="*/ 231929 w 1047550"/>
                <a:gd name="connsiteY65" fmla="*/ 854603 h 2038983"/>
                <a:gd name="connsiteX66" fmla="*/ 208733 w 1047550"/>
                <a:gd name="connsiteY66" fmla="*/ 887900 h 2038983"/>
                <a:gd name="connsiteX67" fmla="*/ 210978 w 1047550"/>
                <a:gd name="connsiteY67" fmla="*/ 888462 h 2038983"/>
                <a:gd name="connsiteX68" fmla="*/ 224260 w 1047550"/>
                <a:gd name="connsiteY68" fmla="*/ 880979 h 2038983"/>
                <a:gd name="connsiteX69" fmla="*/ 231929 w 1047550"/>
                <a:gd name="connsiteY69" fmla="*/ 880792 h 2038983"/>
                <a:gd name="connsiteX70" fmla="*/ 254377 w 1047550"/>
                <a:gd name="connsiteY70" fmla="*/ 862273 h 2038983"/>
                <a:gd name="connsiteX71" fmla="*/ 267471 w 1047550"/>
                <a:gd name="connsiteY71" fmla="*/ 853668 h 2038983"/>
                <a:gd name="connsiteX72" fmla="*/ 284494 w 1047550"/>
                <a:gd name="connsiteY72" fmla="*/ 854042 h 2038983"/>
                <a:gd name="connsiteX73" fmla="*/ 280191 w 1047550"/>
                <a:gd name="connsiteY73" fmla="*/ 863956 h 2038983"/>
                <a:gd name="connsiteX74" fmla="*/ 263543 w 1047550"/>
                <a:gd name="connsiteY74" fmla="*/ 871439 h 2038983"/>
                <a:gd name="connsiteX75" fmla="*/ 279443 w 1047550"/>
                <a:gd name="connsiteY75" fmla="*/ 877425 h 2038983"/>
                <a:gd name="connsiteX76" fmla="*/ 312366 w 1047550"/>
                <a:gd name="connsiteY76" fmla="*/ 863956 h 2038983"/>
                <a:gd name="connsiteX77" fmla="*/ 334814 w 1047550"/>
                <a:gd name="connsiteY77" fmla="*/ 856848 h 2038983"/>
                <a:gd name="connsiteX78" fmla="*/ 335749 w 1047550"/>
                <a:gd name="connsiteY78" fmla="*/ 863021 h 2038983"/>
                <a:gd name="connsiteX79" fmla="*/ 568829 w 1047550"/>
                <a:gd name="connsiteY79" fmla="*/ 861525 h 2038983"/>
                <a:gd name="connsiteX80" fmla="*/ 586974 w 1047550"/>
                <a:gd name="connsiteY80" fmla="*/ 860963 h 2038983"/>
                <a:gd name="connsiteX81" fmla="*/ 582485 w 1047550"/>
                <a:gd name="connsiteY81" fmla="*/ 887339 h 2038983"/>
                <a:gd name="connsiteX82" fmla="*/ 575563 w 1047550"/>
                <a:gd name="connsiteY82" fmla="*/ 888087 h 2038983"/>
                <a:gd name="connsiteX83" fmla="*/ 534597 w 1047550"/>
                <a:gd name="connsiteY83" fmla="*/ 889210 h 2038983"/>
                <a:gd name="connsiteX84" fmla="*/ 531417 w 1047550"/>
                <a:gd name="connsiteY84" fmla="*/ 888462 h 2038983"/>
                <a:gd name="connsiteX85" fmla="*/ 151679 w 1047550"/>
                <a:gd name="connsiteY85" fmla="*/ 888462 h 2038983"/>
                <a:gd name="connsiteX86" fmla="*/ 123620 w 1047550"/>
                <a:gd name="connsiteY86" fmla="*/ 810457 h 2038983"/>
                <a:gd name="connsiteX87" fmla="*/ 102669 w 1047550"/>
                <a:gd name="connsiteY87" fmla="*/ 752467 h 2038983"/>
                <a:gd name="connsiteX88" fmla="*/ 75919 w 1047550"/>
                <a:gd name="connsiteY88" fmla="*/ 678577 h 2038983"/>
                <a:gd name="connsiteX89" fmla="*/ 27657 w 1047550"/>
                <a:gd name="connsiteY89" fmla="*/ 544640 h 2038983"/>
                <a:gd name="connsiteX90" fmla="*/ 12692 w 1047550"/>
                <a:gd name="connsiteY90" fmla="*/ 537532 h 2038983"/>
                <a:gd name="connsiteX91" fmla="*/ 7828 w 1047550"/>
                <a:gd name="connsiteY91" fmla="*/ 539403 h 2038983"/>
                <a:gd name="connsiteX92" fmla="*/ 720 w 1047550"/>
                <a:gd name="connsiteY92" fmla="*/ 554555 h 2038983"/>
                <a:gd name="connsiteX93" fmla="*/ 45428 w 1047550"/>
                <a:gd name="connsiteY93" fmla="*/ 678577 h 2038983"/>
                <a:gd name="connsiteX94" fmla="*/ 72178 w 1047550"/>
                <a:gd name="connsiteY94" fmla="*/ 752467 h 2038983"/>
                <a:gd name="connsiteX95" fmla="*/ 92942 w 1047550"/>
                <a:gd name="connsiteY95" fmla="*/ 810457 h 2038983"/>
                <a:gd name="connsiteX96" fmla="*/ 121375 w 1047550"/>
                <a:gd name="connsiteY96" fmla="*/ 889023 h 2038983"/>
                <a:gd name="connsiteX97" fmla="*/ 108655 w 1047550"/>
                <a:gd name="connsiteY97" fmla="*/ 888462 h 2038983"/>
                <a:gd name="connsiteX98" fmla="*/ 121749 w 1047550"/>
                <a:gd name="connsiteY98" fmla="*/ 913902 h 2038983"/>
                <a:gd name="connsiteX99" fmla="*/ 152428 w 1047550"/>
                <a:gd name="connsiteY99" fmla="*/ 938782 h 2038983"/>
                <a:gd name="connsiteX100" fmla="*/ 201625 w 1047550"/>
                <a:gd name="connsiteY100" fmla="*/ 952624 h 2038983"/>
                <a:gd name="connsiteX101" fmla="*/ 221080 w 1047550"/>
                <a:gd name="connsiteY101" fmla="*/ 952063 h 2038983"/>
                <a:gd name="connsiteX102" fmla="*/ 256247 w 1047550"/>
                <a:gd name="connsiteY102" fmla="*/ 947386 h 2038983"/>
                <a:gd name="connsiteX103" fmla="*/ 255873 w 1047550"/>
                <a:gd name="connsiteY103" fmla="*/ 959732 h 2038983"/>
                <a:gd name="connsiteX104" fmla="*/ 465758 w 1047550"/>
                <a:gd name="connsiteY104" fmla="*/ 985360 h 2038983"/>
                <a:gd name="connsiteX105" fmla="*/ 568081 w 1047550"/>
                <a:gd name="connsiteY105" fmla="*/ 994900 h 2038983"/>
                <a:gd name="connsiteX106" fmla="*/ 565088 w 1047550"/>
                <a:gd name="connsiteY106" fmla="*/ 1022024 h 2038983"/>
                <a:gd name="connsiteX107" fmla="*/ 557605 w 1047550"/>
                <a:gd name="connsiteY107" fmla="*/ 1111253 h 2038983"/>
                <a:gd name="connsiteX108" fmla="*/ 553490 w 1047550"/>
                <a:gd name="connsiteY108" fmla="*/ 1174106 h 2038983"/>
                <a:gd name="connsiteX109" fmla="*/ 545072 w 1047550"/>
                <a:gd name="connsiteY109" fmla="*/ 1320577 h 2038983"/>
                <a:gd name="connsiteX110" fmla="*/ 592960 w 1047550"/>
                <a:gd name="connsiteY110" fmla="*/ 1333671 h 2038983"/>
                <a:gd name="connsiteX111" fmla="*/ 594644 w 1047550"/>
                <a:gd name="connsiteY111" fmla="*/ 1356680 h 2038983"/>
                <a:gd name="connsiteX112" fmla="*/ 594644 w 1047550"/>
                <a:gd name="connsiteY112" fmla="*/ 1356866 h 2038983"/>
                <a:gd name="connsiteX113" fmla="*/ 585852 w 1047550"/>
                <a:gd name="connsiteY113" fmla="*/ 1474903 h 2038983"/>
                <a:gd name="connsiteX114" fmla="*/ 581362 w 1047550"/>
                <a:gd name="connsiteY114" fmla="*/ 1540375 h 2038983"/>
                <a:gd name="connsiteX115" fmla="*/ 562469 w 1047550"/>
                <a:gd name="connsiteY115" fmla="*/ 1800018 h 2038983"/>
                <a:gd name="connsiteX116" fmla="*/ 558167 w 1047550"/>
                <a:gd name="connsiteY116" fmla="*/ 1828826 h 2038983"/>
                <a:gd name="connsiteX117" fmla="*/ 558167 w 1047550"/>
                <a:gd name="connsiteY117" fmla="*/ 1909076 h 2038983"/>
                <a:gd name="connsiteX118" fmla="*/ 565275 w 1047550"/>
                <a:gd name="connsiteY118" fmla="*/ 2046567 h 2038983"/>
                <a:gd name="connsiteX119" fmla="*/ 720350 w 1047550"/>
                <a:gd name="connsiteY119" fmla="*/ 2046567 h 2038983"/>
                <a:gd name="connsiteX120" fmla="*/ 717170 w 1047550"/>
                <a:gd name="connsiteY120" fmla="*/ 2029918 h 2038983"/>
                <a:gd name="connsiteX121" fmla="*/ 716048 w 1047550"/>
                <a:gd name="connsiteY121" fmla="*/ 2023932 h 2038983"/>
                <a:gd name="connsiteX122" fmla="*/ 714738 w 1047550"/>
                <a:gd name="connsiteY122" fmla="*/ 2011025 h 2038983"/>
                <a:gd name="connsiteX123" fmla="*/ 725775 w 1047550"/>
                <a:gd name="connsiteY123" fmla="*/ 1868109 h 2038983"/>
                <a:gd name="connsiteX124" fmla="*/ 761691 w 1047550"/>
                <a:gd name="connsiteY124" fmla="*/ 1776635 h 2038983"/>
                <a:gd name="connsiteX125" fmla="*/ 808269 w 1047550"/>
                <a:gd name="connsiteY125" fmla="*/ 1955093 h 2038983"/>
                <a:gd name="connsiteX126" fmla="*/ 808457 w 1047550"/>
                <a:gd name="connsiteY126" fmla="*/ 1956028 h 2038983"/>
                <a:gd name="connsiteX127" fmla="*/ 809579 w 1047550"/>
                <a:gd name="connsiteY127" fmla="*/ 1961827 h 2038983"/>
                <a:gd name="connsiteX128" fmla="*/ 812572 w 1047550"/>
                <a:gd name="connsiteY128" fmla="*/ 1971181 h 2038983"/>
                <a:gd name="connsiteX129" fmla="*/ 813881 w 1047550"/>
                <a:gd name="connsiteY129" fmla="*/ 1974361 h 2038983"/>
                <a:gd name="connsiteX130" fmla="*/ 822860 w 1047550"/>
                <a:gd name="connsiteY130" fmla="*/ 1992131 h 2038983"/>
                <a:gd name="connsiteX131" fmla="*/ 823421 w 1047550"/>
                <a:gd name="connsiteY131" fmla="*/ 1993067 h 2038983"/>
                <a:gd name="connsiteX132" fmla="*/ 857841 w 1047550"/>
                <a:gd name="connsiteY132" fmla="*/ 2046567 h 2038983"/>
                <a:gd name="connsiteX133" fmla="*/ 1055192 w 1047550"/>
                <a:gd name="connsiteY133" fmla="*/ 2046567 h 2038983"/>
                <a:gd name="connsiteX134" fmla="*/ 1050329 w 1047550"/>
                <a:gd name="connsiteY134" fmla="*/ 2039084 h 203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047550" h="2038983">
                  <a:moveTo>
                    <a:pt x="1050329" y="2039084"/>
                  </a:moveTo>
                  <a:cubicBezTo>
                    <a:pt x="1044717" y="2030666"/>
                    <a:pt x="1038543" y="2022997"/>
                    <a:pt x="1032371" y="2015327"/>
                  </a:cubicBezTo>
                  <a:cubicBezTo>
                    <a:pt x="1032557" y="2015327"/>
                    <a:pt x="1032557" y="2015327"/>
                    <a:pt x="1032557" y="2015327"/>
                  </a:cubicBezTo>
                  <a:cubicBezTo>
                    <a:pt x="1032371" y="2015140"/>
                    <a:pt x="1032183" y="2014766"/>
                    <a:pt x="1031810" y="2014392"/>
                  </a:cubicBezTo>
                  <a:cubicBezTo>
                    <a:pt x="1028255" y="2010090"/>
                    <a:pt x="1024514" y="2005787"/>
                    <a:pt x="1020773" y="2001672"/>
                  </a:cubicBezTo>
                  <a:cubicBezTo>
                    <a:pt x="953617" y="1920673"/>
                    <a:pt x="949501" y="1851647"/>
                    <a:pt x="949501" y="1850151"/>
                  </a:cubicBezTo>
                  <a:cubicBezTo>
                    <a:pt x="948379" y="1758303"/>
                    <a:pt x="947257" y="1630539"/>
                    <a:pt x="946134" y="1540375"/>
                  </a:cubicBezTo>
                  <a:cubicBezTo>
                    <a:pt x="945948" y="1515122"/>
                    <a:pt x="945761" y="1492674"/>
                    <a:pt x="945386" y="1474903"/>
                  </a:cubicBezTo>
                  <a:cubicBezTo>
                    <a:pt x="945386" y="1467421"/>
                    <a:pt x="945386" y="1460874"/>
                    <a:pt x="945199" y="1455074"/>
                  </a:cubicBezTo>
                  <a:cubicBezTo>
                    <a:pt x="945199" y="1455074"/>
                    <a:pt x="946322" y="1447779"/>
                    <a:pt x="948005" y="1438239"/>
                  </a:cubicBezTo>
                  <a:cubicBezTo>
                    <a:pt x="949501" y="1428699"/>
                    <a:pt x="951559" y="1416727"/>
                    <a:pt x="953430" y="1407186"/>
                  </a:cubicBezTo>
                  <a:cubicBezTo>
                    <a:pt x="955301" y="1397272"/>
                    <a:pt x="957358" y="1385674"/>
                    <a:pt x="959229" y="1372954"/>
                  </a:cubicBezTo>
                  <a:cubicBezTo>
                    <a:pt x="959229" y="1372767"/>
                    <a:pt x="959229" y="1372767"/>
                    <a:pt x="959229" y="1372767"/>
                  </a:cubicBezTo>
                  <a:lnTo>
                    <a:pt x="959229" y="1372580"/>
                  </a:lnTo>
                  <a:cubicBezTo>
                    <a:pt x="962970" y="1344146"/>
                    <a:pt x="964841" y="1309353"/>
                    <a:pt x="958855" y="1272688"/>
                  </a:cubicBezTo>
                  <a:cubicBezTo>
                    <a:pt x="971201" y="1273624"/>
                    <a:pt x="982425" y="1275869"/>
                    <a:pt x="992526" y="1279984"/>
                  </a:cubicBezTo>
                  <a:cubicBezTo>
                    <a:pt x="992526" y="1279984"/>
                    <a:pt x="978870" y="1231722"/>
                    <a:pt x="964654" y="1174106"/>
                  </a:cubicBezTo>
                  <a:cubicBezTo>
                    <a:pt x="959416" y="1153716"/>
                    <a:pt x="954365" y="1132204"/>
                    <a:pt x="949501" y="1111253"/>
                  </a:cubicBezTo>
                  <a:cubicBezTo>
                    <a:pt x="940336" y="1070474"/>
                    <a:pt x="932853" y="1031752"/>
                    <a:pt x="931170" y="1007995"/>
                  </a:cubicBezTo>
                  <a:cubicBezTo>
                    <a:pt x="927989" y="959920"/>
                    <a:pt x="941832" y="889210"/>
                    <a:pt x="951186" y="810457"/>
                  </a:cubicBezTo>
                  <a:cubicBezTo>
                    <a:pt x="953430" y="791563"/>
                    <a:pt x="955301" y="772109"/>
                    <a:pt x="956610" y="752467"/>
                  </a:cubicBezTo>
                  <a:cubicBezTo>
                    <a:pt x="958107" y="733761"/>
                    <a:pt x="958855" y="714867"/>
                    <a:pt x="958855" y="695787"/>
                  </a:cubicBezTo>
                  <a:cubicBezTo>
                    <a:pt x="958855" y="689988"/>
                    <a:pt x="958668" y="684189"/>
                    <a:pt x="958481" y="678577"/>
                  </a:cubicBezTo>
                  <a:cubicBezTo>
                    <a:pt x="956423" y="628257"/>
                    <a:pt x="944825" y="585233"/>
                    <a:pt x="927989" y="547259"/>
                  </a:cubicBezTo>
                  <a:cubicBezTo>
                    <a:pt x="925371" y="541460"/>
                    <a:pt x="922752" y="535848"/>
                    <a:pt x="919759" y="530424"/>
                  </a:cubicBezTo>
                  <a:cubicBezTo>
                    <a:pt x="902175" y="495256"/>
                    <a:pt x="880101" y="464391"/>
                    <a:pt x="857467" y="435957"/>
                  </a:cubicBezTo>
                  <a:cubicBezTo>
                    <a:pt x="850358" y="415567"/>
                    <a:pt x="839322" y="407711"/>
                    <a:pt x="839135" y="407711"/>
                  </a:cubicBezTo>
                  <a:cubicBezTo>
                    <a:pt x="831278" y="383392"/>
                    <a:pt x="834271" y="350095"/>
                    <a:pt x="834271" y="350095"/>
                  </a:cubicBezTo>
                  <a:cubicBezTo>
                    <a:pt x="863079" y="338123"/>
                    <a:pt x="892635" y="225324"/>
                    <a:pt x="879353" y="144139"/>
                  </a:cubicBezTo>
                  <a:cubicBezTo>
                    <a:pt x="878605" y="139276"/>
                    <a:pt x="877669" y="134599"/>
                    <a:pt x="876547" y="130110"/>
                  </a:cubicBezTo>
                  <a:cubicBezTo>
                    <a:pt x="859899" y="59026"/>
                    <a:pt x="814068" y="31153"/>
                    <a:pt x="780397" y="37139"/>
                  </a:cubicBezTo>
                  <a:cubicBezTo>
                    <a:pt x="707443" y="-51902"/>
                    <a:pt x="597076" y="45557"/>
                    <a:pt x="571635" y="57716"/>
                  </a:cubicBezTo>
                  <a:cubicBezTo>
                    <a:pt x="540022" y="73055"/>
                    <a:pt x="507098" y="82970"/>
                    <a:pt x="482032" y="86150"/>
                  </a:cubicBezTo>
                  <a:cubicBezTo>
                    <a:pt x="474550" y="87085"/>
                    <a:pt x="467815" y="87459"/>
                    <a:pt x="462016" y="87272"/>
                  </a:cubicBezTo>
                  <a:cubicBezTo>
                    <a:pt x="456966" y="87272"/>
                    <a:pt x="452663" y="86524"/>
                    <a:pt x="449296" y="85402"/>
                  </a:cubicBezTo>
                  <a:cubicBezTo>
                    <a:pt x="455095" y="160788"/>
                    <a:pt x="482967" y="196143"/>
                    <a:pt x="517761" y="209237"/>
                  </a:cubicBezTo>
                  <a:cubicBezTo>
                    <a:pt x="525431" y="212230"/>
                    <a:pt x="533287" y="214101"/>
                    <a:pt x="541331" y="215036"/>
                  </a:cubicBezTo>
                  <a:cubicBezTo>
                    <a:pt x="547691" y="215784"/>
                    <a:pt x="554051" y="215971"/>
                    <a:pt x="560598" y="215784"/>
                  </a:cubicBezTo>
                  <a:cubicBezTo>
                    <a:pt x="559289" y="221770"/>
                    <a:pt x="558167" y="235987"/>
                    <a:pt x="571635" y="256751"/>
                  </a:cubicBezTo>
                  <a:cubicBezTo>
                    <a:pt x="573319" y="259370"/>
                    <a:pt x="580240" y="263111"/>
                    <a:pt x="580988" y="266291"/>
                  </a:cubicBezTo>
                  <a:cubicBezTo>
                    <a:pt x="583981" y="277141"/>
                    <a:pt x="581549" y="287990"/>
                    <a:pt x="580988" y="297343"/>
                  </a:cubicBezTo>
                  <a:cubicBezTo>
                    <a:pt x="580801" y="298279"/>
                    <a:pt x="580801" y="299027"/>
                    <a:pt x="580801" y="299962"/>
                  </a:cubicBezTo>
                  <a:cubicBezTo>
                    <a:pt x="579118" y="307819"/>
                    <a:pt x="577247" y="318482"/>
                    <a:pt x="575938" y="328583"/>
                  </a:cubicBezTo>
                  <a:cubicBezTo>
                    <a:pt x="575376" y="334382"/>
                    <a:pt x="574815" y="340181"/>
                    <a:pt x="574815" y="344858"/>
                  </a:cubicBezTo>
                  <a:cubicBezTo>
                    <a:pt x="574815" y="348786"/>
                    <a:pt x="575189" y="352153"/>
                    <a:pt x="575938" y="354211"/>
                  </a:cubicBezTo>
                  <a:cubicBezTo>
                    <a:pt x="578182" y="360197"/>
                    <a:pt x="586039" y="361693"/>
                    <a:pt x="594083" y="361506"/>
                  </a:cubicBezTo>
                  <a:cubicBezTo>
                    <a:pt x="597263" y="361319"/>
                    <a:pt x="600256" y="361132"/>
                    <a:pt x="603062" y="360758"/>
                  </a:cubicBezTo>
                  <a:cubicBezTo>
                    <a:pt x="604371" y="363377"/>
                    <a:pt x="605493" y="365996"/>
                    <a:pt x="606803" y="368615"/>
                  </a:cubicBezTo>
                  <a:cubicBezTo>
                    <a:pt x="617279" y="389940"/>
                    <a:pt x="629812" y="409020"/>
                    <a:pt x="644776" y="424920"/>
                  </a:cubicBezTo>
                  <a:cubicBezTo>
                    <a:pt x="648892" y="426604"/>
                    <a:pt x="653568" y="427913"/>
                    <a:pt x="658619" y="428475"/>
                  </a:cubicBezTo>
                  <a:cubicBezTo>
                    <a:pt x="679757" y="431093"/>
                    <a:pt x="708565" y="423985"/>
                    <a:pt x="738121" y="412387"/>
                  </a:cubicBezTo>
                  <a:cubicBezTo>
                    <a:pt x="741114" y="420992"/>
                    <a:pt x="742985" y="428475"/>
                    <a:pt x="744294" y="435022"/>
                  </a:cubicBezTo>
                  <a:cubicBezTo>
                    <a:pt x="736811" y="437640"/>
                    <a:pt x="732135" y="439137"/>
                    <a:pt x="732135" y="439137"/>
                  </a:cubicBezTo>
                  <a:cubicBezTo>
                    <a:pt x="730451" y="451857"/>
                    <a:pt x="732135" y="481039"/>
                    <a:pt x="732135" y="481039"/>
                  </a:cubicBezTo>
                  <a:cubicBezTo>
                    <a:pt x="727084" y="485529"/>
                    <a:pt x="722408" y="490018"/>
                    <a:pt x="718292" y="494882"/>
                  </a:cubicBezTo>
                  <a:cubicBezTo>
                    <a:pt x="715486" y="497875"/>
                    <a:pt x="713055" y="501055"/>
                    <a:pt x="710810" y="504235"/>
                  </a:cubicBezTo>
                  <a:cubicBezTo>
                    <a:pt x="709500" y="506105"/>
                    <a:pt x="708191" y="508163"/>
                    <a:pt x="707068" y="510221"/>
                  </a:cubicBezTo>
                  <a:cubicBezTo>
                    <a:pt x="675455" y="558670"/>
                    <a:pt x="650576" y="616473"/>
                    <a:pt x="630747" y="678577"/>
                  </a:cubicBezTo>
                  <a:cubicBezTo>
                    <a:pt x="622890" y="702709"/>
                    <a:pt x="615969" y="727401"/>
                    <a:pt x="609796" y="752467"/>
                  </a:cubicBezTo>
                  <a:cubicBezTo>
                    <a:pt x="609609" y="752841"/>
                    <a:pt x="609609" y="753215"/>
                    <a:pt x="609422" y="753589"/>
                  </a:cubicBezTo>
                  <a:cubicBezTo>
                    <a:pt x="605868" y="754151"/>
                    <a:pt x="601939" y="754899"/>
                    <a:pt x="597637" y="755460"/>
                  </a:cubicBezTo>
                  <a:cubicBezTo>
                    <a:pt x="545446" y="764813"/>
                    <a:pt x="453411" y="783519"/>
                    <a:pt x="356513" y="810457"/>
                  </a:cubicBezTo>
                  <a:lnTo>
                    <a:pt x="329015" y="818313"/>
                  </a:lnTo>
                  <a:lnTo>
                    <a:pt x="329576" y="822803"/>
                  </a:lnTo>
                  <a:cubicBezTo>
                    <a:pt x="314611" y="822990"/>
                    <a:pt x="291041" y="820745"/>
                    <a:pt x="277198" y="822242"/>
                  </a:cubicBezTo>
                  <a:cubicBezTo>
                    <a:pt x="268219" y="822990"/>
                    <a:pt x="249513" y="840386"/>
                    <a:pt x="231929" y="854603"/>
                  </a:cubicBezTo>
                  <a:cubicBezTo>
                    <a:pt x="217713" y="870878"/>
                    <a:pt x="204805" y="885469"/>
                    <a:pt x="208733" y="887900"/>
                  </a:cubicBezTo>
                  <a:cubicBezTo>
                    <a:pt x="209482" y="888275"/>
                    <a:pt x="210230" y="888462"/>
                    <a:pt x="210978" y="888462"/>
                  </a:cubicBezTo>
                  <a:cubicBezTo>
                    <a:pt x="214345" y="888462"/>
                    <a:pt x="219022" y="885282"/>
                    <a:pt x="224260" y="880979"/>
                  </a:cubicBezTo>
                  <a:cubicBezTo>
                    <a:pt x="225756" y="881540"/>
                    <a:pt x="228375" y="881914"/>
                    <a:pt x="231929" y="880792"/>
                  </a:cubicBezTo>
                  <a:cubicBezTo>
                    <a:pt x="238851" y="878734"/>
                    <a:pt x="249326" y="865827"/>
                    <a:pt x="254377" y="862273"/>
                  </a:cubicBezTo>
                  <a:cubicBezTo>
                    <a:pt x="256621" y="860589"/>
                    <a:pt x="262233" y="857035"/>
                    <a:pt x="267471" y="853668"/>
                  </a:cubicBezTo>
                  <a:cubicBezTo>
                    <a:pt x="272522" y="852733"/>
                    <a:pt x="279256" y="852171"/>
                    <a:pt x="284494" y="854042"/>
                  </a:cubicBezTo>
                  <a:cubicBezTo>
                    <a:pt x="286177" y="857596"/>
                    <a:pt x="283933" y="861525"/>
                    <a:pt x="280191" y="863956"/>
                  </a:cubicBezTo>
                  <a:cubicBezTo>
                    <a:pt x="275515" y="866950"/>
                    <a:pt x="264478" y="868259"/>
                    <a:pt x="263543" y="871439"/>
                  </a:cubicBezTo>
                  <a:cubicBezTo>
                    <a:pt x="262608" y="874432"/>
                    <a:pt x="263543" y="880418"/>
                    <a:pt x="279443" y="877425"/>
                  </a:cubicBezTo>
                  <a:cubicBezTo>
                    <a:pt x="295157" y="874432"/>
                    <a:pt x="307129" y="867885"/>
                    <a:pt x="312366" y="863956"/>
                  </a:cubicBezTo>
                  <a:cubicBezTo>
                    <a:pt x="317604" y="859841"/>
                    <a:pt x="322842" y="858158"/>
                    <a:pt x="334814" y="856848"/>
                  </a:cubicBezTo>
                  <a:lnTo>
                    <a:pt x="335749" y="863021"/>
                  </a:lnTo>
                  <a:cubicBezTo>
                    <a:pt x="335749" y="863021"/>
                    <a:pt x="455843" y="864143"/>
                    <a:pt x="568829" y="861525"/>
                  </a:cubicBezTo>
                  <a:cubicBezTo>
                    <a:pt x="575002" y="861338"/>
                    <a:pt x="580801" y="861150"/>
                    <a:pt x="586974" y="860963"/>
                  </a:cubicBezTo>
                  <a:cubicBezTo>
                    <a:pt x="585291" y="869755"/>
                    <a:pt x="583794" y="878547"/>
                    <a:pt x="582485" y="887339"/>
                  </a:cubicBezTo>
                  <a:cubicBezTo>
                    <a:pt x="580240" y="887714"/>
                    <a:pt x="577808" y="888087"/>
                    <a:pt x="575563" y="888087"/>
                  </a:cubicBezTo>
                  <a:lnTo>
                    <a:pt x="534597" y="889210"/>
                  </a:lnTo>
                  <a:cubicBezTo>
                    <a:pt x="533661" y="888836"/>
                    <a:pt x="532539" y="888462"/>
                    <a:pt x="531417" y="888462"/>
                  </a:cubicBezTo>
                  <a:lnTo>
                    <a:pt x="151679" y="888462"/>
                  </a:lnTo>
                  <a:lnTo>
                    <a:pt x="123620" y="810457"/>
                  </a:lnTo>
                  <a:lnTo>
                    <a:pt x="102669" y="752467"/>
                  </a:lnTo>
                  <a:lnTo>
                    <a:pt x="75919" y="678577"/>
                  </a:lnTo>
                  <a:lnTo>
                    <a:pt x="27657" y="544640"/>
                  </a:lnTo>
                  <a:cubicBezTo>
                    <a:pt x="25599" y="538654"/>
                    <a:pt x="18678" y="535474"/>
                    <a:pt x="12692" y="537532"/>
                  </a:cubicBezTo>
                  <a:lnTo>
                    <a:pt x="7828" y="539403"/>
                  </a:lnTo>
                  <a:cubicBezTo>
                    <a:pt x="1655" y="541460"/>
                    <a:pt x="-1525" y="548382"/>
                    <a:pt x="720" y="554555"/>
                  </a:cubicBezTo>
                  <a:lnTo>
                    <a:pt x="45428" y="678577"/>
                  </a:lnTo>
                  <a:lnTo>
                    <a:pt x="72178" y="752467"/>
                  </a:lnTo>
                  <a:lnTo>
                    <a:pt x="92942" y="810457"/>
                  </a:lnTo>
                  <a:lnTo>
                    <a:pt x="121375" y="889023"/>
                  </a:lnTo>
                  <a:cubicBezTo>
                    <a:pt x="112396" y="881540"/>
                    <a:pt x="107345" y="880605"/>
                    <a:pt x="108655" y="888462"/>
                  </a:cubicBezTo>
                  <a:cubicBezTo>
                    <a:pt x="110152" y="898937"/>
                    <a:pt x="121749" y="913902"/>
                    <a:pt x="121749" y="913902"/>
                  </a:cubicBezTo>
                  <a:cubicBezTo>
                    <a:pt x="130916" y="924565"/>
                    <a:pt x="132599" y="928493"/>
                    <a:pt x="152428" y="938782"/>
                  </a:cubicBezTo>
                  <a:cubicBezTo>
                    <a:pt x="162716" y="944206"/>
                    <a:pt x="187408" y="949631"/>
                    <a:pt x="201625" y="952624"/>
                  </a:cubicBezTo>
                  <a:cubicBezTo>
                    <a:pt x="207985" y="953934"/>
                    <a:pt x="214720" y="953559"/>
                    <a:pt x="221080" y="952063"/>
                  </a:cubicBezTo>
                  <a:cubicBezTo>
                    <a:pt x="228562" y="950192"/>
                    <a:pt x="240908" y="948135"/>
                    <a:pt x="256247" y="947386"/>
                  </a:cubicBezTo>
                  <a:lnTo>
                    <a:pt x="255873" y="959732"/>
                  </a:lnTo>
                  <a:cubicBezTo>
                    <a:pt x="255873" y="959732"/>
                    <a:pt x="379896" y="973014"/>
                    <a:pt x="465758" y="985360"/>
                  </a:cubicBezTo>
                  <a:cubicBezTo>
                    <a:pt x="501112" y="990411"/>
                    <a:pt x="535906" y="993404"/>
                    <a:pt x="568081" y="994900"/>
                  </a:cubicBezTo>
                  <a:cubicBezTo>
                    <a:pt x="567146" y="1003879"/>
                    <a:pt x="566023" y="1013045"/>
                    <a:pt x="565088" y="1022024"/>
                  </a:cubicBezTo>
                  <a:cubicBezTo>
                    <a:pt x="561908" y="1053077"/>
                    <a:pt x="559476" y="1083194"/>
                    <a:pt x="557605" y="1111253"/>
                  </a:cubicBezTo>
                  <a:cubicBezTo>
                    <a:pt x="555922" y="1133514"/>
                    <a:pt x="554612" y="1154465"/>
                    <a:pt x="553490" y="1174106"/>
                  </a:cubicBezTo>
                  <a:cubicBezTo>
                    <a:pt x="549187" y="1256601"/>
                    <a:pt x="548439" y="1313468"/>
                    <a:pt x="545072" y="1320577"/>
                  </a:cubicBezTo>
                  <a:cubicBezTo>
                    <a:pt x="545072" y="1320577"/>
                    <a:pt x="555735" y="1331426"/>
                    <a:pt x="592960" y="1333671"/>
                  </a:cubicBezTo>
                  <a:cubicBezTo>
                    <a:pt x="593521" y="1341153"/>
                    <a:pt x="594083" y="1348823"/>
                    <a:pt x="594644" y="1356680"/>
                  </a:cubicBezTo>
                  <a:cubicBezTo>
                    <a:pt x="594644" y="1356866"/>
                    <a:pt x="594644" y="1356866"/>
                    <a:pt x="594644" y="1356866"/>
                  </a:cubicBezTo>
                  <a:cubicBezTo>
                    <a:pt x="593334" y="1368465"/>
                    <a:pt x="590154" y="1415043"/>
                    <a:pt x="585852" y="1474903"/>
                  </a:cubicBezTo>
                  <a:cubicBezTo>
                    <a:pt x="584543" y="1495480"/>
                    <a:pt x="582859" y="1517554"/>
                    <a:pt x="581362" y="1540375"/>
                  </a:cubicBezTo>
                  <a:cubicBezTo>
                    <a:pt x="574815" y="1634842"/>
                    <a:pt x="567333" y="1741468"/>
                    <a:pt x="562469" y="1800018"/>
                  </a:cubicBezTo>
                  <a:cubicBezTo>
                    <a:pt x="559663" y="1806752"/>
                    <a:pt x="557979" y="1816105"/>
                    <a:pt x="558167" y="1828826"/>
                  </a:cubicBezTo>
                  <a:cubicBezTo>
                    <a:pt x="558354" y="1835373"/>
                    <a:pt x="557979" y="1901219"/>
                    <a:pt x="558167" y="1909076"/>
                  </a:cubicBezTo>
                  <a:cubicBezTo>
                    <a:pt x="559476" y="1939380"/>
                    <a:pt x="562095" y="1987829"/>
                    <a:pt x="565275" y="2046567"/>
                  </a:cubicBezTo>
                  <a:lnTo>
                    <a:pt x="720350" y="2046567"/>
                  </a:lnTo>
                  <a:cubicBezTo>
                    <a:pt x="719415" y="2040955"/>
                    <a:pt x="718292" y="2035343"/>
                    <a:pt x="717170" y="2029918"/>
                  </a:cubicBezTo>
                  <a:cubicBezTo>
                    <a:pt x="716796" y="2027860"/>
                    <a:pt x="716422" y="2025990"/>
                    <a:pt x="716048" y="2023932"/>
                  </a:cubicBezTo>
                  <a:cubicBezTo>
                    <a:pt x="715860" y="2020565"/>
                    <a:pt x="715486" y="2016450"/>
                    <a:pt x="714738" y="2011025"/>
                  </a:cubicBezTo>
                  <a:cubicBezTo>
                    <a:pt x="706133" y="1938632"/>
                    <a:pt x="705946" y="1959582"/>
                    <a:pt x="725775" y="1868109"/>
                  </a:cubicBezTo>
                  <a:cubicBezTo>
                    <a:pt x="736063" y="1841733"/>
                    <a:pt x="748409" y="1810306"/>
                    <a:pt x="761691" y="1776635"/>
                  </a:cubicBezTo>
                  <a:cubicBezTo>
                    <a:pt x="783016" y="1852396"/>
                    <a:pt x="800787" y="1916932"/>
                    <a:pt x="808269" y="1955093"/>
                  </a:cubicBezTo>
                  <a:cubicBezTo>
                    <a:pt x="808269" y="1955467"/>
                    <a:pt x="808457" y="1955841"/>
                    <a:pt x="808457" y="1956028"/>
                  </a:cubicBezTo>
                  <a:cubicBezTo>
                    <a:pt x="808831" y="1958086"/>
                    <a:pt x="809204" y="1959957"/>
                    <a:pt x="809579" y="1961827"/>
                  </a:cubicBezTo>
                  <a:cubicBezTo>
                    <a:pt x="809953" y="1964259"/>
                    <a:pt x="811075" y="1967439"/>
                    <a:pt x="812572" y="1971181"/>
                  </a:cubicBezTo>
                  <a:cubicBezTo>
                    <a:pt x="812946" y="1972116"/>
                    <a:pt x="813507" y="1973238"/>
                    <a:pt x="813881" y="1974361"/>
                  </a:cubicBezTo>
                  <a:cubicBezTo>
                    <a:pt x="815939" y="1979972"/>
                    <a:pt x="818932" y="1985771"/>
                    <a:pt x="822860" y="1992131"/>
                  </a:cubicBezTo>
                  <a:cubicBezTo>
                    <a:pt x="822860" y="1992506"/>
                    <a:pt x="823234" y="1992693"/>
                    <a:pt x="823421" y="1993067"/>
                  </a:cubicBezTo>
                  <a:cubicBezTo>
                    <a:pt x="832213" y="2007097"/>
                    <a:pt x="843998" y="2025242"/>
                    <a:pt x="857841" y="2046567"/>
                  </a:cubicBezTo>
                  <a:lnTo>
                    <a:pt x="1055192" y="2046567"/>
                  </a:lnTo>
                  <a:cubicBezTo>
                    <a:pt x="1053509" y="2043948"/>
                    <a:pt x="1052012" y="2041516"/>
                    <a:pt x="1050329" y="2039084"/>
                  </a:cubicBezTo>
                  <a:close/>
                </a:path>
              </a:pathLst>
            </a:custGeom>
            <a:solidFill>
              <a:srgbClr val="452C4A">
                <a:alpha val="28000"/>
              </a:srgbClr>
            </a:solidFill>
            <a:ln w="18697" cap="flat">
              <a:noFill/>
              <a:prstDash val="solid"/>
              <a:miter/>
            </a:ln>
          </p:spPr>
          <p:txBody>
            <a:bodyPr rtlCol="0" anchor="ctr"/>
            <a:lstStyle/>
            <a:p>
              <a:endParaRPr lang="en-ID"/>
            </a:p>
          </p:txBody>
        </p:sp>
        <p:sp>
          <p:nvSpPr>
            <p:cNvPr id="250" name="Freeform: Shape 249">
              <a:extLst>
                <a:ext uri="{FF2B5EF4-FFF2-40B4-BE49-F238E27FC236}">
                  <a16:creationId xmlns:a16="http://schemas.microsoft.com/office/drawing/2014/main" id="{BD4447F4-9889-4BAC-A810-726B50218A21}"/>
                </a:ext>
              </a:extLst>
            </p:cNvPr>
            <p:cNvSpPr/>
            <p:nvPr/>
          </p:nvSpPr>
          <p:spPr>
            <a:xfrm>
              <a:off x="4533701" y="6185582"/>
              <a:ext cx="1178495" cy="56119"/>
            </a:xfrm>
            <a:custGeom>
              <a:avLst/>
              <a:gdLst>
                <a:gd name="connsiteX0" fmla="*/ 0 w 1178494"/>
                <a:gd name="connsiteY0" fmla="*/ 31988 h 56118"/>
                <a:gd name="connsiteX1" fmla="*/ 595795 w 1178494"/>
                <a:gd name="connsiteY1" fmla="*/ 63976 h 56118"/>
                <a:gd name="connsiteX2" fmla="*/ 1191590 w 1178494"/>
                <a:gd name="connsiteY2" fmla="*/ 31988 h 56118"/>
                <a:gd name="connsiteX3" fmla="*/ 595795 w 1178494"/>
                <a:gd name="connsiteY3" fmla="*/ 0 h 56118"/>
                <a:gd name="connsiteX4" fmla="*/ 0 w 1178494"/>
                <a:gd name="connsiteY4" fmla="*/ 3198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494" h="56118">
                  <a:moveTo>
                    <a:pt x="0" y="31988"/>
                  </a:moveTo>
                  <a:cubicBezTo>
                    <a:pt x="0" y="49571"/>
                    <a:pt x="266751" y="63976"/>
                    <a:pt x="595795" y="63976"/>
                  </a:cubicBezTo>
                  <a:cubicBezTo>
                    <a:pt x="924838" y="63976"/>
                    <a:pt x="1191590" y="49571"/>
                    <a:pt x="1191590" y="31988"/>
                  </a:cubicBezTo>
                  <a:cubicBezTo>
                    <a:pt x="1191590" y="14404"/>
                    <a:pt x="924838" y="0"/>
                    <a:pt x="595795" y="0"/>
                  </a:cubicBezTo>
                  <a:cubicBezTo>
                    <a:pt x="266751" y="0"/>
                    <a:pt x="0" y="14404"/>
                    <a:pt x="0" y="31988"/>
                  </a:cubicBezTo>
                  <a:close/>
                </a:path>
              </a:pathLst>
            </a:custGeom>
            <a:solidFill>
              <a:schemeClr val="bg1">
                <a:lumMod val="75000"/>
              </a:schemeClr>
            </a:solidFill>
            <a:ln w="18697" cap="flat">
              <a:noFill/>
              <a:prstDash val="solid"/>
              <a:miter/>
            </a:ln>
          </p:spPr>
          <p:txBody>
            <a:bodyPr rtlCol="0" anchor="ctr"/>
            <a:lstStyle/>
            <a:p>
              <a:endParaRPr lang="en-ID"/>
            </a:p>
          </p:txBody>
        </p:sp>
        <p:sp>
          <p:nvSpPr>
            <p:cNvPr id="251" name="Freeform: Shape 250">
              <a:extLst>
                <a:ext uri="{FF2B5EF4-FFF2-40B4-BE49-F238E27FC236}">
                  <a16:creationId xmlns:a16="http://schemas.microsoft.com/office/drawing/2014/main" id="{45E5DCF7-0A79-4E8B-AFF7-5FACEBCCBF52}"/>
                </a:ext>
              </a:extLst>
            </p:cNvPr>
            <p:cNvSpPr/>
            <p:nvPr/>
          </p:nvSpPr>
          <p:spPr>
            <a:xfrm>
              <a:off x="4869844" y="6050897"/>
              <a:ext cx="56119" cy="112238"/>
            </a:xfrm>
            <a:custGeom>
              <a:avLst/>
              <a:gdLst>
                <a:gd name="connsiteX0" fmla="*/ 1131 w 56118"/>
                <a:gd name="connsiteY0" fmla="*/ 0 h 112237"/>
                <a:gd name="connsiteX1" fmla="*/ 2254 w 56118"/>
                <a:gd name="connsiteY1" fmla="*/ 103633 h 112237"/>
                <a:gd name="connsiteX2" fmla="*/ 58747 w 56118"/>
                <a:gd name="connsiteY2" fmla="*/ 112238 h 112237"/>
                <a:gd name="connsiteX3" fmla="*/ 71841 w 56118"/>
                <a:gd name="connsiteY3" fmla="*/ 6360 h 112237"/>
              </a:gdLst>
              <a:ahLst/>
              <a:cxnLst>
                <a:cxn ang="0">
                  <a:pos x="connsiteX0" y="connsiteY0"/>
                </a:cxn>
                <a:cxn ang="0">
                  <a:pos x="connsiteX1" y="connsiteY1"/>
                </a:cxn>
                <a:cxn ang="0">
                  <a:pos x="connsiteX2" y="connsiteY2"/>
                </a:cxn>
                <a:cxn ang="0">
                  <a:pos x="connsiteX3" y="connsiteY3"/>
                </a:cxn>
              </a:cxnLst>
              <a:rect l="l" t="t" r="r" b="b"/>
              <a:pathLst>
                <a:path w="56118" h="112237">
                  <a:moveTo>
                    <a:pt x="1131" y="0"/>
                  </a:moveTo>
                  <a:cubicBezTo>
                    <a:pt x="1131" y="0"/>
                    <a:pt x="-2049" y="84365"/>
                    <a:pt x="2254" y="103633"/>
                  </a:cubicBezTo>
                  <a:cubicBezTo>
                    <a:pt x="5621" y="118785"/>
                    <a:pt x="52948" y="120282"/>
                    <a:pt x="58747" y="112238"/>
                  </a:cubicBezTo>
                  <a:cubicBezTo>
                    <a:pt x="64546" y="104194"/>
                    <a:pt x="71841" y="6360"/>
                    <a:pt x="71841" y="6360"/>
                  </a:cubicBezTo>
                </a:path>
              </a:pathLst>
            </a:custGeom>
            <a:solidFill>
              <a:srgbClr val="FFE1BD"/>
            </a:solidFill>
            <a:ln w="18697" cap="flat">
              <a:noFill/>
              <a:prstDash val="solid"/>
              <a:miter/>
            </a:ln>
          </p:spPr>
          <p:txBody>
            <a:bodyPr rtlCol="0" anchor="ctr"/>
            <a:lstStyle/>
            <a:p>
              <a:endParaRPr lang="en-ID"/>
            </a:p>
          </p:txBody>
        </p:sp>
        <p:sp>
          <p:nvSpPr>
            <p:cNvPr id="252" name="Freeform: Shape 251">
              <a:extLst>
                <a:ext uri="{FF2B5EF4-FFF2-40B4-BE49-F238E27FC236}">
                  <a16:creationId xmlns:a16="http://schemas.microsoft.com/office/drawing/2014/main" id="{108BA2E1-FDBF-4D8E-A918-89176A59CF7F}"/>
                </a:ext>
              </a:extLst>
            </p:cNvPr>
            <p:cNvSpPr/>
            <p:nvPr/>
          </p:nvSpPr>
          <p:spPr>
            <a:xfrm>
              <a:off x="4739422" y="6140557"/>
              <a:ext cx="187063" cy="74825"/>
            </a:xfrm>
            <a:custGeom>
              <a:avLst/>
              <a:gdLst>
                <a:gd name="connsiteX0" fmla="*/ 202075 w 187062"/>
                <a:gd name="connsiteY0" fmla="*/ 36420 h 74825"/>
                <a:gd name="connsiteX1" fmla="*/ 197586 w 187062"/>
                <a:gd name="connsiteY1" fmla="*/ 79071 h 74825"/>
                <a:gd name="connsiteX2" fmla="*/ 140532 w 187062"/>
                <a:gd name="connsiteY2" fmla="*/ 79071 h 74825"/>
                <a:gd name="connsiteX3" fmla="*/ 137726 w 187062"/>
                <a:gd name="connsiteY3" fmla="*/ 69530 h 74825"/>
                <a:gd name="connsiteX4" fmla="*/ 104616 w 187062"/>
                <a:gd name="connsiteY4" fmla="*/ 79071 h 74825"/>
                <a:gd name="connsiteX5" fmla="*/ 56353 w 187062"/>
                <a:gd name="connsiteY5" fmla="*/ 79071 h 74825"/>
                <a:gd name="connsiteX6" fmla="*/ 235 w 187062"/>
                <a:gd name="connsiteY6" fmla="*/ 68408 h 74825"/>
                <a:gd name="connsiteX7" fmla="*/ 49619 w 187062"/>
                <a:gd name="connsiteY7" fmla="*/ 43716 h 74825"/>
                <a:gd name="connsiteX8" fmla="*/ 122574 w 187062"/>
                <a:gd name="connsiteY8" fmla="*/ 13038 h 74825"/>
                <a:gd name="connsiteX9" fmla="*/ 132114 w 187062"/>
                <a:gd name="connsiteY9" fmla="*/ 691 h 74825"/>
                <a:gd name="connsiteX10" fmla="*/ 141841 w 187062"/>
                <a:gd name="connsiteY10" fmla="*/ 9109 h 74825"/>
                <a:gd name="connsiteX11" fmla="*/ 171584 w 187062"/>
                <a:gd name="connsiteY11" fmla="*/ 25384 h 74825"/>
                <a:gd name="connsiteX12" fmla="*/ 190851 w 187062"/>
                <a:gd name="connsiteY12" fmla="*/ 16031 h 74825"/>
                <a:gd name="connsiteX13" fmla="*/ 202075 w 187062"/>
                <a:gd name="connsiteY13" fmla="*/ 36420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062" h="74825">
                  <a:moveTo>
                    <a:pt x="202075" y="36420"/>
                  </a:moveTo>
                  <a:cubicBezTo>
                    <a:pt x="202075" y="52695"/>
                    <a:pt x="197586" y="79071"/>
                    <a:pt x="197586" y="79071"/>
                  </a:cubicBezTo>
                  <a:lnTo>
                    <a:pt x="140532" y="79071"/>
                  </a:lnTo>
                  <a:lnTo>
                    <a:pt x="137726" y="69530"/>
                  </a:lnTo>
                  <a:cubicBezTo>
                    <a:pt x="137726" y="69530"/>
                    <a:pt x="119206" y="79071"/>
                    <a:pt x="104616" y="79071"/>
                  </a:cubicBezTo>
                  <a:lnTo>
                    <a:pt x="56353" y="79071"/>
                  </a:lnTo>
                  <a:cubicBezTo>
                    <a:pt x="20999" y="79071"/>
                    <a:pt x="983" y="74581"/>
                    <a:pt x="235" y="68408"/>
                  </a:cubicBezTo>
                  <a:cubicBezTo>
                    <a:pt x="-3507" y="42406"/>
                    <a:pt x="38582" y="43716"/>
                    <a:pt x="49619" y="43716"/>
                  </a:cubicBezTo>
                  <a:cubicBezTo>
                    <a:pt x="81046" y="43716"/>
                    <a:pt x="115278" y="28937"/>
                    <a:pt x="122574" y="13038"/>
                  </a:cubicBezTo>
                  <a:cubicBezTo>
                    <a:pt x="127998" y="1440"/>
                    <a:pt x="125567" y="-1553"/>
                    <a:pt x="132114" y="691"/>
                  </a:cubicBezTo>
                  <a:cubicBezTo>
                    <a:pt x="132114" y="691"/>
                    <a:pt x="137913" y="2001"/>
                    <a:pt x="141841" y="9109"/>
                  </a:cubicBezTo>
                  <a:cubicBezTo>
                    <a:pt x="147827" y="20146"/>
                    <a:pt x="159238" y="27441"/>
                    <a:pt x="171584" y="25384"/>
                  </a:cubicBezTo>
                  <a:cubicBezTo>
                    <a:pt x="178693" y="24074"/>
                    <a:pt x="185801" y="21455"/>
                    <a:pt x="190851" y="16031"/>
                  </a:cubicBezTo>
                  <a:cubicBezTo>
                    <a:pt x="191039" y="15843"/>
                    <a:pt x="202075" y="20146"/>
                    <a:pt x="202075" y="36420"/>
                  </a:cubicBezTo>
                  <a:close/>
                </a:path>
              </a:pathLst>
            </a:custGeom>
            <a:solidFill>
              <a:srgbClr val="3A3B3A"/>
            </a:solidFill>
            <a:ln w="18697" cap="flat">
              <a:noFill/>
              <a:prstDash val="solid"/>
              <a:miter/>
            </a:ln>
          </p:spPr>
          <p:txBody>
            <a:bodyPr rtlCol="0" anchor="ctr"/>
            <a:lstStyle/>
            <a:p>
              <a:endParaRPr lang="en-ID"/>
            </a:p>
          </p:txBody>
        </p:sp>
        <p:sp>
          <p:nvSpPr>
            <p:cNvPr id="253" name="Freeform: Shape 252">
              <a:extLst>
                <a:ext uri="{FF2B5EF4-FFF2-40B4-BE49-F238E27FC236}">
                  <a16:creationId xmlns:a16="http://schemas.microsoft.com/office/drawing/2014/main" id="{8C557C2E-4F8C-4CC6-876C-B8AC0585262B}"/>
                </a:ext>
              </a:extLst>
            </p:cNvPr>
            <p:cNvSpPr/>
            <p:nvPr/>
          </p:nvSpPr>
          <p:spPr>
            <a:xfrm>
              <a:off x="5464338" y="6022651"/>
              <a:ext cx="74825" cy="93531"/>
            </a:xfrm>
            <a:custGeom>
              <a:avLst/>
              <a:gdLst>
                <a:gd name="connsiteX0" fmla="*/ 0 w 74825"/>
                <a:gd name="connsiteY0" fmla="*/ 38722 h 93531"/>
                <a:gd name="connsiteX1" fmla="*/ 22448 w 74825"/>
                <a:gd name="connsiteY1" fmla="*/ 94654 h 93531"/>
                <a:gd name="connsiteX2" fmla="*/ 78005 w 74825"/>
                <a:gd name="connsiteY2" fmla="*/ 81746 h 93531"/>
                <a:gd name="connsiteX3" fmla="*/ 42650 w 74825"/>
                <a:gd name="connsiteY3" fmla="*/ 0 h 93531"/>
              </a:gdLst>
              <a:ahLst/>
              <a:cxnLst>
                <a:cxn ang="0">
                  <a:pos x="connsiteX0" y="connsiteY0"/>
                </a:cxn>
                <a:cxn ang="0">
                  <a:pos x="connsiteX1" y="connsiteY1"/>
                </a:cxn>
                <a:cxn ang="0">
                  <a:pos x="connsiteX2" y="connsiteY2"/>
                </a:cxn>
                <a:cxn ang="0">
                  <a:pos x="connsiteX3" y="connsiteY3"/>
                </a:cxn>
              </a:cxnLst>
              <a:rect l="l" t="t" r="r" b="b"/>
              <a:pathLst>
                <a:path w="74825" h="93531">
                  <a:moveTo>
                    <a:pt x="0" y="38722"/>
                  </a:moveTo>
                  <a:cubicBezTo>
                    <a:pt x="0" y="38722"/>
                    <a:pt x="15526" y="80624"/>
                    <a:pt x="22448" y="94654"/>
                  </a:cubicBezTo>
                  <a:cubicBezTo>
                    <a:pt x="29182" y="108683"/>
                    <a:pt x="75760" y="91473"/>
                    <a:pt x="78005" y="81746"/>
                  </a:cubicBezTo>
                  <a:cubicBezTo>
                    <a:pt x="80437" y="72206"/>
                    <a:pt x="42650" y="0"/>
                    <a:pt x="42650" y="0"/>
                  </a:cubicBezTo>
                </a:path>
              </a:pathLst>
            </a:custGeom>
            <a:solidFill>
              <a:srgbClr val="FFE1BD"/>
            </a:solidFill>
            <a:ln w="18697" cap="flat">
              <a:noFill/>
              <a:prstDash val="solid"/>
              <a:miter/>
            </a:ln>
          </p:spPr>
          <p:txBody>
            <a:bodyPr rtlCol="0" anchor="ctr"/>
            <a:lstStyle/>
            <a:p>
              <a:endParaRPr lang="en-ID"/>
            </a:p>
          </p:txBody>
        </p:sp>
        <p:sp>
          <p:nvSpPr>
            <p:cNvPr id="254" name="Freeform: Shape 253">
              <a:extLst>
                <a:ext uri="{FF2B5EF4-FFF2-40B4-BE49-F238E27FC236}">
                  <a16:creationId xmlns:a16="http://schemas.microsoft.com/office/drawing/2014/main" id="{40A71CA0-3A02-4AE7-9D05-3AEACE679A4D}"/>
                </a:ext>
              </a:extLst>
            </p:cNvPr>
            <p:cNvSpPr/>
            <p:nvPr/>
          </p:nvSpPr>
          <p:spPr>
            <a:xfrm>
              <a:off x="5382187" y="6097568"/>
              <a:ext cx="187063" cy="112238"/>
            </a:xfrm>
            <a:custGeom>
              <a:avLst/>
              <a:gdLst>
                <a:gd name="connsiteX0" fmla="*/ 177553 w 187062"/>
                <a:gd name="connsiteY0" fmla="*/ 14873 h 112237"/>
                <a:gd name="connsiteX1" fmla="*/ 192517 w 187062"/>
                <a:gd name="connsiteY1" fmla="*/ 59207 h 112237"/>
                <a:gd name="connsiteX2" fmla="*/ 149306 w 187062"/>
                <a:gd name="connsiteY2" fmla="*/ 85021 h 112237"/>
                <a:gd name="connsiteX3" fmla="*/ 140889 w 187062"/>
                <a:gd name="connsiteY3" fmla="*/ 78661 h 112237"/>
                <a:gd name="connsiteX4" fmla="*/ 118067 w 187062"/>
                <a:gd name="connsiteY4" fmla="*/ 102418 h 112237"/>
                <a:gd name="connsiteX5" fmla="*/ 75229 w 187062"/>
                <a:gd name="connsiteY5" fmla="*/ 120189 h 112237"/>
                <a:gd name="connsiteX6" fmla="*/ 2088 w 187062"/>
                <a:gd name="connsiteY6" fmla="*/ 119441 h 112237"/>
                <a:gd name="connsiteX7" fmla="*/ 51659 w 187062"/>
                <a:gd name="connsiteY7" fmla="*/ 80157 h 112237"/>
                <a:gd name="connsiteX8" fmla="*/ 95245 w 187062"/>
                <a:gd name="connsiteY8" fmla="*/ 22542 h 112237"/>
                <a:gd name="connsiteX9" fmla="*/ 99547 w 187062"/>
                <a:gd name="connsiteY9" fmla="*/ 7578 h 112237"/>
                <a:gd name="connsiteX10" fmla="*/ 120873 w 187062"/>
                <a:gd name="connsiteY10" fmla="*/ 25161 h 112237"/>
                <a:gd name="connsiteX11" fmla="*/ 159969 w 187062"/>
                <a:gd name="connsiteY11" fmla="*/ 95 h 112237"/>
                <a:gd name="connsiteX12" fmla="*/ 177553 w 187062"/>
                <a:gd name="connsiteY12" fmla="*/ 14873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062" h="112237">
                  <a:moveTo>
                    <a:pt x="177553" y="14873"/>
                  </a:moveTo>
                  <a:cubicBezTo>
                    <a:pt x="183539" y="30025"/>
                    <a:pt x="192517" y="59207"/>
                    <a:pt x="192517" y="59207"/>
                  </a:cubicBezTo>
                  <a:lnTo>
                    <a:pt x="149306" y="85021"/>
                  </a:lnTo>
                  <a:lnTo>
                    <a:pt x="140889" y="78661"/>
                  </a:lnTo>
                  <a:cubicBezTo>
                    <a:pt x="140889" y="78661"/>
                    <a:pt x="131348" y="94187"/>
                    <a:pt x="118067" y="102418"/>
                  </a:cubicBezTo>
                  <a:cubicBezTo>
                    <a:pt x="108339" y="108591"/>
                    <a:pt x="86453" y="117570"/>
                    <a:pt x="75229" y="120189"/>
                  </a:cubicBezTo>
                  <a:cubicBezTo>
                    <a:pt x="35759" y="129168"/>
                    <a:pt x="5081" y="124866"/>
                    <a:pt x="2088" y="119441"/>
                  </a:cubicBezTo>
                  <a:cubicBezTo>
                    <a:pt x="-11007" y="96806"/>
                    <a:pt x="41371" y="84273"/>
                    <a:pt x="51659" y="80157"/>
                  </a:cubicBezTo>
                  <a:cubicBezTo>
                    <a:pt x="80841" y="68560"/>
                    <a:pt x="94310" y="40126"/>
                    <a:pt x="95245" y="22542"/>
                  </a:cubicBezTo>
                  <a:cubicBezTo>
                    <a:pt x="95993" y="9822"/>
                    <a:pt x="92626" y="7952"/>
                    <a:pt x="99547" y="7578"/>
                  </a:cubicBezTo>
                  <a:cubicBezTo>
                    <a:pt x="99547" y="7578"/>
                    <a:pt x="112829" y="5332"/>
                    <a:pt x="120873" y="25161"/>
                  </a:cubicBezTo>
                  <a:cubicBezTo>
                    <a:pt x="121434" y="24974"/>
                    <a:pt x="152112" y="19549"/>
                    <a:pt x="159969" y="95"/>
                  </a:cubicBezTo>
                  <a:cubicBezTo>
                    <a:pt x="159595" y="-279"/>
                    <a:pt x="171566" y="-279"/>
                    <a:pt x="177553" y="14873"/>
                  </a:cubicBezTo>
                  <a:close/>
                </a:path>
              </a:pathLst>
            </a:custGeom>
            <a:solidFill>
              <a:srgbClr val="3A3B3A"/>
            </a:solidFill>
            <a:ln w="18697" cap="flat">
              <a:noFill/>
              <a:prstDash val="solid"/>
              <a:miter/>
            </a:ln>
          </p:spPr>
          <p:txBody>
            <a:bodyPr rtlCol="0" anchor="ctr"/>
            <a:lstStyle/>
            <a:p>
              <a:endParaRPr lang="en-ID"/>
            </a:p>
          </p:txBody>
        </p:sp>
        <p:sp>
          <p:nvSpPr>
            <p:cNvPr id="255" name="Freeform: Shape 254">
              <a:extLst>
                <a:ext uri="{FF2B5EF4-FFF2-40B4-BE49-F238E27FC236}">
                  <a16:creationId xmlns:a16="http://schemas.microsoft.com/office/drawing/2014/main" id="{FEDA0803-7008-4C83-9D7C-00300B7785EE}"/>
                </a:ext>
              </a:extLst>
            </p:cNvPr>
            <p:cNvSpPr/>
            <p:nvPr/>
          </p:nvSpPr>
          <p:spPr>
            <a:xfrm>
              <a:off x="4865651" y="4653352"/>
              <a:ext cx="374125" cy="392832"/>
            </a:xfrm>
            <a:custGeom>
              <a:avLst/>
              <a:gdLst>
                <a:gd name="connsiteX0" fmla="*/ 357376 w 374125"/>
                <a:gd name="connsiteY0" fmla="*/ 322309 h 392831"/>
                <a:gd name="connsiteX1" fmla="*/ 365607 w 374125"/>
                <a:gd name="connsiteY1" fmla="*/ 274608 h 392831"/>
                <a:gd name="connsiteX2" fmla="*/ 297515 w 374125"/>
                <a:gd name="connsiteY2" fmla="*/ 0 h 392831"/>
                <a:gd name="connsiteX3" fmla="*/ 89689 w 374125"/>
                <a:gd name="connsiteY3" fmla="*/ 57990 h 392831"/>
                <a:gd name="connsiteX4" fmla="*/ 273 w 374125"/>
                <a:gd name="connsiteY4" fmla="*/ 57990 h 392831"/>
                <a:gd name="connsiteX5" fmla="*/ 24965 w 374125"/>
                <a:gd name="connsiteY5" fmla="*/ 402559 h 392831"/>
                <a:gd name="connsiteX6" fmla="*/ 357376 w 374125"/>
                <a:gd name="connsiteY6" fmla="*/ 322309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125" h="392831">
                  <a:moveTo>
                    <a:pt x="357376" y="322309"/>
                  </a:moveTo>
                  <a:cubicBezTo>
                    <a:pt x="357376" y="322309"/>
                    <a:pt x="361865" y="293314"/>
                    <a:pt x="365607" y="274608"/>
                  </a:cubicBezTo>
                  <a:cubicBezTo>
                    <a:pt x="377204" y="214748"/>
                    <a:pt x="395349" y="94654"/>
                    <a:pt x="297515" y="0"/>
                  </a:cubicBezTo>
                  <a:cubicBezTo>
                    <a:pt x="297515" y="0"/>
                    <a:pt x="182098" y="51629"/>
                    <a:pt x="89689" y="57990"/>
                  </a:cubicBezTo>
                  <a:cubicBezTo>
                    <a:pt x="16921" y="62853"/>
                    <a:pt x="273" y="57990"/>
                    <a:pt x="273" y="57990"/>
                  </a:cubicBezTo>
                  <a:cubicBezTo>
                    <a:pt x="273" y="57990"/>
                    <a:pt x="-4404" y="156197"/>
                    <a:pt x="24965" y="402559"/>
                  </a:cubicBezTo>
                  <a:lnTo>
                    <a:pt x="357376" y="322309"/>
                  </a:lnTo>
                  <a:close/>
                </a:path>
              </a:pathLst>
            </a:custGeom>
            <a:solidFill>
              <a:srgbClr val="5A4B60"/>
            </a:solidFill>
            <a:ln w="18697" cap="flat">
              <a:noFill/>
              <a:prstDash val="solid"/>
              <a:miter/>
            </a:ln>
          </p:spPr>
          <p:txBody>
            <a:bodyPr rtlCol="0" anchor="ctr"/>
            <a:lstStyle/>
            <a:p>
              <a:endParaRPr lang="en-ID"/>
            </a:p>
          </p:txBody>
        </p:sp>
        <p:sp>
          <p:nvSpPr>
            <p:cNvPr id="256" name="Freeform: Shape 255">
              <a:extLst>
                <a:ext uri="{FF2B5EF4-FFF2-40B4-BE49-F238E27FC236}">
                  <a16:creationId xmlns:a16="http://schemas.microsoft.com/office/drawing/2014/main" id="{552EFA9C-3513-4589-B65B-F034564A3E56}"/>
                </a:ext>
              </a:extLst>
            </p:cNvPr>
            <p:cNvSpPr/>
            <p:nvPr/>
          </p:nvSpPr>
          <p:spPr>
            <a:xfrm>
              <a:off x="5085620" y="5425872"/>
              <a:ext cx="430244" cy="636013"/>
            </a:xfrm>
            <a:custGeom>
              <a:avLst/>
              <a:gdLst>
                <a:gd name="connsiteX0" fmla="*/ 446995 w 430244"/>
                <a:gd name="connsiteY0" fmla="*/ 616607 h 636013"/>
                <a:gd name="connsiteX1" fmla="*/ 372731 w 430244"/>
                <a:gd name="connsiteY1" fmla="*/ 652710 h 636013"/>
                <a:gd name="connsiteX2" fmla="*/ 365810 w 430244"/>
                <a:gd name="connsiteY2" fmla="*/ 640738 h 636013"/>
                <a:gd name="connsiteX3" fmla="*/ 350845 w 430244"/>
                <a:gd name="connsiteY3" fmla="*/ 613614 h 636013"/>
                <a:gd name="connsiteX4" fmla="*/ 350658 w 430244"/>
                <a:gd name="connsiteY4" fmla="*/ 613427 h 636013"/>
                <a:gd name="connsiteX5" fmla="*/ 349910 w 430244"/>
                <a:gd name="connsiteY5" fmla="*/ 611931 h 636013"/>
                <a:gd name="connsiteX6" fmla="*/ 296410 w 430244"/>
                <a:gd name="connsiteY6" fmla="*/ 521205 h 636013"/>
                <a:gd name="connsiteX7" fmla="*/ 296223 w 430244"/>
                <a:gd name="connsiteY7" fmla="*/ 521018 h 636013"/>
                <a:gd name="connsiteX8" fmla="*/ 295849 w 430244"/>
                <a:gd name="connsiteY8" fmla="*/ 520270 h 636013"/>
                <a:gd name="connsiteX9" fmla="*/ 15629 w 430244"/>
                <a:gd name="connsiteY9" fmla="*/ 87781 h 636013"/>
                <a:gd name="connsiteX10" fmla="*/ 15068 w 430244"/>
                <a:gd name="connsiteY10" fmla="*/ 86846 h 636013"/>
                <a:gd name="connsiteX11" fmla="*/ 6088 w 430244"/>
                <a:gd name="connsiteY11" fmla="*/ 69075 h 636013"/>
                <a:gd name="connsiteX12" fmla="*/ 4779 w 430244"/>
                <a:gd name="connsiteY12" fmla="*/ 65895 h 636013"/>
                <a:gd name="connsiteX13" fmla="*/ 1786 w 430244"/>
                <a:gd name="connsiteY13" fmla="*/ 56542 h 636013"/>
                <a:gd name="connsiteX14" fmla="*/ 664 w 430244"/>
                <a:gd name="connsiteY14" fmla="*/ 50743 h 636013"/>
                <a:gd name="connsiteX15" fmla="*/ 477 w 430244"/>
                <a:gd name="connsiteY15" fmla="*/ 49807 h 636013"/>
                <a:gd name="connsiteX16" fmla="*/ 9830 w 430244"/>
                <a:gd name="connsiteY16" fmla="*/ 16323 h 636013"/>
                <a:gd name="connsiteX17" fmla="*/ 15816 w 430244"/>
                <a:gd name="connsiteY17" fmla="*/ 10898 h 636013"/>
                <a:gd name="connsiteX18" fmla="*/ 132917 w 430244"/>
                <a:gd name="connsiteY18" fmla="*/ 26237 h 636013"/>
                <a:gd name="connsiteX19" fmla="*/ 139464 w 430244"/>
                <a:gd name="connsiteY19" fmla="*/ 31101 h 636013"/>
                <a:gd name="connsiteX20" fmla="*/ 142832 w 430244"/>
                <a:gd name="connsiteY20" fmla="*/ 33533 h 636013"/>
                <a:gd name="connsiteX21" fmla="*/ 242536 w 430244"/>
                <a:gd name="connsiteY21" fmla="*/ 133611 h 636013"/>
                <a:gd name="connsiteX22" fmla="*/ 446995 w 430244"/>
                <a:gd name="connsiteY22" fmla="*/ 616607 h 63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0244" h="636013">
                  <a:moveTo>
                    <a:pt x="446995" y="616607"/>
                  </a:moveTo>
                  <a:cubicBezTo>
                    <a:pt x="401913" y="643357"/>
                    <a:pt x="372731" y="652710"/>
                    <a:pt x="372731" y="652710"/>
                  </a:cubicBezTo>
                  <a:lnTo>
                    <a:pt x="365810" y="640738"/>
                  </a:lnTo>
                  <a:cubicBezTo>
                    <a:pt x="360946" y="631947"/>
                    <a:pt x="356083" y="622780"/>
                    <a:pt x="350845" y="613614"/>
                  </a:cubicBezTo>
                  <a:lnTo>
                    <a:pt x="350658" y="613427"/>
                  </a:lnTo>
                  <a:cubicBezTo>
                    <a:pt x="350658" y="613240"/>
                    <a:pt x="350284" y="612679"/>
                    <a:pt x="349910" y="611931"/>
                  </a:cubicBezTo>
                  <a:cubicBezTo>
                    <a:pt x="333448" y="583123"/>
                    <a:pt x="315303" y="552632"/>
                    <a:pt x="296410" y="521205"/>
                  </a:cubicBezTo>
                  <a:cubicBezTo>
                    <a:pt x="296410" y="521205"/>
                    <a:pt x="296410" y="521205"/>
                    <a:pt x="296223" y="521018"/>
                  </a:cubicBezTo>
                  <a:cubicBezTo>
                    <a:pt x="296223" y="520831"/>
                    <a:pt x="296036" y="520457"/>
                    <a:pt x="295849" y="520270"/>
                  </a:cubicBezTo>
                  <a:cubicBezTo>
                    <a:pt x="193151" y="351913"/>
                    <a:pt x="62207" y="162419"/>
                    <a:pt x="15629" y="87781"/>
                  </a:cubicBezTo>
                  <a:cubicBezTo>
                    <a:pt x="15442" y="87407"/>
                    <a:pt x="15068" y="87220"/>
                    <a:pt x="15068" y="86846"/>
                  </a:cubicBezTo>
                  <a:cubicBezTo>
                    <a:pt x="11139" y="80486"/>
                    <a:pt x="8146" y="74687"/>
                    <a:pt x="6088" y="69075"/>
                  </a:cubicBezTo>
                  <a:cubicBezTo>
                    <a:pt x="5714" y="67952"/>
                    <a:pt x="5153" y="66830"/>
                    <a:pt x="4779" y="65895"/>
                  </a:cubicBezTo>
                  <a:cubicBezTo>
                    <a:pt x="3283" y="62153"/>
                    <a:pt x="2160" y="58786"/>
                    <a:pt x="1786" y="56542"/>
                  </a:cubicBezTo>
                  <a:cubicBezTo>
                    <a:pt x="1412" y="54671"/>
                    <a:pt x="1038" y="52800"/>
                    <a:pt x="664" y="50743"/>
                  </a:cubicBezTo>
                  <a:cubicBezTo>
                    <a:pt x="664" y="50555"/>
                    <a:pt x="477" y="50181"/>
                    <a:pt x="477" y="49807"/>
                  </a:cubicBezTo>
                  <a:cubicBezTo>
                    <a:pt x="-1394" y="35590"/>
                    <a:pt x="2347" y="24554"/>
                    <a:pt x="9830" y="16323"/>
                  </a:cubicBezTo>
                  <a:cubicBezTo>
                    <a:pt x="11513" y="14265"/>
                    <a:pt x="13571" y="12582"/>
                    <a:pt x="15816" y="10898"/>
                  </a:cubicBezTo>
                  <a:cubicBezTo>
                    <a:pt x="40882" y="-7247"/>
                    <a:pt x="91389" y="-3132"/>
                    <a:pt x="132917" y="26237"/>
                  </a:cubicBezTo>
                  <a:cubicBezTo>
                    <a:pt x="134975" y="27734"/>
                    <a:pt x="137220" y="29417"/>
                    <a:pt x="139464" y="31101"/>
                  </a:cubicBezTo>
                  <a:cubicBezTo>
                    <a:pt x="140587" y="31849"/>
                    <a:pt x="141709" y="32784"/>
                    <a:pt x="142832" y="33533"/>
                  </a:cubicBezTo>
                  <a:cubicBezTo>
                    <a:pt x="177438" y="58786"/>
                    <a:pt x="214664" y="91335"/>
                    <a:pt x="242536" y="133611"/>
                  </a:cubicBezTo>
                  <a:cubicBezTo>
                    <a:pt x="337377" y="277088"/>
                    <a:pt x="393870" y="493894"/>
                    <a:pt x="446995" y="616607"/>
                  </a:cubicBezTo>
                  <a:close/>
                </a:path>
              </a:pathLst>
            </a:custGeom>
            <a:solidFill>
              <a:srgbClr val="5A4B60"/>
            </a:solidFill>
            <a:ln w="18697" cap="flat">
              <a:noFill/>
              <a:prstDash val="solid"/>
              <a:miter/>
            </a:ln>
          </p:spPr>
          <p:txBody>
            <a:bodyPr rtlCol="0" anchor="ctr"/>
            <a:lstStyle/>
            <a:p>
              <a:endParaRPr lang="en-ID"/>
            </a:p>
          </p:txBody>
        </p:sp>
        <p:sp>
          <p:nvSpPr>
            <p:cNvPr id="257" name="Freeform: Shape 256">
              <a:extLst>
                <a:ext uri="{FF2B5EF4-FFF2-40B4-BE49-F238E27FC236}">
                  <a16:creationId xmlns:a16="http://schemas.microsoft.com/office/drawing/2014/main" id="{D4CA63CF-5584-43E7-B68C-EEE632ADA70C}"/>
                </a:ext>
              </a:extLst>
            </p:cNvPr>
            <p:cNvSpPr/>
            <p:nvPr/>
          </p:nvSpPr>
          <p:spPr>
            <a:xfrm>
              <a:off x="4916034" y="4746392"/>
              <a:ext cx="299300" cy="804369"/>
            </a:xfrm>
            <a:custGeom>
              <a:avLst/>
              <a:gdLst>
                <a:gd name="connsiteX0" fmla="*/ 312605 w 299300"/>
                <a:gd name="connsiteY0" fmla="*/ 727604 h 804369"/>
                <a:gd name="connsiteX1" fmla="*/ 253306 w 299300"/>
                <a:gd name="connsiteY1" fmla="*/ 816646 h 804369"/>
                <a:gd name="connsiteX2" fmla="*/ 236845 w 299300"/>
                <a:gd name="connsiteY2" fmla="*/ 810472 h 804369"/>
                <a:gd name="connsiteX3" fmla="*/ 183158 w 299300"/>
                <a:gd name="connsiteY3" fmla="*/ 762584 h 804369"/>
                <a:gd name="connsiteX4" fmla="*/ 182783 w 299300"/>
                <a:gd name="connsiteY4" fmla="*/ 761649 h 804369"/>
                <a:gd name="connsiteX5" fmla="*/ 175488 w 299300"/>
                <a:gd name="connsiteY5" fmla="*/ 748368 h 804369"/>
                <a:gd name="connsiteX6" fmla="*/ 174178 w 299300"/>
                <a:gd name="connsiteY6" fmla="*/ 745188 h 804369"/>
                <a:gd name="connsiteX7" fmla="*/ 171185 w 299300"/>
                <a:gd name="connsiteY7" fmla="*/ 735834 h 804369"/>
                <a:gd name="connsiteX8" fmla="*/ 170063 w 299300"/>
                <a:gd name="connsiteY8" fmla="*/ 730035 h 804369"/>
                <a:gd name="connsiteX9" fmla="*/ 169876 w 299300"/>
                <a:gd name="connsiteY9" fmla="*/ 729100 h 804369"/>
                <a:gd name="connsiteX10" fmla="*/ 121240 w 299300"/>
                <a:gd name="connsiteY10" fmla="*/ 543534 h 804369"/>
                <a:gd name="connsiteX11" fmla="*/ 80834 w 299300"/>
                <a:gd name="connsiteY11" fmla="*/ 402489 h 804369"/>
                <a:gd name="connsiteX12" fmla="*/ 23 w 299300"/>
                <a:gd name="connsiteY12" fmla="*/ 72697 h 804369"/>
                <a:gd name="connsiteX13" fmla="*/ 261911 w 299300"/>
                <a:gd name="connsiteY13" fmla="*/ 100757 h 804369"/>
                <a:gd name="connsiteX14" fmla="*/ 306619 w 299300"/>
                <a:gd name="connsiteY14" fmla="*/ 208131 h 804369"/>
                <a:gd name="connsiteX15" fmla="*/ 312231 w 299300"/>
                <a:gd name="connsiteY15" fmla="*/ 712639 h 804369"/>
                <a:gd name="connsiteX16" fmla="*/ 312418 w 299300"/>
                <a:gd name="connsiteY16" fmla="*/ 719934 h 804369"/>
                <a:gd name="connsiteX17" fmla="*/ 312605 w 299300"/>
                <a:gd name="connsiteY17" fmla="*/ 727604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9300" h="804369">
                  <a:moveTo>
                    <a:pt x="312605" y="727604"/>
                  </a:moveTo>
                  <a:cubicBezTo>
                    <a:pt x="314288" y="806544"/>
                    <a:pt x="285294" y="824689"/>
                    <a:pt x="253306" y="816646"/>
                  </a:cubicBezTo>
                  <a:cubicBezTo>
                    <a:pt x="247881" y="815336"/>
                    <a:pt x="242456" y="813091"/>
                    <a:pt x="236845" y="810472"/>
                  </a:cubicBezTo>
                  <a:cubicBezTo>
                    <a:pt x="215332" y="800184"/>
                    <a:pt x="194755" y="780542"/>
                    <a:pt x="183158" y="762584"/>
                  </a:cubicBezTo>
                  <a:cubicBezTo>
                    <a:pt x="182970" y="762210"/>
                    <a:pt x="182597" y="762023"/>
                    <a:pt x="182783" y="761649"/>
                  </a:cubicBezTo>
                  <a:cubicBezTo>
                    <a:pt x="180351" y="758095"/>
                    <a:pt x="177733" y="753231"/>
                    <a:pt x="175488" y="748368"/>
                  </a:cubicBezTo>
                  <a:cubicBezTo>
                    <a:pt x="175114" y="747245"/>
                    <a:pt x="174552" y="746123"/>
                    <a:pt x="174178" y="745188"/>
                  </a:cubicBezTo>
                  <a:cubicBezTo>
                    <a:pt x="172682" y="741446"/>
                    <a:pt x="171559" y="738079"/>
                    <a:pt x="171185" y="735834"/>
                  </a:cubicBezTo>
                  <a:cubicBezTo>
                    <a:pt x="170811" y="733964"/>
                    <a:pt x="170437" y="732093"/>
                    <a:pt x="170063" y="730035"/>
                  </a:cubicBezTo>
                  <a:cubicBezTo>
                    <a:pt x="170063" y="729849"/>
                    <a:pt x="169876" y="729474"/>
                    <a:pt x="169876" y="729100"/>
                  </a:cubicBezTo>
                  <a:cubicBezTo>
                    <a:pt x="162206" y="689817"/>
                    <a:pt x="143687" y="622287"/>
                    <a:pt x="121240" y="543534"/>
                  </a:cubicBezTo>
                  <a:cubicBezTo>
                    <a:pt x="108519" y="499013"/>
                    <a:pt x="94677" y="450938"/>
                    <a:pt x="80834" y="402489"/>
                  </a:cubicBezTo>
                  <a:cubicBezTo>
                    <a:pt x="38745" y="257141"/>
                    <a:pt x="-1099" y="114412"/>
                    <a:pt x="23" y="72697"/>
                  </a:cubicBezTo>
                  <a:cubicBezTo>
                    <a:pt x="4139" y="-77327"/>
                    <a:pt x="178294" y="42019"/>
                    <a:pt x="261911" y="100757"/>
                  </a:cubicBezTo>
                  <a:cubicBezTo>
                    <a:pt x="297079" y="125636"/>
                    <a:pt x="306057" y="168473"/>
                    <a:pt x="306619" y="208131"/>
                  </a:cubicBezTo>
                  <a:cubicBezTo>
                    <a:pt x="307367" y="245356"/>
                    <a:pt x="310734" y="610877"/>
                    <a:pt x="312231" y="712639"/>
                  </a:cubicBezTo>
                  <a:cubicBezTo>
                    <a:pt x="312418" y="715258"/>
                    <a:pt x="312418" y="717689"/>
                    <a:pt x="312418" y="719934"/>
                  </a:cubicBezTo>
                  <a:cubicBezTo>
                    <a:pt x="312605" y="723114"/>
                    <a:pt x="312605" y="725546"/>
                    <a:pt x="312605" y="727604"/>
                  </a:cubicBezTo>
                  <a:close/>
                </a:path>
              </a:pathLst>
            </a:custGeom>
            <a:solidFill>
              <a:srgbClr val="5A4B60"/>
            </a:solidFill>
            <a:ln w="18697" cap="flat">
              <a:noFill/>
              <a:prstDash val="solid"/>
              <a:miter/>
            </a:ln>
          </p:spPr>
          <p:txBody>
            <a:bodyPr rtlCol="0" anchor="ctr"/>
            <a:lstStyle/>
            <a:p>
              <a:endParaRPr lang="en-ID"/>
            </a:p>
          </p:txBody>
        </p:sp>
        <p:sp>
          <p:nvSpPr>
            <p:cNvPr id="258" name="Freeform: Shape 257">
              <a:extLst>
                <a:ext uri="{FF2B5EF4-FFF2-40B4-BE49-F238E27FC236}">
                  <a16:creationId xmlns:a16="http://schemas.microsoft.com/office/drawing/2014/main" id="{E9552B9C-843C-4143-BFC1-D5FCDF7A670C}"/>
                </a:ext>
              </a:extLst>
            </p:cNvPr>
            <p:cNvSpPr/>
            <p:nvPr/>
          </p:nvSpPr>
          <p:spPr>
            <a:xfrm>
              <a:off x="5154540" y="5370550"/>
              <a:ext cx="149650" cy="149650"/>
            </a:xfrm>
            <a:custGeom>
              <a:avLst/>
              <a:gdLst>
                <a:gd name="connsiteX0" fmla="*/ 72789 w 149650"/>
                <a:gd name="connsiteY0" fmla="*/ 0 h 149650"/>
                <a:gd name="connsiteX1" fmla="*/ 156032 w 149650"/>
                <a:gd name="connsiteY1" fmla="*/ 165364 h 149650"/>
                <a:gd name="connsiteX2" fmla="*/ 34815 w 149650"/>
                <a:gd name="connsiteY2" fmla="*/ 124023 h 149650"/>
                <a:gd name="connsiteX3" fmla="*/ 22 w 149650"/>
                <a:gd name="connsiteY3" fmla="*/ 35542 h 149650"/>
                <a:gd name="connsiteX4" fmla="*/ 72789 w 149650"/>
                <a:gd name="connsiteY4" fmla="*/ 0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72789" y="0"/>
                  </a:moveTo>
                  <a:cubicBezTo>
                    <a:pt x="72789" y="0"/>
                    <a:pt x="76530" y="77818"/>
                    <a:pt x="156032" y="165364"/>
                  </a:cubicBezTo>
                  <a:cubicBezTo>
                    <a:pt x="156032" y="165364"/>
                    <a:pt x="41176" y="130570"/>
                    <a:pt x="34815" y="124023"/>
                  </a:cubicBezTo>
                  <a:cubicBezTo>
                    <a:pt x="28642" y="117475"/>
                    <a:pt x="-913" y="43960"/>
                    <a:pt x="22" y="35542"/>
                  </a:cubicBezTo>
                  <a:cubicBezTo>
                    <a:pt x="957" y="27311"/>
                    <a:pt x="72789" y="0"/>
                    <a:pt x="72789" y="0"/>
                  </a:cubicBezTo>
                  <a:close/>
                </a:path>
              </a:pathLst>
            </a:custGeom>
            <a:solidFill>
              <a:srgbClr val="5A4B60"/>
            </a:solidFill>
            <a:ln w="18697" cap="flat">
              <a:noFill/>
              <a:prstDash val="solid"/>
              <a:miter/>
            </a:ln>
          </p:spPr>
          <p:txBody>
            <a:bodyPr rtlCol="0" anchor="ctr"/>
            <a:lstStyle/>
            <a:p>
              <a:endParaRPr lang="en-ID"/>
            </a:p>
          </p:txBody>
        </p:sp>
        <p:sp>
          <p:nvSpPr>
            <p:cNvPr id="259" name="Freeform: Shape 258">
              <a:extLst>
                <a:ext uri="{FF2B5EF4-FFF2-40B4-BE49-F238E27FC236}">
                  <a16:creationId xmlns:a16="http://schemas.microsoft.com/office/drawing/2014/main" id="{89CFC031-BE7F-41C5-8A8F-F3D7518B0786}"/>
                </a:ext>
              </a:extLst>
            </p:cNvPr>
            <p:cNvSpPr/>
            <p:nvPr/>
          </p:nvSpPr>
          <p:spPr>
            <a:xfrm>
              <a:off x="5037648" y="4937874"/>
              <a:ext cx="392832" cy="1084964"/>
            </a:xfrm>
            <a:custGeom>
              <a:avLst/>
              <a:gdLst>
                <a:gd name="connsiteX0" fmla="*/ 398069 w 392831"/>
                <a:gd name="connsiteY0" fmla="*/ 1099929 h 1084963"/>
                <a:gd name="connsiteX1" fmla="*/ 344569 w 392831"/>
                <a:gd name="connsiteY1" fmla="*/ 1009203 h 1084963"/>
                <a:gd name="connsiteX2" fmla="*/ 344382 w 392831"/>
                <a:gd name="connsiteY2" fmla="*/ 1009016 h 1084963"/>
                <a:gd name="connsiteX3" fmla="*/ 344008 w 392831"/>
                <a:gd name="connsiteY3" fmla="*/ 1008268 h 1084963"/>
                <a:gd name="connsiteX4" fmla="*/ 63788 w 392831"/>
                <a:gd name="connsiteY4" fmla="*/ 575779 h 1084963"/>
                <a:gd name="connsiteX5" fmla="*/ 63227 w 392831"/>
                <a:gd name="connsiteY5" fmla="*/ 574844 h 1084963"/>
                <a:gd name="connsiteX6" fmla="*/ 54248 w 392831"/>
                <a:gd name="connsiteY6" fmla="*/ 557073 h 1084963"/>
                <a:gd name="connsiteX7" fmla="*/ 52938 w 392831"/>
                <a:gd name="connsiteY7" fmla="*/ 553893 h 1084963"/>
                <a:gd name="connsiteX8" fmla="*/ 49945 w 392831"/>
                <a:gd name="connsiteY8" fmla="*/ 544539 h 1084963"/>
                <a:gd name="connsiteX9" fmla="*/ 48823 w 392831"/>
                <a:gd name="connsiteY9" fmla="*/ 538741 h 1084963"/>
                <a:gd name="connsiteX10" fmla="*/ 48636 w 392831"/>
                <a:gd name="connsiteY10" fmla="*/ 537805 h 1084963"/>
                <a:gd name="connsiteX11" fmla="*/ 0 w 392831"/>
                <a:gd name="connsiteY11" fmla="*/ 352239 h 1084963"/>
                <a:gd name="connsiteX12" fmla="*/ 131318 w 392831"/>
                <a:gd name="connsiteY12" fmla="*/ 0 h 1084963"/>
                <a:gd name="connsiteX13" fmla="*/ 179206 w 392831"/>
                <a:gd name="connsiteY13" fmla="*/ 0 h 1084963"/>
                <a:gd name="connsiteX14" fmla="*/ 103258 w 392831"/>
                <a:gd name="connsiteY14" fmla="*/ 236073 h 1084963"/>
                <a:gd name="connsiteX15" fmla="*/ 73328 w 392831"/>
                <a:gd name="connsiteY15" fmla="*/ 465786 h 1084963"/>
                <a:gd name="connsiteX16" fmla="*/ 214561 w 392831"/>
                <a:gd name="connsiteY16" fmla="*/ 771259 h 1084963"/>
                <a:gd name="connsiteX17" fmla="*/ 398069 w 392831"/>
                <a:gd name="connsiteY17" fmla="*/ 1099929 h 10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831" h="1084963">
                  <a:moveTo>
                    <a:pt x="398069" y="1099929"/>
                  </a:moveTo>
                  <a:cubicBezTo>
                    <a:pt x="381608" y="1071121"/>
                    <a:pt x="363463" y="1040629"/>
                    <a:pt x="344569" y="1009203"/>
                  </a:cubicBezTo>
                  <a:cubicBezTo>
                    <a:pt x="344569" y="1009203"/>
                    <a:pt x="344569" y="1009203"/>
                    <a:pt x="344382" y="1009016"/>
                  </a:cubicBezTo>
                  <a:cubicBezTo>
                    <a:pt x="344382" y="1008829"/>
                    <a:pt x="344195" y="1008455"/>
                    <a:pt x="344008" y="1008268"/>
                  </a:cubicBezTo>
                  <a:cubicBezTo>
                    <a:pt x="241311" y="839911"/>
                    <a:pt x="110367" y="650417"/>
                    <a:pt x="63788" y="575779"/>
                  </a:cubicBezTo>
                  <a:cubicBezTo>
                    <a:pt x="63601" y="575405"/>
                    <a:pt x="63227" y="575218"/>
                    <a:pt x="63227" y="574844"/>
                  </a:cubicBezTo>
                  <a:cubicBezTo>
                    <a:pt x="59299" y="568483"/>
                    <a:pt x="56306" y="562685"/>
                    <a:pt x="54248" y="557073"/>
                  </a:cubicBezTo>
                  <a:cubicBezTo>
                    <a:pt x="53874" y="555950"/>
                    <a:pt x="53313" y="554828"/>
                    <a:pt x="52938" y="553893"/>
                  </a:cubicBezTo>
                  <a:cubicBezTo>
                    <a:pt x="51442" y="550151"/>
                    <a:pt x="50320" y="546784"/>
                    <a:pt x="49945" y="544539"/>
                  </a:cubicBezTo>
                  <a:cubicBezTo>
                    <a:pt x="49571" y="542669"/>
                    <a:pt x="49198" y="540798"/>
                    <a:pt x="48823" y="538741"/>
                  </a:cubicBezTo>
                  <a:cubicBezTo>
                    <a:pt x="48823" y="538553"/>
                    <a:pt x="48636" y="538179"/>
                    <a:pt x="48636" y="537805"/>
                  </a:cubicBezTo>
                  <a:cubicBezTo>
                    <a:pt x="40967" y="498522"/>
                    <a:pt x="22448" y="430992"/>
                    <a:pt x="0" y="352239"/>
                  </a:cubicBezTo>
                  <a:lnTo>
                    <a:pt x="131318" y="0"/>
                  </a:lnTo>
                  <a:lnTo>
                    <a:pt x="179206" y="0"/>
                  </a:lnTo>
                  <a:cubicBezTo>
                    <a:pt x="179206" y="0"/>
                    <a:pt x="125332" y="162744"/>
                    <a:pt x="103258" y="236073"/>
                  </a:cubicBezTo>
                  <a:cubicBezTo>
                    <a:pt x="81185" y="309215"/>
                    <a:pt x="75199" y="423884"/>
                    <a:pt x="73328" y="465786"/>
                  </a:cubicBezTo>
                  <a:cubicBezTo>
                    <a:pt x="69026" y="558008"/>
                    <a:pt x="182199" y="714205"/>
                    <a:pt x="214561" y="771259"/>
                  </a:cubicBezTo>
                  <a:cubicBezTo>
                    <a:pt x="249168" y="832616"/>
                    <a:pt x="386097" y="1076546"/>
                    <a:pt x="398069" y="1099929"/>
                  </a:cubicBezTo>
                  <a:close/>
                </a:path>
              </a:pathLst>
            </a:custGeom>
            <a:solidFill>
              <a:srgbClr val="4C4152"/>
            </a:solidFill>
            <a:ln w="18697" cap="flat">
              <a:noFill/>
              <a:prstDash val="solid"/>
              <a:miter/>
            </a:ln>
          </p:spPr>
          <p:txBody>
            <a:bodyPr rtlCol="0" anchor="ctr"/>
            <a:lstStyle/>
            <a:p>
              <a:endParaRPr lang="en-ID"/>
            </a:p>
          </p:txBody>
        </p:sp>
        <p:sp>
          <p:nvSpPr>
            <p:cNvPr id="260" name="Freeform: Shape 259">
              <a:extLst>
                <a:ext uri="{FF2B5EF4-FFF2-40B4-BE49-F238E27FC236}">
                  <a16:creationId xmlns:a16="http://schemas.microsoft.com/office/drawing/2014/main" id="{AF50021B-8F34-496A-B4C8-BBF22BAE9309}"/>
                </a:ext>
              </a:extLst>
            </p:cNvPr>
            <p:cNvSpPr/>
            <p:nvPr/>
          </p:nvSpPr>
          <p:spPr>
            <a:xfrm>
              <a:off x="4835863" y="5307521"/>
              <a:ext cx="168356" cy="804369"/>
            </a:xfrm>
            <a:custGeom>
              <a:avLst/>
              <a:gdLst>
                <a:gd name="connsiteX0" fmla="*/ 106757 w 168356"/>
                <a:gd name="connsiteY0" fmla="*/ 811467 h 804369"/>
                <a:gd name="connsiteX1" fmla="*/ 99836 w 168356"/>
                <a:gd name="connsiteY1" fmla="*/ 811654 h 804369"/>
                <a:gd name="connsiteX2" fmla="*/ 24263 w 168356"/>
                <a:gd name="connsiteY2" fmla="*/ 806042 h 804369"/>
                <a:gd name="connsiteX3" fmla="*/ 24263 w 168356"/>
                <a:gd name="connsiteY3" fmla="*/ 792199 h 804369"/>
                <a:gd name="connsiteX4" fmla="*/ 132 w 168356"/>
                <a:gd name="connsiteY4" fmla="*/ 122141 h 804369"/>
                <a:gd name="connsiteX5" fmla="*/ 132 w 168356"/>
                <a:gd name="connsiteY5" fmla="*/ 42078 h 804369"/>
                <a:gd name="connsiteX6" fmla="*/ 127334 w 168356"/>
                <a:gd name="connsiteY6" fmla="*/ 105866 h 804369"/>
                <a:gd name="connsiteX7" fmla="*/ 146789 w 168356"/>
                <a:gd name="connsiteY7" fmla="*/ 162733 h 804369"/>
                <a:gd name="connsiteX8" fmla="*/ 159135 w 168356"/>
                <a:gd name="connsiteY8" fmla="*/ 242983 h 804369"/>
                <a:gd name="connsiteX9" fmla="*/ 106757 w 168356"/>
                <a:gd name="connsiteY9" fmla="*/ 811467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356" h="804369">
                  <a:moveTo>
                    <a:pt x="106757" y="811467"/>
                  </a:moveTo>
                  <a:cubicBezTo>
                    <a:pt x="104326" y="811654"/>
                    <a:pt x="102081" y="811654"/>
                    <a:pt x="99836" y="811654"/>
                  </a:cubicBezTo>
                  <a:cubicBezTo>
                    <a:pt x="51761" y="811841"/>
                    <a:pt x="24263" y="806042"/>
                    <a:pt x="24263" y="806042"/>
                  </a:cubicBezTo>
                  <a:lnTo>
                    <a:pt x="24263" y="792199"/>
                  </a:lnTo>
                  <a:cubicBezTo>
                    <a:pt x="28191" y="579696"/>
                    <a:pt x="4434" y="231946"/>
                    <a:pt x="132" y="122141"/>
                  </a:cubicBezTo>
                  <a:cubicBezTo>
                    <a:pt x="-242" y="114471"/>
                    <a:pt x="319" y="48438"/>
                    <a:pt x="132" y="42078"/>
                  </a:cubicBezTo>
                  <a:cubicBezTo>
                    <a:pt x="-1926" y="-52576"/>
                    <a:pt x="92728" y="31789"/>
                    <a:pt x="127334" y="105866"/>
                  </a:cubicBezTo>
                  <a:cubicBezTo>
                    <a:pt x="135378" y="123076"/>
                    <a:pt x="141738" y="142157"/>
                    <a:pt x="146789" y="162733"/>
                  </a:cubicBezTo>
                  <a:cubicBezTo>
                    <a:pt x="152775" y="187426"/>
                    <a:pt x="152962" y="214924"/>
                    <a:pt x="159135" y="242983"/>
                  </a:cubicBezTo>
                  <a:cubicBezTo>
                    <a:pt x="195612" y="408721"/>
                    <a:pt x="121723" y="674537"/>
                    <a:pt x="106757" y="811467"/>
                  </a:cubicBezTo>
                  <a:close/>
                </a:path>
              </a:pathLst>
            </a:custGeom>
            <a:solidFill>
              <a:srgbClr val="5A4B60"/>
            </a:solidFill>
            <a:ln w="18697" cap="flat">
              <a:noFill/>
              <a:prstDash val="solid"/>
              <a:miter/>
            </a:ln>
          </p:spPr>
          <p:txBody>
            <a:bodyPr rtlCol="0" anchor="ctr"/>
            <a:lstStyle/>
            <a:p>
              <a:endParaRPr lang="en-ID"/>
            </a:p>
          </p:txBody>
        </p:sp>
        <p:sp>
          <p:nvSpPr>
            <p:cNvPr id="261" name="Freeform: Shape 260">
              <a:extLst>
                <a:ext uri="{FF2B5EF4-FFF2-40B4-BE49-F238E27FC236}">
                  <a16:creationId xmlns:a16="http://schemas.microsoft.com/office/drawing/2014/main" id="{4D567BBB-3001-477C-AC3A-3DE8AD2EB6E1}"/>
                </a:ext>
              </a:extLst>
            </p:cNvPr>
            <p:cNvSpPr/>
            <p:nvPr/>
          </p:nvSpPr>
          <p:spPr>
            <a:xfrm>
              <a:off x="4836228" y="4776626"/>
              <a:ext cx="318007" cy="692132"/>
            </a:xfrm>
            <a:custGeom>
              <a:avLst/>
              <a:gdLst>
                <a:gd name="connsiteX0" fmla="*/ 331615 w 318006"/>
                <a:gd name="connsiteY0" fmla="*/ 198286 h 692131"/>
                <a:gd name="connsiteX1" fmla="*/ 144553 w 318006"/>
                <a:gd name="connsiteY1" fmla="*/ 672303 h 692131"/>
                <a:gd name="connsiteX2" fmla="*/ 144553 w 318006"/>
                <a:gd name="connsiteY2" fmla="*/ 672490 h 692131"/>
                <a:gd name="connsiteX3" fmla="*/ 107327 w 318006"/>
                <a:gd name="connsiteY3" fmla="*/ 698305 h 692131"/>
                <a:gd name="connsiteX4" fmla="*/ 140 w 318006"/>
                <a:gd name="connsiteY4" fmla="*/ 607953 h 692131"/>
                <a:gd name="connsiteX5" fmla="*/ 1263 w 318006"/>
                <a:gd name="connsiteY5" fmla="*/ 577836 h 692131"/>
                <a:gd name="connsiteX6" fmla="*/ 36430 w 318006"/>
                <a:gd name="connsiteY6" fmla="*/ 100639 h 692131"/>
                <a:gd name="connsiteX7" fmla="*/ 67296 w 318006"/>
                <a:gd name="connsiteY7" fmla="*/ 5986 h 692131"/>
                <a:gd name="connsiteX8" fmla="*/ 331615 w 318006"/>
                <a:gd name="connsiteY8" fmla="*/ 198286 h 6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006" h="692131">
                  <a:moveTo>
                    <a:pt x="331615" y="198286"/>
                  </a:moveTo>
                  <a:cubicBezTo>
                    <a:pt x="331241" y="200531"/>
                    <a:pt x="175044" y="588125"/>
                    <a:pt x="144553" y="672303"/>
                  </a:cubicBezTo>
                  <a:lnTo>
                    <a:pt x="144553" y="672490"/>
                  </a:lnTo>
                  <a:cubicBezTo>
                    <a:pt x="140063" y="684275"/>
                    <a:pt x="125659" y="694002"/>
                    <a:pt x="107327" y="698305"/>
                  </a:cubicBezTo>
                  <a:cubicBezTo>
                    <a:pt x="65238" y="708593"/>
                    <a:pt x="3321" y="691570"/>
                    <a:pt x="140" y="607953"/>
                  </a:cubicBezTo>
                  <a:cubicBezTo>
                    <a:pt x="-234" y="598787"/>
                    <a:pt x="140" y="588686"/>
                    <a:pt x="1263" y="577836"/>
                  </a:cubicBezTo>
                  <a:cubicBezTo>
                    <a:pt x="8371" y="510307"/>
                    <a:pt x="32689" y="136743"/>
                    <a:pt x="36430" y="100639"/>
                  </a:cubicBezTo>
                  <a:cubicBezTo>
                    <a:pt x="40172" y="64536"/>
                    <a:pt x="48028" y="12159"/>
                    <a:pt x="67296" y="5986"/>
                  </a:cubicBezTo>
                  <a:cubicBezTo>
                    <a:pt x="162885" y="-24318"/>
                    <a:pt x="359862" y="63601"/>
                    <a:pt x="331615" y="198286"/>
                  </a:cubicBezTo>
                  <a:close/>
                </a:path>
              </a:pathLst>
            </a:custGeom>
            <a:solidFill>
              <a:srgbClr val="5A4B60"/>
            </a:solidFill>
            <a:ln w="18697" cap="flat">
              <a:noFill/>
              <a:prstDash val="solid"/>
              <a:miter/>
            </a:ln>
          </p:spPr>
          <p:txBody>
            <a:bodyPr rtlCol="0" anchor="ctr"/>
            <a:lstStyle/>
            <a:p>
              <a:endParaRPr lang="en-ID"/>
            </a:p>
          </p:txBody>
        </p:sp>
        <p:sp>
          <p:nvSpPr>
            <p:cNvPr id="262" name="Freeform: Shape 261">
              <a:extLst>
                <a:ext uri="{FF2B5EF4-FFF2-40B4-BE49-F238E27FC236}">
                  <a16:creationId xmlns:a16="http://schemas.microsoft.com/office/drawing/2014/main" id="{97A25CCC-E841-4DCC-8B92-3A97C600CDF5}"/>
                </a:ext>
              </a:extLst>
            </p:cNvPr>
            <p:cNvSpPr/>
            <p:nvPr/>
          </p:nvSpPr>
          <p:spPr>
            <a:xfrm>
              <a:off x="4969370" y="5382335"/>
              <a:ext cx="18706" cy="168356"/>
            </a:xfrm>
            <a:custGeom>
              <a:avLst/>
              <a:gdLst>
                <a:gd name="connsiteX0" fmla="*/ 35542 w 18706"/>
                <a:gd name="connsiteY0" fmla="*/ 0 h 168356"/>
                <a:gd name="connsiteX1" fmla="*/ 23196 w 18706"/>
                <a:gd name="connsiteY1" fmla="*/ 149276 h 168356"/>
                <a:gd name="connsiteX2" fmla="*/ 0 w 18706"/>
                <a:gd name="connsiteY2" fmla="*/ 86236 h 168356"/>
                <a:gd name="connsiteX3" fmla="*/ 20016 w 18706"/>
                <a:gd name="connsiteY3" fmla="*/ 35916 h 168356"/>
                <a:gd name="connsiteX4" fmla="*/ 35542 w 18706"/>
                <a:gd name="connsiteY4" fmla="*/ 0 h 16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 h="168356">
                  <a:moveTo>
                    <a:pt x="35542" y="0"/>
                  </a:moveTo>
                  <a:cubicBezTo>
                    <a:pt x="14217" y="99143"/>
                    <a:pt x="14404" y="75199"/>
                    <a:pt x="23196" y="149276"/>
                  </a:cubicBezTo>
                  <a:cubicBezTo>
                    <a:pt x="31801" y="221295"/>
                    <a:pt x="0" y="86236"/>
                    <a:pt x="0" y="86236"/>
                  </a:cubicBezTo>
                  <a:lnTo>
                    <a:pt x="20016" y="35916"/>
                  </a:lnTo>
                  <a:lnTo>
                    <a:pt x="35542" y="0"/>
                  </a:lnTo>
                  <a:close/>
                </a:path>
              </a:pathLst>
            </a:custGeom>
            <a:solidFill>
              <a:srgbClr val="5A4B60"/>
            </a:solidFill>
            <a:ln w="18697" cap="flat">
              <a:noFill/>
              <a:prstDash val="solid"/>
              <a:miter/>
            </a:ln>
          </p:spPr>
          <p:txBody>
            <a:bodyPr rtlCol="0" anchor="ctr"/>
            <a:lstStyle/>
            <a:p>
              <a:endParaRPr lang="en-ID"/>
            </a:p>
          </p:txBody>
        </p:sp>
        <p:sp>
          <p:nvSpPr>
            <p:cNvPr id="263" name="Freeform: Shape 262">
              <a:extLst>
                <a:ext uri="{FF2B5EF4-FFF2-40B4-BE49-F238E27FC236}">
                  <a16:creationId xmlns:a16="http://schemas.microsoft.com/office/drawing/2014/main" id="{F86C38E9-2B38-4CC9-826F-DDEAE3569446}"/>
                </a:ext>
              </a:extLst>
            </p:cNvPr>
            <p:cNvSpPr/>
            <p:nvPr/>
          </p:nvSpPr>
          <p:spPr>
            <a:xfrm>
              <a:off x="4500217" y="4357810"/>
              <a:ext cx="56119" cy="37413"/>
            </a:xfrm>
            <a:custGeom>
              <a:avLst/>
              <a:gdLst>
                <a:gd name="connsiteX0" fmla="*/ 69961 w 56118"/>
                <a:gd name="connsiteY0" fmla="*/ 2228 h 37412"/>
                <a:gd name="connsiteX1" fmla="*/ 46391 w 56118"/>
                <a:gd name="connsiteY1" fmla="*/ 544 h 37412"/>
                <a:gd name="connsiteX2" fmla="*/ 38161 w 56118"/>
                <a:gd name="connsiteY2" fmla="*/ 5782 h 37412"/>
                <a:gd name="connsiteX3" fmla="*/ 38161 w 56118"/>
                <a:gd name="connsiteY3" fmla="*/ 9897 h 37412"/>
                <a:gd name="connsiteX4" fmla="*/ 36664 w 56118"/>
                <a:gd name="connsiteY4" fmla="*/ 10084 h 37412"/>
                <a:gd name="connsiteX5" fmla="*/ 19454 w 56118"/>
                <a:gd name="connsiteY5" fmla="*/ 21121 h 37412"/>
                <a:gd name="connsiteX6" fmla="*/ 0 w 56118"/>
                <a:gd name="connsiteY6" fmla="*/ 42820 h 37412"/>
                <a:gd name="connsiteX7" fmla="*/ 9727 w 56118"/>
                <a:gd name="connsiteY7" fmla="*/ 43568 h 37412"/>
                <a:gd name="connsiteX8" fmla="*/ 31988 w 56118"/>
                <a:gd name="connsiteY8" fmla="*/ 25049 h 37412"/>
                <a:gd name="connsiteX9" fmla="*/ 45082 w 56118"/>
                <a:gd name="connsiteY9" fmla="*/ 16444 h 37412"/>
                <a:gd name="connsiteX10" fmla="*/ 67717 w 56118"/>
                <a:gd name="connsiteY10" fmla="*/ 20186 h 37412"/>
                <a:gd name="connsiteX11" fmla="*/ 69961 w 56118"/>
                <a:gd name="connsiteY11" fmla="*/ 2228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118" h="37412">
                  <a:moveTo>
                    <a:pt x="69961" y="2228"/>
                  </a:moveTo>
                  <a:cubicBezTo>
                    <a:pt x="69961" y="2228"/>
                    <a:pt x="48449" y="-1327"/>
                    <a:pt x="46391" y="544"/>
                  </a:cubicBezTo>
                  <a:cubicBezTo>
                    <a:pt x="44334" y="2228"/>
                    <a:pt x="38161" y="5782"/>
                    <a:pt x="38161" y="5782"/>
                  </a:cubicBezTo>
                  <a:lnTo>
                    <a:pt x="38161" y="9897"/>
                  </a:lnTo>
                  <a:cubicBezTo>
                    <a:pt x="37413" y="9897"/>
                    <a:pt x="36664" y="10084"/>
                    <a:pt x="36664" y="10084"/>
                  </a:cubicBezTo>
                  <a:cubicBezTo>
                    <a:pt x="35729" y="10645"/>
                    <a:pt x="20951" y="19999"/>
                    <a:pt x="19454" y="21121"/>
                  </a:cubicBezTo>
                  <a:cubicBezTo>
                    <a:pt x="17958" y="22243"/>
                    <a:pt x="0" y="42820"/>
                    <a:pt x="0" y="42820"/>
                  </a:cubicBezTo>
                  <a:cubicBezTo>
                    <a:pt x="0" y="42820"/>
                    <a:pt x="2993" y="45439"/>
                    <a:pt x="9727" y="43568"/>
                  </a:cubicBezTo>
                  <a:cubicBezTo>
                    <a:pt x="16461" y="41511"/>
                    <a:pt x="27124" y="28603"/>
                    <a:pt x="31988" y="25049"/>
                  </a:cubicBezTo>
                  <a:cubicBezTo>
                    <a:pt x="34232" y="23366"/>
                    <a:pt x="39844" y="19812"/>
                    <a:pt x="45082" y="16444"/>
                  </a:cubicBezTo>
                  <a:cubicBezTo>
                    <a:pt x="52003" y="15135"/>
                    <a:pt x="62292" y="14574"/>
                    <a:pt x="67717" y="20186"/>
                  </a:cubicBezTo>
                  <a:cubicBezTo>
                    <a:pt x="76134" y="28977"/>
                    <a:pt x="69961" y="2228"/>
                    <a:pt x="69961" y="2228"/>
                  </a:cubicBezTo>
                  <a:close/>
                </a:path>
              </a:pathLst>
            </a:custGeom>
            <a:solidFill>
              <a:srgbClr val="F3D4B3"/>
            </a:solidFill>
            <a:ln w="18697" cap="flat">
              <a:noFill/>
              <a:prstDash val="solid"/>
              <a:miter/>
            </a:ln>
          </p:spPr>
          <p:txBody>
            <a:bodyPr rtlCol="0" anchor="ctr"/>
            <a:lstStyle/>
            <a:p>
              <a:endParaRPr lang="en-ID"/>
            </a:p>
          </p:txBody>
        </p:sp>
        <p:sp>
          <p:nvSpPr>
            <p:cNvPr id="264" name="Freeform: Shape 263">
              <a:extLst>
                <a:ext uri="{FF2B5EF4-FFF2-40B4-BE49-F238E27FC236}">
                  <a16:creationId xmlns:a16="http://schemas.microsoft.com/office/drawing/2014/main" id="{F70E490E-41B3-409E-950D-4CA37DF18DA0}"/>
                </a:ext>
              </a:extLst>
            </p:cNvPr>
            <p:cNvSpPr/>
            <p:nvPr/>
          </p:nvSpPr>
          <p:spPr>
            <a:xfrm>
              <a:off x="4485900" y="4328237"/>
              <a:ext cx="187063" cy="74825"/>
            </a:xfrm>
            <a:custGeom>
              <a:avLst/>
              <a:gdLst>
                <a:gd name="connsiteX0" fmla="*/ 181551 w 187062"/>
                <a:gd name="connsiteY0" fmla="*/ 0 h 74825"/>
                <a:gd name="connsiteX1" fmla="*/ 131418 w 187062"/>
                <a:gd name="connsiteY1" fmla="*/ 14404 h 74825"/>
                <a:gd name="connsiteX2" fmla="*/ 69127 w 187062"/>
                <a:gd name="connsiteY2" fmla="*/ 14404 h 74825"/>
                <a:gd name="connsiteX3" fmla="*/ 23857 w 187062"/>
                <a:gd name="connsiteY3" fmla="*/ 46953 h 74825"/>
                <a:gd name="connsiteX4" fmla="*/ 662 w 187062"/>
                <a:gd name="connsiteY4" fmla="*/ 80063 h 74825"/>
                <a:gd name="connsiteX5" fmla="*/ 45183 w 187062"/>
                <a:gd name="connsiteY5" fmla="*/ 47888 h 74825"/>
                <a:gd name="connsiteX6" fmla="*/ 73803 w 187062"/>
                <a:gd name="connsiteY6" fmla="*/ 43212 h 74825"/>
                <a:gd name="connsiteX7" fmla="*/ 72120 w 187062"/>
                <a:gd name="connsiteY7" fmla="*/ 56119 h 74825"/>
                <a:gd name="connsiteX8" fmla="*/ 55471 w 187062"/>
                <a:gd name="connsiteY8" fmla="*/ 63601 h 74825"/>
                <a:gd name="connsiteX9" fmla="*/ 71371 w 187062"/>
                <a:gd name="connsiteY9" fmla="*/ 69587 h 74825"/>
                <a:gd name="connsiteX10" fmla="*/ 104294 w 187062"/>
                <a:gd name="connsiteY10" fmla="*/ 56119 h 74825"/>
                <a:gd name="connsiteX11" fmla="*/ 126742 w 187062"/>
                <a:gd name="connsiteY11" fmla="*/ 49011 h 74825"/>
                <a:gd name="connsiteX12" fmla="*/ 197077 w 187062"/>
                <a:gd name="connsiteY12" fmla="*/ 37413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062" h="74825">
                  <a:moveTo>
                    <a:pt x="181551" y="0"/>
                  </a:moveTo>
                  <a:cubicBezTo>
                    <a:pt x="181551" y="0"/>
                    <a:pt x="143390" y="12346"/>
                    <a:pt x="131418" y="14404"/>
                  </a:cubicBezTo>
                  <a:cubicBezTo>
                    <a:pt x="119633" y="16649"/>
                    <a:pt x="86711" y="12720"/>
                    <a:pt x="69127" y="14404"/>
                  </a:cubicBezTo>
                  <a:cubicBezTo>
                    <a:pt x="60148" y="15339"/>
                    <a:pt x="41441" y="32736"/>
                    <a:pt x="23857" y="46953"/>
                  </a:cubicBezTo>
                  <a:cubicBezTo>
                    <a:pt x="9641" y="63040"/>
                    <a:pt x="-3080" y="77818"/>
                    <a:pt x="662" y="80063"/>
                  </a:cubicBezTo>
                  <a:cubicBezTo>
                    <a:pt x="8705" y="84927"/>
                    <a:pt x="28721" y="59673"/>
                    <a:pt x="45183" y="47888"/>
                  </a:cubicBezTo>
                  <a:cubicBezTo>
                    <a:pt x="57716" y="38909"/>
                    <a:pt x="68191" y="39283"/>
                    <a:pt x="73803" y="43212"/>
                  </a:cubicBezTo>
                  <a:cubicBezTo>
                    <a:pt x="79602" y="47140"/>
                    <a:pt x="76983" y="52939"/>
                    <a:pt x="72120" y="56119"/>
                  </a:cubicBezTo>
                  <a:cubicBezTo>
                    <a:pt x="67256" y="59112"/>
                    <a:pt x="56219" y="60421"/>
                    <a:pt x="55471" y="63601"/>
                  </a:cubicBezTo>
                  <a:cubicBezTo>
                    <a:pt x="54536" y="66595"/>
                    <a:pt x="55471" y="72580"/>
                    <a:pt x="71371" y="69587"/>
                  </a:cubicBezTo>
                  <a:cubicBezTo>
                    <a:pt x="87272" y="66595"/>
                    <a:pt x="99057" y="60047"/>
                    <a:pt x="104294" y="56119"/>
                  </a:cubicBezTo>
                  <a:cubicBezTo>
                    <a:pt x="109532" y="52191"/>
                    <a:pt x="114770" y="50320"/>
                    <a:pt x="126742" y="49011"/>
                  </a:cubicBezTo>
                  <a:cubicBezTo>
                    <a:pt x="138527" y="47701"/>
                    <a:pt x="197077" y="37413"/>
                    <a:pt x="197077" y="37413"/>
                  </a:cubicBezTo>
                </a:path>
              </a:pathLst>
            </a:custGeom>
            <a:solidFill>
              <a:srgbClr val="FFE1BD"/>
            </a:solidFill>
            <a:ln w="18697" cap="flat">
              <a:noFill/>
              <a:prstDash val="solid"/>
              <a:miter/>
            </a:ln>
          </p:spPr>
          <p:txBody>
            <a:bodyPr rtlCol="0" anchor="ctr"/>
            <a:lstStyle/>
            <a:p>
              <a:endParaRPr lang="en-ID"/>
            </a:p>
          </p:txBody>
        </p:sp>
        <p:sp>
          <p:nvSpPr>
            <p:cNvPr id="265" name="Freeform: Shape 264">
              <a:extLst>
                <a:ext uri="{FF2B5EF4-FFF2-40B4-BE49-F238E27FC236}">
                  <a16:creationId xmlns:a16="http://schemas.microsoft.com/office/drawing/2014/main" id="{6F188580-635D-465B-9A28-D9CF01A9E7FA}"/>
                </a:ext>
              </a:extLst>
            </p:cNvPr>
            <p:cNvSpPr/>
            <p:nvPr/>
          </p:nvSpPr>
          <p:spPr>
            <a:xfrm>
              <a:off x="4606843" y="4269312"/>
              <a:ext cx="299300" cy="112238"/>
            </a:xfrm>
            <a:custGeom>
              <a:avLst/>
              <a:gdLst>
                <a:gd name="connsiteX0" fmla="*/ 309402 w 299300"/>
                <a:gd name="connsiteY0" fmla="*/ 0 h 112237"/>
                <a:gd name="connsiteX1" fmla="*/ 297430 w 299300"/>
                <a:gd name="connsiteY1" fmla="*/ 100827 h 112237"/>
                <a:gd name="connsiteX2" fmla="*/ 296120 w 299300"/>
                <a:gd name="connsiteY2" fmla="*/ 110928 h 112237"/>
                <a:gd name="connsiteX3" fmla="*/ 286393 w 299300"/>
                <a:gd name="connsiteY3" fmla="*/ 111302 h 112237"/>
                <a:gd name="connsiteX4" fmla="*/ 239814 w 299300"/>
                <a:gd name="connsiteY4" fmla="*/ 112799 h 112237"/>
                <a:gd name="connsiteX5" fmla="*/ 6921 w 299300"/>
                <a:gd name="connsiteY5" fmla="*/ 114295 h 112237"/>
                <a:gd name="connsiteX6" fmla="*/ 0 w 299300"/>
                <a:gd name="connsiteY6" fmla="*/ 69400 h 112237"/>
                <a:gd name="connsiteX7" fmla="*/ 268622 w 299300"/>
                <a:gd name="connsiteY7" fmla="*/ 6734 h 112237"/>
                <a:gd name="connsiteX8" fmla="*/ 309402 w 299300"/>
                <a:gd name="connsiteY8" fmla="*/ 0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00" h="112237">
                  <a:moveTo>
                    <a:pt x="309402" y="0"/>
                  </a:moveTo>
                  <a:lnTo>
                    <a:pt x="297430" y="100827"/>
                  </a:lnTo>
                  <a:lnTo>
                    <a:pt x="296120" y="110928"/>
                  </a:lnTo>
                  <a:cubicBezTo>
                    <a:pt x="292753" y="111115"/>
                    <a:pt x="289573" y="111115"/>
                    <a:pt x="286393" y="111302"/>
                  </a:cubicBezTo>
                  <a:cubicBezTo>
                    <a:pt x="271241" y="111863"/>
                    <a:pt x="255528" y="112238"/>
                    <a:pt x="239814" y="112799"/>
                  </a:cubicBezTo>
                  <a:cubicBezTo>
                    <a:pt x="127015" y="115418"/>
                    <a:pt x="6921" y="114295"/>
                    <a:pt x="6921" y="114295"/>
                  </a:cubicBezTo>
                  <a:lnTo>
                    <a:pt x="0" y="69400"/>
                  </a:lnTo>
                  <a:cubicBezTo>
                    <a:pt x="106813" y="38161"/>
                    <a:pt x="211568" y="16836"/>
                    <a:pt x="268622" y="6734"/>
                  </a:cubicBezTo>
                  <a:cubicBezTo>
                    <a:pt x="294250" y="2432"/>
                    <a:pt x="309402" y="0"/>
                    <a:pt x="309402" y="0"/>
                  </a:cubicBezTo>
                  <a:close/>
                </a:path>
              </a:pathLst>
            </a:custGeom>
            <a:solidFill>
              <a:srgbClr val="F9B253"/>
            </a:solidFill>
            <a:ln w="18697" cap="flat">
              <a:noFill/>
              <a:prstDash val="solid"/>
              <a:miter/>
            </a:ln>
          </p:spPr>
          <p:txBody>
            <a:bodyPr rtlCol="0" anchor="ctr"/>
            <a:lstStyle/>
            <a:p>
              <a:endParaRPr lang="en-ID"/>
            </a:p>
          </p:txBody>
        </p:sp>
        <p:sp>
          <p:nvSpPr>
            <p:cNvPr id="266" name="Freeform: Shape 265">
              <a:extLst>
                <a:ext uri="{FF2B5EF4-FFF2-40B4-BE49-F238E27FC236}">
                  <a16:creationId xmlns:a16="http://schemas.microsoft.com/office/drawing/2014/main" id="{898953A5-18A4-4ABF-9DC9-207565EB45D5}"/>
                </a:ext>
              </a:extLst>
            </p:cNvPr>
            <p:cNvSpPr/>
            <p:nvPr/>
          </p:nvSpPr>
          <p:spPr>
            <a:xfrm>
              <a:off x="4277828" y="4057586"/>
              <a:ext cx="149650" cy="355419"/>
            </a:xfrm>
            <a:custGeom>
              <a:avLst/>
              <a:gdLst>
                <a:gd name="connsiteX0" fmla="*/ 144758 w 149650"/>
                <a:gd name="connsiteY0" fmla="*/ 367176 h 355419"/>
                <a:gd name="connsiteX1" fmla="*/ 139894 w 149650"/>
                <a:gd name="connsiteY1" fmla="*/ 368859 h 355419"/>
                <a:gd name="connsiteX2" fmla="*/ 124742 w 149650"/>
                <a:gd name="connsiteY2" fmla="*/ 361751 h 355419"/>
                <a:gd name="connsiteX3" fmla="*/ 720 w 149650"/>
                <a:gd name="connsiteY3" fmla="*/ 17555 h 355419"/>
                <a:gd name="connsiteX4" fmla="*/ 7828 w 149650"/>
                <a:gd name="connsiteY4" fmla="*/ 2403 h 355419"/>
                <a:gd name="connsiteX5" fmla="*/ 12692 w 149650"/>
                <a:gd name="connsiteY5" fmla="*/ 720 h 355419"/>
                <a:gd name="connsiteX6" fmla="*/ 27844 w 149650"/>
                <a:gd name="connsiteY6" fmla="*/ 7828 h 355419"/>
                <a:gd name="connsiteX7" fmla="*/ 151866 w 149650"/>
                <a:gd name="connsiteY7" fmla="*/ 352023 h 355419"/>
                <a:gd name="connsiteX8" fmla="*/ 144758 w 149650"/>
                <a:gd name="connsiteY8" fmla="*/ 367176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650" h="355419">
                  <a:moveTo>
                    <a:pt x="144758" y="367176"/>
                  </a:moveTo>
                  <a:lnTo>
                    <a:pt x="139894" y="368859"/>
                  </a:lnTo>
                  <a:cubicBezTo>
                    <a:pt x="133721" y="371104"/>
                    <a:pt x="126987" y="367924"/>
                    <a:pt x="124742" y="361751"/>
                  </a:cubicBezTo>
                  <a:lnTo>
                    <a:pt x="720" y="17555"/>
                  </a:lnTo>
                  <a:cubicBezTo>
                    <a:pt x="-1525" y="11383"/>
                    <a:pt x="1655" y="4648"/>
                    <a:pt x="7828" y="2403"/>
                  </a:cubicBezTo>
                  <a:lnTo>
                    <a:pt x="12692" y="720"/>
                  </a:lnTo>
                  <a:cubicBezTo>
                    <a:pt x="18865" y="-1525"/>
                    <a:pt x="25599" y="1655"/>
                    <a:pt x="27844" y="7828"/>
                  </a:cubicBezTo>
                  <a:lnTo>
                    <a:pt x="151866" y="352023"/>
                  </a:lnTo>
                  <a:cubicBezTo>
                    <a:pt x="154111" y="358197"/>
                    <a:pt x="150931" y="364931"/>
                    <a:pt x="144758" y="367176"/>
                  </a:cubicBezTo>
                  <a:close/>
                </a:path>
              </a:pathLst>
            </a:custGeom>
            <a:solidFill>
              <a:srgbClr val="304EA1"/>
            </a:solidFill>
            <a:ln w="18697" cap="flat">
              <a:noFill/>
              <a:prstDash val="solid"/>
              <a:miter/>
            </a:ln>
          </p:spPr>
          <p:txBody>
            <a:bodyPr rtlCol="0" anchor="ctr"/>
            <a:lstStyle/>
            <a:p>
              <a:endParaRPr lang="en-ID"/>
            </a:p>
          </p:txBody>
        </p:sp>
        <p:sp>
          <p:nvSpPr>
            <p:cNvPr id="267" name="Freeform: Shape 266">
              <a:extLst>
                <a:ext uri="{FF2B5EF4-FFF2-40B4-BE49-F238E27FC236}">
                  <a16:creationId xmlns:a16="http://schemas.microsoft.com/office/drawing/2014/main" id="{E6B743CC-BE55-4048-BED5-967862CBA4E1}"/>
                </a:ext>
              </a:extLst>
            </p:cNvPr>
            <p:cNvSpPr/>
            <p:nvPr/>
          </p:nvSpPr>
          <p:spPr>
            <a:xfrm>
              <a:off x="4404441" y="4409235"/>
              <a:ext cx="411538" cy="18706"/>
            </a:xfrm>
            <a:custGeom>
              <a:avLst/>
              <a:gdLst>
                <a:gd name="connsiteX0" fmla="*/ 404804 w 411537"/>
                <a:gd name="connsiteY0" fmla="*/ 29556 h 18706"/>
                <a:gd name="connsiteX1" fmla="*/ 13656 w 411537"/>
                <a:gd name="connsiteY1" fmla="*/ 29556 h 18706"/>
                <a:gd name="connsiteX2" fmla="*/ 0 w 411537"/>
                <a:gd name="connsiteY2" fmla="*/ 15900 h 18706"/>
                <a:gd name="connsiteX3" fmla="*/ 0 w 411537"/>
                <a:gd name="connsiteY3" fmla="*/ 13656 h 18706"/>
                <a:gd name="connsiteX4" fmla="*/ 13656 w 411537"/>
                <a:gd name="connsiteY4" fmla="*/ 0 h 18706"/>
                <a:gd name="connsiteX5" fmla="*/ 404804 w 411537"/>
                <a:gd name="connsiteY5" fmla="*/ 0 h 18706"/>
                <a:gd name="connsiteX6" fmla="*/ 418459 w 411537"/>
                <a:gd name="connsiteY6" fmla="*/ 13656 h 18706"/>
                <a:gd name="connsiteX7" fmla="*/ 418459 w 411537"/>
                <a:gd name="connsiteY7" fmla="*/ 15900 h 18706"/>
                <a:gd name="connsiteX8" fmla="*/ 404804 w 411537"/>
                <a:gd name="connsiteY8" fmla="*/ 29556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537" h="18706">
                  <a:moveTo>
                    <a:pt x="404804" y="29556"/>
                  </a:moveTo>
                  <a:lnTo>
                    <a:pt x="13656" y="29556"/>
                  </a:lnTo>
                  <a:cubicBezTo>
                    <a:pt x="5986" y="29556"/>
                    <a:pt x="0" y="23383"/>
                    <a:pt x="0" y="15900"/>
                  </a:cubicBezTo>
                  <a:lnTo>
                    <a:pt x="0" y="13656"/>
                  </a:lnTo>
                  <a:cubicBezTo>
                    <a:pt x="0" y="5986"/>
                    <a:pt x="6173" y="0"/>
                    <a:pt x="13656" y="0"/>
                  </a:cubicBezTo>
                  <a:lnTo>
                    <a:pt x="404804" y="0"/>
                  </a:lnTo>
                  <a:cubicBezTo>
                    <a:pt x="412473" y="0"/>
                    <a:pt x="418459" y="6173"/>
                    <a:pt x="418459" y="13656"/>
                  </a:cubicBezTo>
                  <a:lnTo>
                    <a:pt x="418459" y="15900"/>
                  </a:lnTo>
                  <a:cubicBezTo>
                    <a:pt x="418459" y="23383"/>
                    <a:pt x="412473" y="29556"/>
                    <a:pt x="404804" y="29556"/>
                  </a:cubicBezTo>
                  <a:close/>
                </a:path>
              </a:pathLst>
            </a:custGeom>
            <a:solidFill>
              <a:srgbClr val="304EA1"/>
            </a:solidFill>
            <a:ln w="18697" cap="flat">
              <a:noFill/>
              <a:prstDash val="solid"/>
              <a:miter/>
            </a:ln>
          </p:spPr>
          <p:txBody>
            <a:bodyPr rtlCol="0" anchor="ctr"/>
            <a:lstStyle/>
            <a:p>
              <a:endParaRPr lang="en-ID"/>
            </a:p>
          </p:txBody>
        </p:sp>
        <p:sp>
          <p:nvSpPr>
            <p:cNvPr id="268" name="Freeform: Shape 267">
              <a:extLst>
                <a:ext uri="{FF2B5EF4-FFF2-40B4-BE49-F238E27FC236}">
                  <a16:creationId xmlns:a16="http://schemas.microsoft.com/office/drawing/2014/main" id="{4554FB67-7AFE-427C-8371-B40B97A9F920}"/>
                </a:ext>
              </a:extLst>
            </p:cNvPr>
            <p:cNvSpPr/>
            <p:nvPr/>
          </p:nvSpPr>
          <p:spPr>
            <a:xfrm>
              <a:off x="4846657" y="4269312"/>
              <a:ext cx="56119" cy="112238"/>
            </a:xfrm>
            <a:custGeom>
              <a:avLst/>
              <a:gdLst>
                <a:gd name="connsiteX0" fmla="*/ 69587 w 56118"/>
                <a:gd name="connsiteY0" fmla="*/ 0 h 112237"/>
                <a:gd name="connsiteX1" fmla="*/ 57615 w 56118"/>
                <a:gd name="connsiteY1" fmla="*/ 100827 h 112237"/>
                <a:gd name="connsiteX2" fmla="*/ 46579 w 56118"/>
                <a:gd name="connsiteY2" fmla="*/ 111302 h 112237"/>
                <a:gd name="connsiteX3" fmla="*/ 0 w 56118"/>
                <a:gd name="connsiteY3" fmla="*/ 112799 h 112237"/>
                <a:gd name="connsiteX4" fmla="*/ 28808 w 56118"/>
                <a:gd name="connsiteY4" fmla="*/ 6734 h 112237"/>
                <a:gd name="connsiteX5" fmla="*/ 69587 w 56118"/>
                <a:gd name="connsiteY5" fmla="*/ 0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8" h="112237">
                  <a:moveTo>
                    <a:pt x="69587" y="0"/>
                  </a:moveTo>
                  <a:lnTo>
                    <a:pt x="57615" y="100827"/>
                  </a:lnTo>
                  <a:cubicBezTo>
                    <a:pt x="54248" y="104007"/>
                    <a:pt x="50507" y="107748"/>
                    <a:pt x="46579" y="111302"/>
                  </a:cubicBezTo>
                  <a:cubicBezTo>
                    <a:pt x="31427" y="111863"/>
                    <a:pt x="15713" y="112238"/>
                    <a:pt x="0" y="112799"/>
                  </a:cubicBezTo>
                  <a:cubicBezTo>
                    <a:pt x="7857" y="70897"/>
                    <a:pt x="23570" y="22074"/>
                    <a:pt x="28808" y="6734"/>
                  </a:cubicBezTo>
                  <a:cubicBezTo>
                    <a:pt x="54435" y="2432"/>
                    <a:pt x="69587" y="0"/>
                    <a:pt x="69587" y="0"/>
                  </a:cubicBezTo>
                  <a:close/>
                </a:path>
              </a:pathLst>
            </a:custGeom>
            <a:solidFill>
              <a:srgbClr val="F29128"/>
            </a:solidFill>
            <a:ln w="18697" cap="flat">
              <a:noFill/>
              <a:prstDash val="solid"/>
              <a:miter/>
            </a:ln>
          </p:spPr>
          <p:txBody>
            <a:bodyPr rtlCol="0" anchor="ctr"/>
            <a:lstStyle/>
            <a:p>
              <a:endParaRPr lang="en-ID"/>
            </a:p>
          </p:txBody>
        </p:sp>
        <p:sp>
          <p:nvSpPr>
            <p:cNvPr id="269" name="Freeform: Shape 268">
              <a:extLst>
                <a:ext uri="{FF2B5EF4-FFF2-40B4-BE49-F238E27FC236}">
                  <a16:creationId xmlns:a16="http://schemas.microsoft.com/office/drawing/2014/main" id="{55552E5D-8115-4E67-AB3E-874C3314AF9D}"/>
                </a:ext>
              </a:extLst>
            </p:cNvPr>
            <p:cNvSpPr/>
            <p:nvPr/>
          </p:nvSpPr>
          <p:spPr>
            <a:xfrm>
              <a:off x="4823087" y="3945133"/>
              <a:ext cx="430244" cy="897901"/>
            </a:xfrm>
            <a:custGeom>
              <a:avLst/>
              <a:gdLst>
                <a:gd name="connsiteX0" fmla="*/ 447267 w 430244"/>
                <a:gd name="connsiteY0" fmla="*/ 855438 h 897900"/>
                <a:gd name="connsiteX1" fmla="*/ 175090 w 430244"/>
                <a:gd name="connsiteY1" fmla="*/ 892850 h 897900"/>
                <a:gd name="connsiteX2" fmla="*/ 0 w 430244"/>
                <a:gd name="connsiteY2" fmla="*/ 895843 h 897900"/>
                <a:gd name="connsiteX3" fmla="*/ 20016 w 430244"/>
                <a:gd name="connsiteY3" fmla="*/ 597291 h 897900"/>
                <a:gd name="connsiteX4" fmla="*/ 32923 w 430244"/>
                <a:gd name="connsiteY4" fmla="*/ 491227 h 897900"/>
                <a:gd name="connsiteX5" fmla="*/ 165738 w 430244"/>
                <a:gd name="connsiteY5" fmla="*/ 79502 h 897900"/>
                <a:gd name="connsiteX6" fmla="*/ 303416 w 430244"/>
                <a:gd name="connsiteY6" fmla="*/ 0 h 897900"/>
                <a:gd name="connsiteX7" fmla="*/ 413783 w 430244"/>
                <a:gd name="connsiteY7" fmla="*/ 271054 h 897900"/>
                <a:gd name="connsiteX8" fmla="*/ 386097 w 430244"/>
                <a:gd name="connsiteY8" fmla="*/ 583074 h 897900"/>
                <a:gd name="connsiteX9" fmla="*/ 447267 w 430244"/>
                <a:gd name="connsiteY9" fmla="*/ 855438 h 89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244" h="897900">
                  <a:moveTo>
                    <a:pt x="447267" y="855438"/>
                  </a:moveTo>
                  <a:cubicBezTo>
                    <a:pt x="396012" y="834487"/>
                    <a:pt x="319503" y="857683"/>
                    <a:pt x="175090" y="892850"/>
                  </a:cubicBezTo>
                  <a:cubicBezTo>
                    <a:pt x="30678" y="928392"/>
                    <a:pt x="0" y="895843"/>
                    <a:pt x="0" y="895843"/>
                  </a:cubicBezTo>
                  <a:cubicBezTo>
                    <a:pt x="5238" y="884993"/>
                    <a:pt x="3928" y="756295"/>
                    <a:pt x="20016" y="597291"/>
                  </a:cubicBezTo>
                  <a:cubicBezTo>
                    <a:pt x="23383" y="563059"/>
                    <a:pt x="27685" y="527517"/>
                    <a:pt x="32923" y="491227"/>
                  </a:cubicBezTo>
                  <a:cubicBezTo>
                    <a:pt x="54622" y="344008"/>
                    <a:pt x="93344" y="187437"/>
                    <a:pt x="165738" y="79502"/>
                  </a:cubicBezTo>
                  <a:cubicBezTo>
                    <a:pt x="201654" y="26189"/>
                    <a:pt x="303416" y="0"/>
                    <a:pt x="303416" y="0"/>
                  </a:cubicBezTo>
                  <a:cubicBezTo>
                    <a:pt x="358973" y="67904"/>
                    <a:pt x="413970" y="148902"/>
                    <a:pt x="413783" y="271054"/>
                  </a:cubicBezTo>
                  <a:cubicBezTo>
                    <a:pt x="413595" y="393206"/>
                    <a:pt x="381421" y="512739"/>
                    <a:pt x="386097" y="583074"/>
                  </a:cubicBezTo>
                  <a:cubicBezTo>
                    <a:pt x="390774" y="653971"/>
                    <a:pt x="447267" y="855438"/>
                    <a:pt x="447267" y="855438"/>
                  </a:cubicBezTo>
                  <a:close/>
                </a:path>
              </a:pathLst>
            </a:custGeom>
            <a:solidFill>
              <a:srgbClr val="F9B253"/>
            </a:solidFill>
            <a:ln w="18697" cap="flat">
              <a:noFill/>
              <a:prstDash val="solid"/>
              <a:miter/>
            </a:ln>
          </p:spPr>
          <p:txBody>
            <a:bodyPr rtlCol="0" anchor="ctr"/>
            <a:lstStyle/>
            <a:p>
              <a:endParaRPr lang="en-ID"/>
            </a:p>
          </p:txBody>
        </p:sp>
        <p:sp>
          <p:nvSpPr>
            <p:cNvPr id="270" name="Freeform: Shape 269">
              <a:extLst>
                <a:ext uri="{FF2B5EF4-FFF2-40B4-BE49-F238E27FC236}">
                  <a16:creationId xmlns:a16="http://schemas.microsoft.com/office/drawing/2014/main" id="{5841FF92-6FAB-46E3-99D7-2C7A979A5B5F}"/>
                </a:ext>
              </a:extLst>
            </p:cNvPr>
            <p:cNvSpPr/>
            <p:nvPr/>
          </p:nvSpPr>
          <p:spPr>
            <a:xfrm>
              <a:off x="4842916" y="4072525"/>
              <a:ext cx="280594" cy="467657"/>
            </a:xfrm>
            <a:custGeom>
              <a:avLst/>
              <a:gdLst>
                <a:gd name="connsiteX0" fmla="*/ 124023 w 280594"/>
                <a:gd name="connsiteY0" fmla="*/ 468589 h 467656"/>
                <a:gd name="connsiteX1" fmla="*/ 0 w 280594"/>
                <a:gd name="connsiteY1" fmla="*/ 470086 h 467656"/>
                <a:gd name="connsiteX2" fmla="*/ 12907 w 280594"/>
                <a:gd name="connsiteY2" fmla="*/ 364021 h 467656"/>
                <a:gd name="connsiteX3" fmla="*/ 17771 w 280594"/>
                <a:gd name="connsiteY3" fmla="*/ 363834 h 467656"/>
                <a:gd name="connsiteX4" fmla="*/ 74451 w 280594"/>
                <a:gd name="connsiteY4" fmla="*/ 318939 h 467656"/>
                <a:gd name="connsiteX5" fmla="*/ 124771 w 280594"/>
                <a:gd name="connsiteY5" fmla="*/ 149086 h 467656"/>
                <a:gd name="connsiteX6" fmla="*/ 213439 w 280594"/>
                <a:gd name="connsiteY6" fmla="*/ 8041 h 467656"/>
                <a:gd name="connsiteX7" fmla="*/ 282465 w 280594"/>
                <a:gd name="connsiteY7" fmla="*/ 46015 h 467656"/>
                <a:gd name="connsiteX8" fmla="*/ 124023 w 280594"/>
                <a:gd name="connsiteY8" fmla="*/ 468589 h 4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594" h="467656">
                  <a:moveTo>
                    <a:pt x="124023" y="468589"/>
                  </a:moveTo>
                  <a:cubicBezTo>
                    <a:pt x="95028" y="472143"/>
                    <a:pt x="50694" y="473079"/>
                    <a:pt x="0" y="470086"/>
                  </a:cubicBezTo>
                  <a:cubicBezTo>
                    <a:pt x="3367" y="435853"/>
                    <a:pt x="7670" y="400311"/>
                    <a:pt x="12907" y="364021"/>
                  </a:cubicBezTo>
                  <a:lnTo>
                    <a:pt x="17771" y="363834"/>
                  </a:lnTo>
                  <a:cubicBezTo>
                    <a:pt x="44521" y="363086"/>
                    <a:pt x="67717" y="344941"/>
                    <a:pt x="74451" y="318939"/>
                  </a:cubicBezTo>
                  <a:cubicBezTo>
                    <a:pt x="83991" y="282649"/>
                    <a:pt x="100266" y="225033"/>
                    <a:pt x="124771" y="149086"/>
                  </a:cubicBezTo>
                  <a:cubicBezTo>
                    <a:pt x="168169" y="13466"/>
                    <a:pt x="213439" y="8041"/>
                    <a:pt x="213439" y="8041"/>
                  </a:cubicBezTo>
                  <a:cubicBezTo>
                    <a:pt x="213439" y="8041"/>
                    <a:pt x="279846" y="-26005"/>
                    <a:pt x="282465" y="46015"/>
                  </a:cubicBezTo>
                  <a:cubicBezTo>
                    <a:pt x="285083" y="117098"/>
                    <a:pt x="208762" y="458114"/>
                    <a:pt x="124023" y="468589"/>
                  </a:cubicBezTo>
                  <a:close/>
                </a:path>
              </a:pathLst>
            </a:custGeom>
            <a:solidFill>
              <a:srgbClr val="F29128"/>
            </a:solidFill>
            <a:ln w="18697" cap="flat">
              <a:noFill/>
              <a:prstDash val="solid"/>
              <a:miter/>
            </a:ln>
          </p:spPr>
          <p:txBody>
            <a:bodyPr rtlCol="0" anchor="ctr"/>
            <a:lstStyle/>
            <a:p>
              <a:endParaRPr lang="en-ID"/>
            </a:p>
          </p:txBody>
        </p:sp>
        <p:sp>
          <p:nvSpPr>
            <p:cNvPr id="271" name="Freeform: Shape 270">
              <a:extLst>
                <a:ext uri="{FF2B5EF4-FFF2-40B4-BE49-F238E27FC236}">
                  <a16:creationId xmlns:a16="http://schemas.microsoft.com/office/drawing/2014/main" id="{9C851E56-9D9F-48F1-AD0A-37FED406A06A}"/>
                </a:ext>
              </a:extLst>
            </p:cNvPr>
            <p:cNvSpPr/>
            <p:nvPr/>
          </p:nvSpPr>
          <p:spPr>
            <a:xfrm>
              <a:off x="5132887" y="4839853"/>
              <a:ext cx="93531" cy="149650"/>
            </a:xfrm>
            <a:custGeom>
              <a:avLst/>
              <a:gdLst>
                <a:gd name="connsiteX0" fmla="*/ 26913 w 93531"/>
                <a:gd name="connsiteY0" fmla="*/ 155636 h 149650"/>
                <a:gd name="connsiteX1" fmla="*/ 104170 w 93531"/>
                <a:gd name="connsiteY1" fmla="*/ 53500 h 149650"/>
                <a:gd name="connsiteX2" fmla="*/ 73679 w 93531"/>
                <a:gd name="connsiteY2" fmla="*/ 0 h 149650"/>
                <a:gd name="connsiteX3" fmla="*/ 8955 w 93531"/>
                <a:gd name="connsiteY3" fmla="*/ 29930 h 149650"/>
                <a:gd name="connsiteX4" fmla="*/ 350 w 93531"/>
                <a:gd name="connsiteY4" fmla="*/ 91099 h 149650"/>
                <a:gd name="connsiteX5" fmla="*/ 26913 w 93531"/>
                <a:gd name="connsiteY5" fmla="*/ 155636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31" h="149650">
                  <a:moveTo>
                    <a:pt x="26913" y="155636"/>
                  </a:moveTo>
                  <a:cubicBezTo>
                    <a:pt x="26913" y="155636"/>
                    <a:pt x="76111" y="137865"/>
                    <a:pt x="104170" y="53500"/>
                  </a:cubicBezTo>
                  <a:lnTo>
                    <a:pt x="73679" y="0"/>
                  </a:lnTo>
                  <a:lnTo>
                    <a:pt x="8955" y="29930"/>
                  </a:lnTo>
                  <a:cubicBezTo>
                    <a:pt x="8955" y="29930"/>
                    <a:pt x="-2081" y="88294"/>
                    <a:pt x="350" y="91099"/>
                  </a:cubicBezTo>
                  <a:cubicBezTo>
                    <a:pt x="2782" y="93906"/>
                    <a:pt x="26913" y="155636"/>
                    <a:pt x="26913" y="155636"/>
                  </a:cubicBezTo>
                  <a:close/>
                </a:path>
              </a:pathLst>
            </a:custGeom>
            <a:solidFill>
              <a:srgbClr val="5A4B60"/>
            </a:solidFill>
            <a:ln w="18697" cap="flat">
              <a:noFill/>
              <a:prstDash val="solid"/>
              <a:miter/>
            </a:ln>
          </p:spPr>
          <p:txBody>
            <a:bodyPr rtlCol="0" anchor="ctr"/>
            <a:lstStyle/>
            <a:p>
              <a:endParaRPr lang="en-ID"/>
            </a:p>
          </p:txBody>
        </p:sp>
        <p:sp>
          <p:nvSpPr>
            <p:cNvPr id="272" name="Freeform: Shape 271">
              <a:extLst>
                <a:ext uri="{FF2B5EF4-FFF2-40B4-BE49-F238E27FC236}">
                  <a16:creationId xmlns:a16="http://schemas.microsoft.com/office/drawing/2014/main" id="{663635C5-7E85-4A9E-9F0E-52ABDFA8EFF6}"/>
                </a:ext>
              </a:extLst>
            </p:cNvPr>
            <p:cNvSpPr/>
            <p:nvPr/>
          </p:nvSpPr>
          <p:spPr>
            <a:xfrm>
              <a:off x="4386474" y="4403480"/>
              <a:ext cx="187063" cy="56119"/>
            </a:xfrm>
            <a:custGeom>
              <a:avLst/>
              <a:gdLst>
                <a:gd name="connsiteX0" fmla="*/ 173415 w 187062"/>
                <a:gd name="connsiteY0" fmla="*/ 56262 h 56118"/>
                <a:gd name="connsiteX1" fmla="*/ 168926 w 187062"/>
                <a:gd name="connsiteY1" fmla="*/ 20346 h 56118"/>
                <a:gd name="connsiteX2" fmla="*/ 121225 w 187062"/>
                <a:gd name="connsiteY2" fmla="*/ 22591 h 56118"/>
                <a:gd name="connsiteX3" fmla="*/ 65480 w 187062"/>
                <a:gd name="connsiteY3" fmla="*/ 8374 h 56118"/>
                <a:gd name="connsiteX4" fmla="*/ 41910 w 187062"/>
                <a:gd name="connsiteY4" fmla="*/ 18475 h 56118"/>
                <a:gd name="connsiteX5" fmla="*/ 71279 w 187062"/>
                <a:gd name="connsiteY5" fmla="*/ 27828 h 56118"/>
                <a:gd name="connsiteX6" fmla="*/ 61178 w 187062"/>
                <a:gd name="connsiteY6" fmla="*/ 31008 h 56118"/>
                <a:gd name="connsiteX7" fmla="*/ 46961 w 187062"/>
                <a:gd name="connsiteY7" fmla="*/ 31008 h 56118"/>
                <a:gd name="connsiteX8" fmla="*/ 30312 w 187062"/>
                <a:gd name="connsiteY8" fmla="*/ 23526 h 56118"/>
                <a:gd name="connsiteX9" fmla="*/ 22456 w 187062"/>
                <a:gd name="connsiteY9" fmla="*/ 15482 h 56118"/>
                <a:gd name="connsiteX10" fmla="*/ 195 w 187062"/>
                <a:gd name="connsiteY10" fmla="*/ 5568 h 56118"/>
                <a:gd name="connsiteX11" fmla="*/ 13290 w 187062"/>
                <a:gd name="connsiteY11" fmla="*/ 31008 h 56118"/>
                <a:gd name="connsiteX12" fmla="*/ 44155 w 187062"/>
                <a:gd name="connsiteY12" fmla="*/ 55888 h 56118"/>
                <a:gd name="connsiteX13" fmla="*/ 93352 w 187062"/>
                <a:gd name="connsiteY13" fmla="*/ 69543 h 56118"/>
                <a:gd name="connsiteX14" fmla="*/ 112807 w 187062"/>
                <a:gd name="connsiteY14" fmla="*/ 68982 h 56118"/>
                <a:gd name="connsiteX15" fmla="*/ 154896 w 187062"/>
                <a:gd name="connsiteY15" fmla="*/ 63931 h 56118"/>
                <a:gd name="connsiteX16" fmla="*/ 174912 w 187062"/>
                <a:gd name="connsiteY16" fmla="*/ 64493 h 56118"/>
                <a:gd name="connsiteX17" fmla="*/ 173415 w 187062"/>
                <a:gd name="connsiteY17" fmla="*/ 56262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062" h="56118">
                  <a:moveTo>
                    <a:pt x="173415" y="56262"/>
                  </a:moveTo>
                  <a:lnTo>
                    <a:pt x="168926" y="20346"/>
                  </a:lnTo>
                  <a:cubicBezTo>
                    <a:pt x="168926" y="20346"/>
                    <a:pt x="136564" y="24461"/>
                    <a:pt x="121225" y="22591"/>
                  </a:cubicBezTo>
                  <a:cubicBezTo>
                    <a:pt x="105886" y="20720"/>
                    <a:pt x="87553" y="12676"/>
                    <a:pt x="65480" y="8374"/>
                  </a:cubicBezTo>
                  <a:cubicBezTo>
                    <a:pt x="43032" y="4071"/>
                    <a:pt x="38356" y="13238"/>
                    <a:pt x="41910" y="18475"/>
                  </a:cubicBezTo>
                  <a:cubicBezTo>
                    <a:pt x="46213" y="24835"/>
                    <a:pt x="71279" y="27828"/>
                    <a:pt x="71279" y="27828"/>
                  </a:cubicBezTo>
                  <a:cubicBezTo>
                    <a:pt x="71279" y="27828"/>
                    <a:pt x="74833" y="31008"/>
                    <a:pt x="61178" y="31008"/>
                  </a:cubicBezTo>
                  <a:lnTo>
                    <a:pt x="46961" y="31008"/>
                  </a:lnTo>
                  <a:cubicBezTo>
                    <a:pt x="40414" y="29886"/>
                    <a:pt x="30874" y="23900"/>
                    <a:pt x="30312" y="23526"/>
                  </a:cubicBezTo>
                  <a:cubicBezTo>
                    <a:pt x="27880" y="21094"/>
                    <a:pt x="25262" y="18662"/>
                    <a:pt x="22456" y="15482"/>
                  </a:cubicBezTo>
                  <a:cubicBezTo>
                    <a:pt x="7865" y="-44"/>
                    <a:pt x="-1488" y="-4908"/>
                    <a:pt x="195" y="5568"/>
                  </a:cubicBezTo>
                  <a:cubicBezTo>
                    <a:pt x="1692" y="16043"/>
                    <a:pt x="13290" y="31008"/>
                    <a:pt x="13290" y="31008"/>
                  </a:cubicBezTo>
                  <a:cubicBezTo>
                    <a:pt x="22456" y="41671"/>
                    <a:pt x="24326" y="45599"/>
                    <a:pt x="44155" y="55888"/>
                  </a:cubicBezTo>
                  <a:cubicBezTo>
                    <a:pt x="54443" y="61126"/>
                    <a:pt x="79136" y="66738"/>
                    <a:pt x="93352" y="69543"/>
                  </a:cubicBezTo>
                  <a:cubicBezTo>
                    <a:pt x="99713" y="70853"/>
                    <a:pt x="106260" y="70666"/>
                    <a:pt x="112807" y="68982"/>
                  </a:cubicBezTo>
                  <a:cubicBezTo>
                    <a:pt x="121412" y="66924"/>
                    <a:pt x="136003" y="64306"/>
                    <a:pt x="154896" y="63931"/>
                  </a:cubicBezTo>
                  <a:cubicBezTo>
                    <a:pt x="167242" y="64493"/>
                    <a:pt x="174912" y="64493"/>
                    <a:pt x="174912" y="64493"/>
                  </a:cubicBezTo>
                  <a:cubicBezTo>
                    <a:pt x="201849" y="66924"/>
                    <a:pt x="187445" y="60939"/>
                    <a:pt x="173415" y="56262"/>
                  </a:cubicBezTo>
                  <a:close/>
                </a:path>
              </a:pathLst>
            </a:custGeom>
            <a:solidFill>
              <a:srgbClr val="FFE1BD"/>
            </a:solidFill>
            <a:ln w="18697" cap="flat">
              <a:noFill/>
              <a:prstDash val="solid"/>
              <a:miter/>
            </a:ln>
          </p:spPr>
          <p:txBody>
            <a:bodyPr rtlCol="0" anchor="ctr"/>
            <a:lstStyle/>
            <a:p>
              <a:endParaRPr lang="en-ID"/>
            </a:p>
          </p:txBody>
        </p:sp>
        <p:sp>
          <p:nvSpPr>
            <p:cNvPr id="273" name="Freeform: Shape 272">
              <a:extLst>
                <a:ext uri="{FF2B5EF4-FFF2-40B4-BE49-F238E27FC236}">
                  <a16:creationId xmlns:a16="http://schemas.microsoft.com/office/drawing/2014/main" id="{2E81144B-EBDF-448D-ABE6-27776CB3A338}"/>
                </a:ext>
              </a:extLst>
            </p:cNvPr>
            <p:cNvSpPr/>
            <p:nvPr/>
          </p:nvSpPr>
          <p:spPr>
            <a:xfrm>
              <a:off x="4533701" y="4049787"/>
              <a:ext cx="579894" cy="448950"/>
            </a:xfrm>
            <a:custGeom>
              <a:avLst/>
              <a:gdLst>
                <a:gd name="connsiteX0" fmla="*/ 515357 w 579894"/>
                <a:gd name="connsiteY0" fmla="*/ 3281 h 448950"/>
                <a:gd name="connsiteX1" fmla="*/ 426690 w 579894"/>
                <a:gd name="connsiteY1" fmla="*/ 144326 h 448950"/>
                <a:gd name="connsiteX2" fmla="*/ 376557 w 579894"/>
                <a:gd name="connsiteY2" fmla="*/ 314179 h 448950"/>
                <a:gd name="connsiteX3" fmla="*/ 319690 w 579894"/>
                <a:gd name="connsiteY3" fmla="*/ 359074 h 448950"/>
                <a:gd name="connsiteX4" fmla="*/ 2058 w 579894"/>
                <a:gd name="connsiteY4" fmla="*/ 367492 h 448950"/>
                <a:gd name="connsiteX5" fmla="*/ 0 w 579894"/>
                <a:gd name="connsiteY5" fmla="*/ 430719 h 448950"/>
                <a:gd name="connsiteX6" fmla="*/ 209884 w 579894"/>
                <a:gd name="connsiteY6" fmla="*/ 456347 h 448950"/>
                <a:gd name="connsiteX7" fmla="*/ 425755 w 579894"/>
                <a:gd name="connsiteY7" fmla="*/ 463829 h 448950"/>
                <a:gd name="connsiteX8" fmla="*/ 589809 w 579894"/>
                <a:gd name="connsiteY8" fmla="*/ 42938 h 448950"/>
                <a:gd name="connsiteX9" fmla="*/ 515357 w 579894"/>
                <a:gd name="connsiteY9" fmla="*/ 3281 h 44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894" h="448950">
                  <a:moveTo>
                    <a:pt x="515357" y="3281"/>
                  </a:moveTo>
                  <a:cubicBezTo>
                    <a:pt x="515357" y="3281"/>
                    <a:pt x="470089" y="8519"/>
                    <a:pt x="426690" y="144326"/>
                  </a:cubicBezTo>
                  <a:cubicBezTo>
                    <a:pt x="402372" y="220086"/>
                    <a:pt x="386097" y="277889"/>
                    <a:pt x="376557" y="314179"/>
                  </a:cubicBezTo>
                  <a:cubicBezTo>
                    <a:pt x="369636" y="340181"/>
                    <a:pt x="346627" y="358326"/>
                    <a:pt x="319690" y="359074"/>
                  </a:cubicBezTo>
                  <a:lnTo>
                    <a:pt x="2058" y="367492"/>
                  </a:lnTo>
                  <a:lnTo>
                    <a:pt x="0" y="430719"/>
                  </a:lnTo>
                  <a:cubicBezTo>
                    <a:pt x="0" y="430719"/>
                    <a:pt x="124023" y="444187"/>
                    <a:pt x="209884" y="456347"/>
                  </a:cubicBezTo>
                  <a:cubicBezTo>
                    <a:pt x="295933" y="468693"/>
                    <a:pt x="379924" y="469441"/>
                    <a:pt x="425755" y="463829"/>
                  </a:cubicBezTo>
                  <a:cubicBezTo>
                    <a:pt x="510681" y="453354"/>
                    <a:pt x="593737" y="80912"/>
                    <a:pt x="589809" y="42938"/>
                  </a:cubicBezTo>
                  <a:cubicBezTo>
                    <a:pt x="583449" y="-16922"/>
                    <a:pt x="515357" y="3281"/>
                    <a:pt x="515357" y="3281"/>
                  </a:cubicBezTo>
                  <a:close/>
                </a:path>
              </a:pathLst>
            </a:custGeom>
            <a:solidFill>
              <a:srgbClr val="F9B253"/>
            </a:solidFill>
            <a:ln w="18697" cap="flat">
              <a:noFill/>
              <a:prstDash val="solid"/>
              <a:miter/>
            </a:ln>
          </p:spPr>
          <p:txBody>
            <a:bodyPr rtlCol="0" anchor="ctr"/>
            <a:lstStyle/>
            <a:p>
              <a:endParaRPr lang="en-ID"/>
            </a:p>
          </p:txBody>
        </p:sp>
        <p:sp>
          <p:nvSpPr>
            <p:cNvPr id="274" name="Freeform: Shape 273">
              <a:extLst>
                <a:ext uri="{FF2B5EF4-FFF2-40B4-BE49-F238E27FC236}">
                  <a16:creationId xmlns:a16="http://schemas.microsoft.com/office/drawing/2014/main" id="{1BC2592B-ADBB-4E59-A1E5-C7F6667E4E10}"/>
                </a:ext>
              </a:extLst>
            </p:cNvPr>
            <p:cNvSpPr/>
            <p:nvPr/>
          </p:nvSpPr>
          <p:spPr>
            <a:xfrm>
              <a:off x="4837753" y="3630578"/>
              <a:ext cx="280594" cy="318007"/>
            </a:xfrm>
            <a:custGeom>
              <a:avLst/>
              <a:gdLst>
                <a:gd name="connsiteX0" fmla="*/ 1796 w 280594"/>
                <a:gd name="connsiteY0" fmla="*/ 102613 h 318006"/>
                <a:gd name="connsiteX1" fmla="*/ 11710 w 280594"/>
                <a:gd name="connsiteY1" fmla="*/ 146760 h 318006"/>
                <a:gd name="connsiteX2" fmla="*/ 21250 w 280594"/>
                <a:gd name="connsiteY2" fmla="*/ 156300 h 318006"/>
                <a:gd name="connsiteX3" fmla="*/ 20876 w 280594"/>
                <a:gd name="connsiteY3" fmla="*/ 189971 h 318006"/>
                <a:gd name="connsiteX4" fmla="*/ 84852 w 280594"/>
                <a:gd name="connsiteY4" fmla="*/ 314929 h 318006"/>
                <a:gd name="connsiteX5" fmla="*/ 226271 w 280594"/>
                <a:gd name="connsiteY5" fmla="*/ 280510 h 318006"/>
                <a:gd name="connsiteX6" fmla="*/ 288376 w 280594"/>
                <a:gd name="connsiteY6" fmla="*/ 165092 h 318006"/>
                <a:gd name="connsiteX7" fmla="*/ 208687 w 280594"/>
                <a:gd name="connsiteY7" fmla="*/ 103 h 318006"/>
                <a:gd name="connsiteX8" fmla="*/ 67642 w 280594"/>
                <a:gd name="connsiteY8" fmla="*/ 23672 h 318006"/>
                <a:gd name="connsiteX9" fmla="*/ 1796 w 280594"/>
                <a:gd name="connsiteY9" fmla="*/ 10261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594" h="318006">
                  <a:moveTo>
                    <a:pt x="1796" y="102613"/>
                  </a:moveTo>
                  <a:cubicBezTo>
                    <a:pt x="1796" y="102613"/>
                    <a:pt x="-6248" y="118700"/>
                    <a:pt x="11710" y="146760"/>
                  </a:cubicBezTo>
                  <a:cubicBezTo>
                    <a:pt x="13394" y="149379"/>
                    <a:pt x="20315" y="153120"/>
                    <a:pt x="21250" y="156300"/>
                  </a:cubicBezTo>
                  <a:cubicBezTo>
                    <a:pt x="24244" y="168085"/>
                    <a:pt x="21437" y="180057"/>
                    <a:pt x="20876" y="189971"/>
                  </a:cubicBezTo>
                  <a:cubicBezTo>
                    <a:pt x="34719" y="238421"/>
                    <a:pt x="54922" y="283315"/>
                    <a:pt x="84852" y="314929"/>
                  </a:cubicBezTo>
                  <a:cubicBezTo>
                    <a:pt x="115530" y="328585"/>
                    <a:pt x="175577" y="307259"/>
                    <a:pt x="226271" y="280510"/>
                  </a:cubicBezTo>
                  <a:cubicBezTo>
                    <a:pt x="237121" y="279574"/>
                    <a:pt x="296981" y="250205"/>
                    <a:pt x="288376" y="165092"/>
                  </a:cubicBezTo>
                  <a:cubicBezTo>
                    <a:pt x="279771" y="79978"/>
                    <a:pt x="213177" y="1973"/>
                    <a:pt x="208687" y="103"/>
                  </a:cubicBezTo>
                  <a:cubicBezTo>
                    <a:pt x="204198" y="-1768"/>
                    <a:pt x="72880" y="22550"/>
                    <a:pt x="67642" y="23672"/>
                  </a:cubicBezTo>
                  <a:cubicBezTo>
                    <a:pt x="62404" y="24795"/>
                    <a:pt x="1796" y="102613"/>
                    <a:pt x="1796" y="102613"/>
                  </a:cubicBezTo>
                  <a:close/>
                </a:path>
              </a:pathLst>
            </a:custGeom>
            <a:solidFill>
              <a:srgbClr val="FDD1AC"/>
            </a:solidFill>
            <a:ln w="18697" cap="flat">
              <a:noFill/>
              <a:prstDash val="solid"/>
              <a:miter/>
            </a:ln>
          </p:spPr>
          <p:txBody>
            <a:bodyPr rtlCol="0" anchor="ctr"/>
            <a:lstStyle/>
            <a:p>
              <a:endParaRPr lang="en-ID"/>
            </a:p>
          </p:txBody>
        </p:sp>
        <p:sp>
          <p:nvSpPr>
            <p:cNvPr id="275" name="Freeform: Shape 274">
              <a:extLst>
                <a:ext uri="{FF2B5EF4-FFF2-40B4-BE49-F238E27FC236}">
                  <a16:creationId xmlns:a16="http://schemas.microsoft.com/office/drawing/2014/main" id="{E362A5C9-7C10-43B8-914A-6C291D6D446C}"/>
                </a:ext>
              </a:extLst>
            </p:cNvPr>
            <p:cNvSpPr/>
            <p:nvPr/>
          </p:nvSpPr>
          <p:spPr>
            <a:xfrm>
              <a:off x="4726937" y="3520467"/>
              <a:ext cx="430244" cy="336713"/>
            </a:xfrm>
            <a:custGeom>
              <a:avLst/>
              <a:gdLst>
                <a:gd name="connsiteX0" fmla="*/ 301545 w 430244"/>
                <a:gd name="connsiteY0" fmla="*/ 245086 h 336712"/>
                <a:gd name="connsiteX1" fmla="*/ 265255 w 430244"/>
                <a:gd name="connsiteY1" fmla="*/ 192147 h 336712"/>
                <a:gd name="connsiteX2" fmla="*/ 230274 w 430244"/>
                <a:gd name="connsiteY2" fmla="*/ 170635 h 336712"/>
                <a:gd name="connsiteX3" fmla="*/ 0 w 430244"/>
                <a:gd name="connsiteY3" fmla="*/ 85521 h 336712"/>
                <a:gd name="connsiteX4" fmla="*/ 122339 w 430244"/>
                <a:gd name="connsiteY4" fmla="*/ 57836 h 336712"/>
                <a:gd name="connsiteX5" fmla="*/ 331101 w 430244"/>
                <a:gd name="connsiteY5" fmla="*/ 37259 h 336712"/>
                <a:gd name="connsiteX6" fmla="*/ 430057 w 430244"/>
                <a:gd name="connsiteY6" fmla="*/ 144259 h 336712"/>
                <a:gd name="connsiteX7" fmla="*/ 384975 w 430244"/>
                <a:gd name="connsiteY7" fmla="*/ 350402 h 336712"/>
                <a:gd name="connsiteX8" fmla="*/ 350556 w 430244"/>
                <a:gd name="connsiteY8" fmla="*/ 300643 h 336712"/>
                <a:gd name="connsiteX9" fmla="*/ 344943 w 430244"/>
                <a:gd name="connsiteY9" fmla="*/ 191586 h 336712"/>
                <a:gd name="connsiteX10" fmla="*/ 301545 w 430244"/>
                <a:gd name="connsiteY10" fmla="*/ 245086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244" h="336712">
                  <a:moveTo>
                    <a:pt x="301545" y="245086"/>
                  </a:moveTo>
                  <a:cubicBezTo>
                    <a:pt x="301545" y="245086"/>
                    <a:pt x="266751" y="237416"/>
                    <a:pt x="265255" y="192147"/>
                  </a:cubicBezTo>
                  <a:cubicBezTo>
                    <a:pt x="263758" y="146878"/>
                    <a:pt x="257959" y="145381"/>
                    <a:pt x="230274" y="170635"/>
                  </a:cubicBezTo>
                  <a:cubicBezTo>
                    <a:pt x="202589" y="195888"/>
                    <a:pt x="16087" y="294470"/>
                    <a:pt x="0" y="85521"/>
                  </a:cubicBezTo>
                  <a:cubicBezTo>
                    <a:pt x="20764" y="92068"/>
                    <a:pt x="73329" y="81406"/>
                    <a:pt x="122339" y="57836"/>
                  </a:cubicBezTo>
                  <a:cubicBezTo>
                    <a:pt x="147967" y="45490"/>
                    <a:pt x="258147" y="-51970"/>
                    <a:pt x="331101" y="37259"/>
                  </a:cubicBezTo>
                  <a:cubicBezTo>
                    <a:pt x="367017" y="30899"/>
                    <a:pt x="416589" y="62887"/>
                    <a:pt x="430057" y="144259"/>
                  </a:cubicBezTo>
                  <a:cubicBezTo>
                    <a:pt x="443339" y="225444"/>
                    <a:pt x="413783" y="338243"/>
                    <a:pt x="384975" y="350402"/>
                  </a:cubicBezTo>
                  <a:cubicBezTo>
                    <a:pt x="366456" y="358258"/>
                    <a:pt x="357477" y="339178"/>
                    <a:pt x="350556" y="300643"/>
                  </a:cubicBezTo>
                  <a:cubicBezTo>
                    <a:pt x="347563" y="280628"/>
                    <a:pt x="399940" y="241718"/>
                    <a:pt x="344943" y="191586"/>
                  </a:cubicBezTo>
                  <a:cubicBezTo>
                    <a:pt x="322496" y="175685"/>
                    <a:pt x="274795" y="203932"/>
                    <a:pt x="301545" y="245086"/>
                  </a:cubicBezTo>
                  <a:close/>
                </a:path>
              </a:pathLst>
            </a:custGeom>
            <a:solidFill>
              <a:srgbClr val="2C1F56"/>
            </a:solidFill>
            <a:ln w="18697" cap="flat">
              <a:noFill/>
              <a:prstDash val="solid"/>
              <a:miter/>
            </a:ln>
          </p:spPr>
          <p:txBody>
            <a:bodyPr rtlCol="0" anchor="ctr"/>
            <a:lstStyle/>
            <a:p>
              <a:endParaRPr lang="en-ID"/>
            </a:p>
          </p:txBody>
        </p:sp>
        <p:sp>
          <p:nvSpPr>
            <p:cNvPr id="276" name="Freeform: Shape 275">
              <a:extLst>
                <a:ext uri="{FF2B5EF4-FFF2-40B4-BE49-F238E27FC236}">
                  <a16:creationId xmlns:a16="http://schemas.microsoft.com/office/drawing/2014/main" id="{CB2DF9A2-7D68-420C-9098-2F098F5D2509}"/>
                </a:ext>
              </a:extLst>
            </p:cNvPr>
            <p:cNvSpPr/>
            <p:nvPr/>
          </p:nvSpPr>
          <p:spPr>
            <a:xfrm>
              <a:off x="4992706" y="3855540"/>
              <a:ext cx="130944" cy="130944"/>
            </a:xfrm>
            <a:custGeom>
              <a:avLst/>
              <a:gdLst>
                <a:gd name="connsiteX0" fmla="*/ 119393 w 130943"/>
                <a:gd name="connsiteY0" fmla="*/ 15141 h 130943"/>
                <a:gd name="connsiteX1" fmla="*/ 135854 w 130943"/>
                <a:gd name="connsiteY1" fmla="*/ 92024 h 130943"/>
                <a:gd name="connsiteX2" fmla="*/ 27545 w 130943"/>
                <a:gd name="connsiteY2" fmla="*/ 138416 h 130943"/>
                <a:gd name="connsiteX3" fmla="*/ 6219 w 130943"/>
                <a:gd name="connsiteY3" fmla="*/ 39646 h 130943"/>
                <a:gd name="connsiteX4" fmla="*/ 119393 w 130943"/>
                <a:gd name="connsiteY4" fmla="*/ 15141 h 1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43" h="130943">
                  <a:moveTo>
                    <a:pt x="119393" y="15141"/>
                  </a:moveTo>
                  <a:cubicBezTo>
                    <a:pt x="119393" y="15141"/>
                    <a:pt x="114342" y="73692"/>
                    <a:pt x="135854" y="92024"/>
                  </a:cubicBezTo>
                  <a:cubicBezTo>
                    <a:pt x="102557" y="132242"/>
                    <a:pt x="27545" y="138416"/>
                    <a:pt x="27545" y="138416"/>
                  </a:cubicBezTo>
                  <a:cubicBezTo>
                    <a:pt x="27545" y="138416"/>
                    <a:pt x="44568" y="110917"/>
                    <a:pt x="6219" y="39646"/>
                  </a:cubicBezTo>
                  <a:cubicBezTo>
                    <a:pt x="-32128" y="-31811"/>
                    <a:pt x="119393" y="15141"/>
                    <a:pt x="119393" y="15141"/>
                  </a:cubicBezTo>
                  <a:close/>
                </a:path>
              </a:pathLst>
            </a:custGeom>
            <a:solidFill>
              <a:srgbClr val="FDD1AC"/>
            </a:solidFill>
            <a:ln w="18697" cap="flat">
              <a:noFill/>
              <a:prstDash val="solid"/>
              <a:miter/>
            </a:ln>
          </p:spPr>
          <p:txBody>
            <a:bodyPr rtlCol="0" anchor="ctr"/>
            <a:lstStyle/>
            <a:p>
              <a:endParaRPr lang="en-ID"/>
            </a:p>
          </p:txBody>
        </p:sp>
        <p:sp>
          <p:nvSpPr>
            <p:cNvPr id="277" name="Freeform: Shape 276">
              <a:extLst>
                <a:ext uri="{FF2B5EF4-FFF2-40B4-BE49-F238E27FC236}">
                  <a16:creationId xmlns:a16="http://schemas.microsoft.com/office/drawing/2014/main" id="{610453D5-B336-4A4C-A128-4C7191A2BF0D}"/>
                </a:ext>
              </a:extLst>
            </p:cNvPr>
            <p:cNvSpPr/>
            <p:nvPr/>
          </p:nvSpPr>
          <p:spPr>
            <a:xfrm>
              <a:off x="5009214" y="3928297"/>
              <a:ext cx="112238" cy="56119"/>
            </a:xfrm>
            <a:custGeom>
              <a:avLst/>
              <a:gdLst>
                <a:gd name="connsiteX0" fmla="*/ 748 w 112237"/>
                <a:gd name="connsiteY0" fmla="*/ 73329 h 56118"/>
                <a:gd name="connsiteX1" fmla="*/ 748 w 112237"/>
                <a:gd name="connsiteY1" fmla="*/ 31426 h 56118"/>
                <a:gd name="connsiteX2" fmla="*/ 107748 w 112237"/>
                <a:gd name="connsiteY2" fmla="*/ 0 h 56118"/>
                <a:gd name="connsiteX3" fmla="*/ 126080 w 112237"/>
                <a:gd name="connsiteY3" fmla="*/ 28246 h 56118"/>
                <a:gd name="connsiteX4" fmla="*/ 748 w 112237"/>
                <a:gd name="connsiteY4" fmla="*/ 7332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37" h="56118">
                  <a:moveTo>
                    <a:pt x="748" y="73329"/>
                  </a:moveTo>
                  <a:cubicBezTo>
                    <a:pt x="748" y="73329"/>
                    <a:pt x="-935" y="44147"/>
                    <a:pt x="748" y="31426"/>
                  </a:cubicBezTo>
                  <a:cubicBezTo>
                    <a:pt x="748" y="31426"/>
                    <a:pt x="73141" y="6547"/>
                    <a:pt x="107748" y="0"/>
                  </a:cubicBezTo>
                  <a:cubicBezTo>
                    <a:pt x="107748" y="0"/>
                    <a:pt x="118785" y="7670"/>
                    <a:pt x="126080" y="28246"/>
                  </a:cubicBezTo>
                  <a:cubicBezTo>
                    <a:pt x="126080" y="28246"/>
                    <a:pt x="53313" y="64724"/>
                    <a:pt x="748" y="73329"/>
                  </a:cubicBezTo>
                  <a:close/>
                </a:path>
              </a:pathLst>
            </a:custGeom>
            <a:solidFill>
              <a:srgbClr val="F9B253"/>
            </a:solidFill>
            <a:ln w="18697" cap="flat">
              <a:noFill/>
              <a:prstDash val="solid"/>
              <a:miter/>
            </a:ln>
          </p:spPr>
          <p:txBody>
            <a:bodyPr rtlCol="0" anchor="ctr"/>
            <a:lstStyle/>
            <a:p>
              <a:endParaRPr lang="en-ID"/>
            </a:p>
          </p:txBody>
        </p:sp>
        <p:sp>
          <p:nvSpPr>
            <p:cNvPr id="278" name="Freeform: Shape 277">
              <a:extLst>
                <a:ext uri="{FF2B5EF4-FFF2-40B4-BE49-F238E27FC236}">
                  <a16:creationId xmlns:a16="http://schemas.microsoft.com/office/drawing/2014/main" id="{9BFA0FF8-69D6-4747-B369-18091E6796A9}"/>
                </a:ext>
              </a:extLst>
            </p:cNvPr>
            <p:cNvSpPr/>
            <p:nvPr/>
          </p:nvSpPr>
          <p:spPr>
            <a:xfrm>
              <a:off x="4852508" y="3808016"/>
              <a:ext cx="37413" cy="56119"/>
            </a:xfrm>
            <a:custGeom>
              <a:avLst/>
              <a:gdLst>
                <a:gd name="connsiteX0" fmla="*/ 8553 w 37412"/>
                <a:gd name="connsiteY0" fmla="*/ 0 h 56118"/>
                <a:gd name="connsiteX1" fmla="*/ 1071 w 37412"/>
                <a:gd name="connsiteY1" fmla="*/ 66782 h 56118"/>
                <a:gd name="connsiteX2" fmla="*/ 37922 w 37412"/>
                <a:gd name="connsiteY2" fmla="*/ 71458 h 56118"/>
                <a:gd name="connsiteX3" fmla="*/ 8553 w 37412"/>
                <a:gd name="connsiteY3" fmla="*/ 0 h 56118"/>
              </a:gdLst>
              <a:ahLst/>
              <a:cxnLst>
                <a:cxn ang="0">
                  <a:pos x="connsiteX0" y="connsiteY0"/>
                </a:cxn>
                <a:cxn ang="0">
                  <a:pos x="connsiteX1" y="connsiteY1"/>
                </a:cxn>
                <a:cxn ang="0">
                  <a:pos x="connsiteX2" y="connsiteY2"/>
                </a:cxn>
                <a:cxn ang="0">
                  <a:pos x="connsiteX3" y="connsiteY3"/>
                </a:cxn>
              </a:cxnLst>
              <a:rect l="l" t="t" r="r" b="b"/>
              <a:pathLst>
                <a:path w="37412" h="56118">
                  <a:moveTo>
                    <a:pt x="8553" y="0"/>
                  </a:moveTo>
                  <a:cubicBezTo>
                    <a:pt x="8553" y="0"/>
                    <a:pt x="-3606" y="53874"/>
                    <a:pt x="1071" y="66782"/>
                  </a:cubicBezTo>
                  <a:cubicBezTo>
                    <a:pt x="5747" y="79876"/>
                    <a:pt x="37922" y="71458"/>
                    <a:pt x="37922" y="71458"/>
                  </a:cubicBezTo>
                  <a:lnTo>
                    <a:pt x="8553" y="0"/>
                  </a:lnTo>
                  <a:close/>
                </a:path>
              </a:pathLst>
            </a:custGeom>
            <a:solidFill>
              <a:srgbClr val="FDD1AC"/>
            </a:solidFill>
            <a:ln w="18697" cap="flat">
              <a:noFill/>
              <a:prstDash val="solid"/>
              <a:miter/>
            </a:ln>
          </p:spPr>
          <p:txBody>
            <a:bodyPr rtlCol="0" anchor="ctr"/>
            <a:lstStyle/>
            <a:p>
              <a:endParaRPr lang="en-ID"/>
            </a:p>
          </p:txBody>
        </p:sp>
        <p:sp>
          <p:nvSpPr>
            <p:cNvPr id="279" name="Freeform: Shape 278">
              <a:extLst>
                <a:ext uri="{FF2B5EF4-FFF2-40B4-BE49-F238E27FC236}">
                  <a16:creationId xmlns:a16="http://schemas.microsoft.com/office/drawing/2014/main" id="{AA25E1DA-D892-40B2-839D-6C9B2206BBC7}"/>
                </a:ext>
              </a:extLst>
            </p:cNvPr>
            <p:cNvSpPr/>
            <p:nvPr/>
          </p:nvSpPr>
          <p:spPr>
            <a:xfrm>
              <a:off x="4391533" y="2641680"/>
              <a:ext cx="1683564" cy="804369"/>
            </a:xfrm>
            <a:custGeom>
              <a:avLst/>
              <a:gdLst>
                <a:gd name="connsiteX0" fmla="*/ 1646900 w 1683564"/>
                <a:gd name="connsiteY0" fmla="*/ 813723 h 804369"/>
                <a:gd name="connsiteX1" fmla="*/ 52191 w 1683564"/>
                <a:gd name="connsiteY1" fmla="*/ 813723 h 804369"/>
                <a:gd name="connsiteX2" fmla="*/ 0 w 1683564"/>
                <a:gd name="connsiteY2" fmla="*/ 761532 h 804369"/>
                <a:gd name="connsiteX3" fmla="*/ 0 w 1683564"/>
                <a:gd name="connsiteY3" fmla="*/ 52191 h 804369"/>
                <a:gd name="connsiteX4" fmla="*/ 52191 w 1683564"/>
                <a:gd name="connsiteY4" fmla="*/ 0 h 804369"/>
                <a:gd name="connsiteX5" fmla="*/ 1646900 w 1683564"/>
                <a:gd name="connsiteY5" fmla="*/ 0 h 804369"/>
                <a:gd name="connsiteX6" fmla="*/ 1699091 w 1683564"/>
                <a:gd name="connsiteY6" fmla="*/ 52191 h 804369"/>
                <a:gd name="connsiteX7" fmla="*/ 1699091 w 1683564"/>
                <a:gd name="connsiteY7" fmla="*/ 761345 h 804369"/>
                <a:gd name="connsiteX8" fmla="*/ 1646900 w 1683564"/>
                <a:gd name="connsiteY8" fmla="*/ 813723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804369">
                  <a:moveTo>
                    <a:pt x="1646900" y="813723"/>
                  </a:moveTo>
                  <a:lnTo>
                    <a:pt x="52191" y="813723"/>
                  </a:lnTo>
                  <a:cubicBezTo>
                    <a:pt x="23383" y="813723"/>
                    <a:pt x="0" y="790340"/>
                    <a:pt x="0" y="761532"/>
                  </a:cubicBezTo>
                  <a:lnTo>
                    <a:pt x="0" y="52191"/>
                  </a:lnTo>
                  <a:cubicBezTo>
                    <a:pt x="0" y="23383"/>
                    <a:pt x="23383" y="0"/>
                    <a:pt x="52191" y="0"/>
                  </a:cubicBezTo>
                  <a:lnTo>
                    <a:pt x="1646900" y="0"/>
                  </a:lnTo>
                  <a:cubicBezTo>
                    <a:pt x="1675708" y="0"/>
                    <a:pt x="1699091" y="23383"/>
                    <a:pt x="1699091" y="52191"/>
                  </a:cubicBezTo>
                  <a:lnTo>
                    <a:pt x="1699091" y="761345"/>
                  </a:lnTo>
                  <a:cubicBezTo>
                    <a:pt x="1699277" y="790340"/>
                    <a:pt x="1675708" y="813723"/>
                    <a:pt x="1646900" y="813723"/>
                  </a:cubicBezTo>
                  <a:close/>
                </a:path>
              </a:pathLst>
            </a:custGeom>
            <a:solidFill>
              <a:schemeClr val="bg1">
                <a:lumMod val="85000"/>
              </a:schemeClr>
            </a:solidFill>
            <a:ln w="18697" cap="flat">
              <a:noFill/>
              <a:prstDash val="solid"/>
              <a:miter/>
            </a:ln>
          </p:spPr>
          <p:txBody>
            <a:bodyPr rtlCol="0" anchor="ctr"/>
            <a:lstStyle/>
            <a:p>
              <a:endParaRPr lang="en-ID"/>
            </a:p>
          </p:txBody>
        </p:sp>
        <p:sp>
          <p:nvSpPr>
            <p:cNvPr id="280" name="Freeform: Shape 279">
              <a:extLst>
                <a:ext uri="{FF2B5EF4-FFF2-40B4-BE49-F238E27FC236}">
                  <a16:creationId xmlns:a16="http://schemas.microsoft.com/office/drawing/2014/main" id="{38FC4F98-E298-4E9B-BEE7-5DF6BB83D98E}"/>
                </a:ext>
              </a:extLst>
            </p:cNvPr>
            <p:cNvSpPr/>
            <p:nvPr/>
          </p:nvSpPr>
          <p:spPr>
            <a:xfrm>
              <a:off x="4354121" y="2604267"/>
              <a:ext cx="1683564" cy="804369"/>
            </a:xfrm>
            <a:custGeom>
              <a:avLst/>
              <a:gdLst>
                <a:gd name="connsiteX0" fmla="*/ 1699277 w 1683564"/>
                <a:gd name="connsiteY0" fmla="*/ 52191 h 804369"/>
                <a:gd name="connsiteX1" fmla="*/ 1699277 w 1683564"/>
                <a:gd name="connsiteY1" fmla="*/ 761532 h 804369"/>
                <a:gd name="connsiteX2" fmla="*/ 1647087 w 1683564"/>
                <a:gd name="connsiteY2" fmla="*/ 813723 h 804369"/>
                <a:gd name="connsiteX3" fmla="*/ 52378 w 1683564"/>
                <a:gd name="connsiteY3" fmla="*/ 813723 h 804369"/>
                <a:gd name="connsiteX4" fmla="*/ 0 w 1683564"/>
                <a:gd name="connsiteY4" fmla="*/ 761532 h 804369"/>
                <a:gd name="connsiteX5" fmla="*/ 0 w 1683564"/>
                <a:gd name="connsiteY5" fmla="*/ 52191 h 804369"/>
                <a:gd name="connsiteX6" fmla="*/ 52378 w 1683564"/>
                <a:gd name="connsiteY6" fmla="*/ 0 h 804369"/>
                <a:gd name="connsiteX7" fmla="*/ 1647087 w 1683564"/>
                <a:gd name="connsiteY7" fmla="*/ 0 h 804369"/>
                <a:gd name="connsiteX8" fmla="*/ 1699277 w 1683564"/>
                <a:gd name="connsiteY8" fmla="*/ 52191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804369">
                  <a:moveTo>
                    <a:pt x="1699277" y="52191"/>
                  </a:moveTo>
                  <a:lnTo>
                    <a:pt x="1699277" y="761532"/>
                  </a:lnTo>
                  <a:cubicBezTo>
                    <a:pt x="1699277" y="790340"/>
                    <a:pt x="1675895" y="813723"/>
                    <a:pt x="1647087" y="813723"/>
                  </a:cubicBezTo>
                  <a:lnTo>
                    <a:pt x="52378" y="813723"/>
                  </a:lnTo>
                  <a:cubicBezTo>
                    <a:pt x="23383" y="813723"/>
                    <a:pt x="0" y="790340"/>
                    <a:pt x="0" y="761532"/>
                  </a:cubicBezTo>
                  <a:lnTo>
                    <a:pt x="0" y="52191"/>
                  </a:lnTo>
                  <a:cubicBezTo>
                    <a:pt x="0" y="23383"/>
                    <a:pt x="23383" y="0"/>
                    <a:pt x="52378" y="0"/>
                  </a:cubicBezTo>
                  <a:lnTo>
                    <a:pt x="1647087" y="0"/>
                  </a:lnTo>
                  <a:cubicBezTo>
                    <a:pt x="1675895" y="0"/>
                    <a:pt x="1699277" y="23383"/>
                    <a:pt x="1699277" y="52191"/>
                  </a:cubicBezTo>
                  <a:close/>
                </a:path>
              </a:pathLst>
            </a:custGeom>
            <a:solidFill>
              <a:srgbClr val="FFFFFF"/>
            </a:solidFill>
            <a:ln w="18697" cap="flat">
              <a:noFill/>
              <a:prstDash val="solid"/>
              <a:miter/>
            </a:ln>
          </p:spPr>
          <p:txBody>
            <a:bodyPr rtlCol="0" anchor="ctr"/>
            <a:lstStyle/>
            <a:p>
              <a:endParaRPr lang="en-ID"/>
            </a:p>
          </p:txBody>
        </p:sp>
        <p:sp>
          <p:nvSpPr>
            <p:cNvPr id="281" name="Freeform: Shape 280">
              <a:extLst>
                <a:ext uri="{FF2B5EF4-FFF2-40B4-BE49-F238E27FC236}">
                  <a16:creationId xmlns:a16="http://schemas.microsoft.com/office/drawing/2014/main" id="{5C572D00-DD5D-4112-BFE7-D38E5D8BD265}"/>
                </a:ext>
              </a:extLst>
            </p:cNvPr>
            <p:cNvSpPr/>
            <p:nvPr/>
          </p:nvSpPr>
          <p:spPr>
            <a:xfrm>
              <a:off x="4354121" y="2604267"/>
              <a:ext cx="1683564" cy="149650"/>
            </a:xfrm>
            <a:custGeom>
              <a:avLst/>
              <a:gdLst>
                <a:gd name="connsiteX0" fmla="*/ 1699277 w 1683564"/>
                <a:gd name="connsiteY0" fmla="*/ 52191 h 149650"/>
                <a:gd name="connsiteX1" fmla="*/ 1699277 w 1683564"/>
                <a:gd name="connsiteY1" fmla="*/ 154327 h 149650"/>
                <a:gd name="connsiteX2" fmla="*/ 0 w 1683564"/>
                <a:gd name="connsiteY2" fmla="*/ 154327 h 149650"/>
                <a:gd name="connsiteX3" fmla="*/ 0 w 1683564"/>
                <a:gd name="connsiteY3" fmla="*/ 52191 h 149650"/>
                <a:gd name="connsiteX4" fmla="*/ 52378 w 1683564"/>
                <a:gd name="connsiteY4" fmla="*/ 0 h 149650"/>
                <a:gd name="connsiteX5" fmla="*/ 1647087 w 1683564"/>
                <a:gd name="connsiteY5" fmla="*/ 0 h 149650"/>
                <a:gd name="connsiteX6" fmla="*/ 1699277 w 1683564"/>
                <a:gd name="connsiteY6" fmla="*/ 52191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564" h="149650">
                  <a:moveTo>
                    <a:pt x="1699277" y="52191"/>
                  </a:moveTo>
                  <a:lnTo>
                    <a:pt x="1699277" y="154327"/>
                  </a:lnTo>
                  <a:lnTo>
                    <a:pt x="0" y="154327"/>
                  </a:lnTo>
                  <a:lnTo>
                    <a:pt x="0" y="52191"/>
                  </a:lnTo>
                  <a:cubicBezTo>
                    <a:pt x="0" y="23383"/>
                    <a:pt x="23383" y="0"/>
                    <a:pt x="52378" y="0"/>
                  </a:cubicBezTo>
                  <a:lnTo>
                    <a:pt x="1647087" y="0"/>
                  </a:lnTo>
                  <a:cubicBezTo>
                    <a:pt x="1675895" y="0"/>
                    <a:pt x="1699277" y="23383"/>
                    <a:pt x="1699277" y="52191"/>
                  </a:cubicBezTo>
                  <a:close/>
                </a:path>
              </a:pathLst>
            </a:custGeom>
            <a:solidFill>
              <a:srgbClr val="754A7D"/>
            </a:solidFill>
            <a:ln w="18697" cap="flat">
              <a:noFill/>
              <a:prstDash val="solid"/>
              <a:miter/>
            </a:ln>
          </p:spPr>
          <p:txBody>
            <a:bodyPr rtlCol="0" anchor="ctr"/>
            <a:lstStyle/>
            <a:p>
              <a:endParaRPr lang="en-ID"/>
            </a:p>
          </p:txBody>
        </p:sp>
        <p:sp>
          <p:nvSpPr>
            <p:cNvPr id="282" name="Freeform: Shape 281">
              <a:extLst>
                <a:ext uri="{FF2B5EF4-FFF2-40B4-BE49-F238E27FC236}">
                  <a16:creationId xmlns:a16="http://schemas.microsoft.com/office/drawing/2014/main" id="{D1A4862C-EBBC-447F-A5CC-1CEBF43CDEEA}"/>
                </a:ext>
              </a:extLst>
            </p:cNvPr>
            <p:cNvSpPr/>
            <p:nvPr/>
          </p:nvSpPr>
          <p:spPr>
            <a:xfrm>
              <a:off x="4418096" y="2832702"/>
              <a:ext cx="1552620" cy="486363"/>
            </a:xfrm>
            <a:custGeom>
              <a:avLst/>
              <a:gdLst>
                <a:gd name="connsiteX0" fmla="*/ 1568333 w 1552620"/>
                <a:gd name="connsiteY0" fmla="*/ 11567 h 486362"/>
                <a:gd name="connsiteX1" fmla="*/ 1568333 w 1552620"/>
                <a:gd name="connsiteY1" fmla="*/ 501110 h 486362"/>
                <a:gd name="connsiteX2" fmla="*/ 0 w 1552620"/>
                <a:gd name="connsiteY2" fmla="*/ 501110 h 486362"/>
                <a:gd name="connsiteX3" fmla="*/ 0 w 1552620"/>
                <a:gd name="connsiteY3" fmla="*/ 344726 h 486362"/>
                <a:gd name="connsiteX4" fmla="*/ 347562 w 1552620"/>
                <a:gd name="connsiteY4" fmla="*/ 317228 h 486362"/>
                <a:gd name="connsiteX5" fmla="*/ 754424 w 1552620"/>
                <a:gd name="connsiteY5" fmla="*/ 86579 h 486362"/>
                <a:gd name="connsiteX6" fmla="*/ 1197949 w 1552620"/>
                <a:gd name="connsiteY6" fmla="*/ 181794 h 486362"/>
                <a:gd name="connsiteX7" fmla="*/ 1568333 w 1552620"/>
                <a:gd name="connsiteY7" fmla="*/ 11567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620" h="486362">
                  <a:moveTo>
                    <a:pt x="1568333" y="11567"/>
                  </a:moveTo>
                  <a:lnTo>
                    <a:pt x="1568333" y="501110"/>
                  </a:lnTo>
                  <a:lnTo>
                    <a:pt x="0" y="501110"/>
                  </a:lnTo>
                  <a:lnTo>
                    <a:pt x="0" y="344726"/>
                  </a:lnTo>
                  <a:cubicBezTo>
                    <a:pt x="63227" y="257929"/>
                    <a:pt x="149837" y="200313"/>
                    <a:pt x="347562" y="317228"/>
                  </a:cubicBezTo>
                  <a:cubicBezTo>
                    <a:pt x="537618" y="429652"/>
                    <a:pt x="537057" y="67873"/>
                    <a:pt x="754424" y="86579"/>
                  </a:cubicBezTo>
                  <a:cubicBezTo>
                    <a:pt x="971416" y="105286"/>
                    <a:pt x="1029406" y="429652"/>
                    <a:pt x="1197949" y="181794"/>
                  </a:cubicBezTo>
                  <a:cubicBezTo>
                    <a:pt x="1366680" y="-66251"/>
                    <a:pt x="1568333" y="11567"/>
                    <a:pt x="1568333" y="11567"/>
                  </a:cubicBezTo>
                  <a:close/>
                </a:path>
              </a:pathLst>
            </a:custGeom>
            <a:solidFill>
              <a:srgbClr val="754A7D"/>
            </a:solidFill>
            <a:ln w="18697" cap="flat">
              <a:noFill/>
              <a:prstDash val="solid"/>
              <a:miter/>
            </a:ln>
          </p:spPr>
          <p:txBody>
            <a:bodyPr rtlCol="0" anchor="ctr"/>
            <a:lstStyle/>
            <a:p>
              <a:endParaRPr lang="en-ID"/>
            </a:p>
          </p:txBody>
        </p:sp>
        <p:sp>
          <p:nvSpPr>
            <p:cNvPr id="283" name="Freeform: Shape 282">
              <a:extLst>
                <a:ext uri="{FF2B5EF4-FFF2-40B4-BE49-F238E27FC236}">
                  <a16:creationId xmlns:a16="http://schemas.microsoft.com/office/drawing/2014/main" id="{93857894-6D41-4AAB-9C80-883A0DFAEA1B}"/>
                </a:ext>
              </a:extLst>
            </p:cNvPr>
            <p:cNvSpPr/>
            <p:nvPr/>
          </p:nvSpPr>
          <p:spPr>
            <a:xfrm>
              <a:off x="4418096" y="2841089"/>
              <a:ext cx="299300" cy="18706"/>
            </a:xfrm>
            <a:custGeom>
              <a:avLst/>
              <a:gdLst>
                <a:gd name="connsiteX0" fmla="*/ 0 w 299300"/>
                <a:gd name="connsiteY0" fmla="*/ 0 h 18706"/>
                <a:gd name="connsiteX1" fmla="*/ 309028 w 299300"/>
                <a:gd name="connsiteY1" fmla="*/ 0 h 18706"/>
                <a:gd name="connsiteX2" fmla="*/ 309028 w 299300"/>
                <a:gd name="connsiteY2" fmla="*/ 21138 h 18706"/>
                <a:gd name="connsiteX3" fmla="*/ 0 w 299300"/>
                <a:gd name="connsiteY3" fmla="*/ 21138 h 18706"/>
              </a:gdLst>
              <a:ahLst/>
              <a:cxnLst>
                <a:cxn ang="0">
                  <a:pos x="connsiteX0" y="connsiteY0"/>
                </a:cxn>
                <a:cxn ang="0">
                  <a:pos x="connsiteX1" y="connsiteY1"/>
                </a:cxn>
                <a:cxn ang="0">
                  <a:pos x="connsiteX2" y="connsiteY2"/>
                </a:cxn>
                <a:cxn ang="0">
                  <a:pos x="connsiteX3" y="connsiteY3"/>
                </a:cxn>
              </a:cxnLst>
              <a:rect l="l" t="t" r="r" b="b"/>
              <a:pathLst>
                <a:path w="299300" h="18706">
                  <a:moveTo>
                    <a:pt x="0" y="0"/>
                  </a:moveTo>
                  <a:lnTo>
                    <a:pt x="309028" y="0"/>
                  </a:lnTo>
                  <a:lnTo>
                    <a:pt x="309028"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4" name="Freeform: Shape 283">
              <a:extLst>
                <a:ext uri="{FF2B5EF4-FFF2-40B4-BE49-F238E27FC236}">
                  <a16:creationId xmlns:a16="http://schemas.microsoft.com/office/drawing/2014/main" id="{F11857F8-79D6-4594-A345-90BF7B8CD7CD}"/>
                </a:ext>
              </a:extLst>
            </p:cNvPr>
            <p:cNvSpPr/>
            <p:nvPr/>
          </p:nvSpPr>
          <p:spPr>
            <a:xfrm>
              <a:off x="4418096" y="2878501"/>
              <a:ext cx="505069" cy="18706"/>
            </a:xfrm>
            <a:custGeom>
              <a:avLst/>
              <a:gdLst>
                <a:gd name="connsiteX0" fmla="*/ 0 w 505069"/>
                <a:gd name="connsiteY0" fmla="*/ 0 h 18706"/>
                <a:gd name="connsiteX1" fmla="*/ 522279 w 505069"/>
                <a:gd name="connsiteY1" fmla="*/ 0 h 18706"/>
                <a:gd name="connsiteX2" fmla="*/ 522279 w 505069"/>
                <a:gd name="connsiteY2" fmla="*/ 21138 h 18706"/>
                <a:gd name="connsiteX3" fmla="*/ 0 w 505069"/>
                <a:gd name="connsiteY3" fmla="*/ 21138 h 18706"/>
              </a:gdLst>
              <a:ahLst/>
              <a:cxnLst>
                <a:cxn ang="0">
                  <a:pos x="connsiteX0" y="connsiteY0"/>
                </a:cxn>
                <a:cxn ang="0">
                  <a:pos x="connsiteX1" y="connsiteY1"/>
                </a:cxn>
                <a:cxn ang="0">
                  <a:pos x="connsiteX2" y="connsiteY2"/>
                </a:cxn>
                <a:cxn ang="0">
                  <a:pos x="connsiteX3" y="connsiteY3"/>
                </a:cxn>
              </a:cxnLst>
              <a:rect l="l" t="t" r="r" b="b"/>
              <a:pathLst>
                <a:path w="505069" h="18706">
                  <a:moveTo>
                    <a:pt x="0" y="0"/>
                  </a:moveTo>
                  <a:lnTo>
                    <a:pt x="522279" y="0"/>
                  </a:lnTo>
                  <a:lnTo>
                    <a:pt x="522279"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5" name="Freeform: Shape 284">
              <a:extLst>
                <a:ext uri="{FF2B5EF4-FFF2-40B4-BE49-F238E27FC236}">
                  <a16:creationId xmlns:a16="http://schemas.microsoft.com/office/drawing/2014/main" id="{1E53B058-FDCE-4A75-9E44-CB074062B41C}"/>
                </a:ext>
              </a:extLst>
            </p:cNvPr>
            <p:cNvSpPr/>
            <p:nvPr/>
          </p:nvSpPr>
          <p:spPr>
            <a:xfrm>
              <a:off x="4418096" y="2915914"/>
              <a:ext cx="374125" cy="18706"/>
            </a:xfrm>
            <a:custGeom>
              <a:avLst/>
              <a:gdLst>
                <a:gd name="connsiteX0" fmla="*/ 0 w 374125"/>
                <a:gd name="connsiteY0" fmla="*/ 0 h 18706"/>
                <a:gd name="connsiteX1" fmla="*/ 392084 w 374125"/>
                <a:gd name="connsiteY1" fmla="*/ 0 h 18706"/>
                <a:gd name="connsiteX2" fmla="*/ 392084 w 374125"/>
                <a:gd name="connsiteY2" fmla="*/ 21138 h 18706"/>
                <a:gd name="connsiteX3" fmla="*/ 0 w 374125"/>
                <a:gd name="connsiteY3" fmla="*/ 21138 h 18706"/>
              </a:gdLst>
              <a:ahLst/>
              <a:cxnLst>
                <a:cxn ang="0">
                  <a:pos x="connsiteX0" y="connsiteY0"/>
                </a:cxn>
                <a:cxn ang="0">
                  <a:pos x="connsiteX1" y="connsiteY1"/>
                </a:cxn>
                <a:cxn ang="0">
                  <a:pos x="connsiteX2" y="connsiteY2"/>
                </a:cxn>
                <a:cxn ang="0">
                  <a:pos x="connsiteX3" y="connsiteY3"/>
                </a:cxn>
              </a:cxnLst>
              <a:rect l="l" t="t" r="r" b="b"/>
              <a:pathLst>
                <a:path w="374125" h="18706">
                  <a:moveTo>
                    <a:pt x="0" y="0"/>
                  </a:moveTo>
                  <a:lnTo>
                    <a:pt x="392084" y="0"/>
                  </a:lnTo>
                  <a:lnTo>
                    <a:pt x="392084"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6" name="Freeform: Shape 285">
              <a:extLst>
                <a:ext uri="{FF2B5EF4-FFF2-40B4-BE49-F238E27FC236}">
                  <a16:creationId xmlns:a16="http://schemas.microsoft.com/office/drawing/2014/main" id="{D46A1E2E-44A7-4F89-A5B2-2C81E983B04E}"/>
                </a:ext>
              </a:extLst>
            </p:cNvPr>
            <p:cNvSpPr/>
            <p:nvPr/>
          </p:nvSpPr>
          <p:spPr>
            <a:xfrm>
              <a:off x="4418096" y="2953326"/>
              <a:ext cx="467657" cy="18706"/>
            </a:xfrm>
            <a:custGeom>
              <a:avLst/>
              <a:gdLst>
                <a:gd name="connsiteX0" fmla="*/ 0 w 467656"/>
                <a:gd name="connsiteY0" fmla="*/ 0 h 18706"/>
                <a:gd name="connsiteX1" fmla="*/ 473082 w 467656"/>
                <a:gd name="connsiteY1" fmla="*/ 0 h 18706"/>
                <a:gd name="connsiteX2" fmla="*/ 473082 w 467656"/>
                <a:gd name="connsiteY2" fmla="*/ 21138 h 18706"/>
                <a:gd name="connsiteX3" fmla="*/ 0 w 467656"/>
                <a:gd name="connsiteY3" fmla="*/ 21138 h 18706"/>
              </a:gdLst>
              <a:ahLst/>
              <a:cxnLst>
                <a:cxn ang="0">
                  <a:pos x="connsiteX0" y="connsiteY0"/>
                </a:cxn>
                <a:cxn ang="0">
                  <a:pos x="connsiteX1" y="connsiteY1"/>
                </a:cxn>
                <a:cxn ang="0">
                  <a:pos x="connsiteX2" y="connsiteY2"/>
                </a:cxn>
                <a:cxn ang="0">
                  <a:pos x="connsiteX3" y="connsiteY3"/>
                </a:cxn>
              </a:cxnLst>
              <a:rect l="l" t="t" r="r" b="b"/>
              <a:pathLst>
                <a:path w="467656" h="18706">
                  <a:moveTo>
                    <a:pt x="0" y="0"/>
                  </a:moveTo>
                  <a:lnTo>
                    <a:pt x="473082" y="0"/>
                  </a:lnTo>
                  <a:lnTo>
                    <a:pt x="473082"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7" name="Freeform: Shape 286">
              <a:extLst>
                <a:ext uri="{FF2B5EF4-FFF2-40B4-BE49-F238E27FC236}">
                  <a16:creationId xmlns:a16="http://schemas.microsoft.com/office/drawing/2014/main" id="{ABE34D7A-EF65-4036-AD44-91F096666D0A}"/>
                </a:ext>
              </a:extLst>
            </p:cNvPr>
            <p:cNvSpPr/>
            <p:nvPr/>
          </p:nvSpPr>
          <p:spPr>
            <a:xfrm>
              <a:off x="4418096" y="2990739"/>
              <a:ext cx="299300" cy="18706"/>
            </a:xfrm>
            <a:custGeom>
              <a:avLst/>
              <a:gdLst>
                <a:gd name="connsiteX0" fmla="*/ 0 w 299300"/>
                <a:gd name="connsiteY0" fmla="*/ 0 h 18706"/>
                <a:gd name="connsiteX1" fmla="*/ 309028 w 299300"/>
                <a:gd name="connsiteY1" fmla="*/ 0 h 18706"/>
                <a:gd name="connsiteX2" fmla="*/ 309028 w 299300"/>
                <a:gd name="connsiteY2" fmla="*/ 21138 h 18706"/>
                <a:gd name="connsiteX3" fmla="*/ 0 w 299300"/>
                <a:gd name="connsiteY3" fmla="*/ 21138 h 18706"/>
              </a:gdLst>
              <a:ahLst/>
              <a:cxnLst>
                <a:cxn ang="0">
                  <a:pos x="connsiteX0" y="connsiteY0"/>
                </a:cxn>
                <a:cxn ang="0">
                  <a:pos x="connsiteX1" y="connsiteY1"/>
                </a:cxn>
                <a:cxn ang="0">
                  <a:pos x="connsiteX2" y="connsiteY2"/>
                </a:cxn>
                <a:cxn ang="0">
                  <a:pos x="connsiteX3" y="connsiteY3"/>
                </a:cxn>
              </a:cxnLst>
              <a:rect l="l" t="t" r="r" b="b"/>
              <a:pathLst>
                <a:path w="299300" h="18706">
                  <a:moveTo>
                    <a:pt x="0" y="0"/>
                  </a:moveTo>
                  <a:lnTo>
                    <a:pt x="309028" y="0"/>
                  </a:lnTo>
                  <a:lnTo>
                    <a:pt x="309028"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8" name="Freeform: Shape 287">
              <a:extLst>
                <a:ext uri="{FF2B5EF4-FFF2-40B4-BE49-F238E27FC236}">
                  <a16:creationId xmlns:a16="http://schemas.microsoft.com/office/drawing/2014/main" id="{18F566B2-887F-4833-A7D8-CE0DE061C47E}"/>
                </a:ext>
              </a:extLst>
            </p:cNvPr>
            <p:cNvSpPr/>
            <p:nvPr/>
          </p:nvSpPr>
          <p:spPr>
            <a:xfrm>
              <a:off x="1170127" y="2389519"/>
              <a:ext cx="935313" cy="318007"/>
            </a:xfrm>
            <a:custGeom>
              <a:avLst/>
              <a:gdLst>
                <a:gd name="connsiteX0" fmla="*/ 947472 w 935313"/>
                <a:gd name="connsiteY0" fmla="*/ 0 h 318006"/>
                <a:gd name="connsiteX1" fmla="*/ 473643 w 935313"/>
                <a:gd name="connsiteY1" fmla="*/ 329230 h 318006"/>
                <a:gd name="connsiteX2" fmla="*/ 0 w 935313"/>
                <a:gd name="connsiteY2" fmla="*/ 0 h 318006"/>
                <a:gd name="connsiteX3" fmla="*/ 947472 w 935313"/>
                <a:gd name="connsiteY3" fmla="*/ 0 h 318006"/>
              </a:gdLst>
              <a:ahLst/>
              <a:cxnLst>
                <a:cxn ang="0">
                  <a:pos x="connsiteX0" y="connsiteY0"/>
                </a:cxn>
                <a:cxn ang="0">
                  <a:pos x="connsiteX1" y="connsiteY1"/>
                </a:cxn>
                <a:cxn ang="0">
                  <a:pos x="connsiteX2" y="connsiteY2"/>
                </a:cxn>
                <a:cxn ang="0">
                  <a:pos x="connsiteX3" y="connsiteY3"/>
                </a:cxn>
              </a:cxnLst>
              <a:rect l="l" t="t" r="r" b="b"/>
              <a:pathLst>
                <a:path w="935313" h="318006">
                  <a:moveTo>
                    <a:pt x="947472" y="0"/>
                  </a:moveTo>
                  <a:cubicBezTo>
                    <a:pt x="876015" y="192300"/>
                    <a:pt x="690823" y="329230"/>
                    <a:pt x="473643" y="329230"/>
                  </a:cubicBezTo>
                  <a:cubicBezTo>
                    <a:pt x="256463" y="329230"/>
                    <a:pt x="71271" y="192300"/>
                    <a:pt x="0" y="0"/>
                  </a:cubicBezTo>
                  <a:lnTo>
                    <a:pt x="947472" y="0"/>
                  </a:lnTo>
                  <a:close/>
                </a:path>
              </a:pathLst>
            </a:custGeom>
            <a:solidFill>
              <a:schemeClr val="bg1">
                <a:lumMod val="75000"/>
                <a:alpha val="56000"/>
              </a:schemeClr>
            </a:solidFill>
            <a:ln w="18697" cap="flat">
              <a:noFill/>
              <a:prstDash val="solid"/>
              <a:miter/>
            </a:ln>
          </p:spPr>
          <p:txBody>
            <a:bodyPr rtlCol="0" anchor="ctr"/>
            <a:lstStyle/>
            <a:p>
              <a:endParaRPr lang="en-ID"/>
            </a:p>
          </p:txBody>
        </p:sp>
        <p:sp>
          <p:nvSpPr>
            <p:cNvPr id="289" name="Freeform: Shape 288">
              <a:extLst>
                <a:ext uri="{FF2B5EF4-FFF2-40B4-BE49-F238E27FC236}">
                  <a16:creationId xmlns:a16="http://schemas.microsoft.com/office/drawing/2014/main" id="{0EAA9D4C-6C6C-425A-A6D8-9AB668D2498B}"/>
                </a:ext>
              </a:extLst>
            </p:cNvPr>
            <p:cNvSpPr/>
            <p:nvPr/>
          </p:nvSpPr>
          <p:spPr>
            <a:xfrm>
              <a:off x="1087071" y="1887630"/>
              <a:ext cx="505069" cy="448950"/>
            </a:xfrm>
            <a:custGeom>
              <a:avLst/>
              <a:gdLst>
                <a:gd name="connsiteX0" fmla="*/ 90538 w 505069"/>
                <a:gd name="connsiteY0" fmla="*/ 0 h 448950"/>
                <a:gd name="connsiteX1" fmla="*/ 0 w 505069"/>
                <a:gd name="connsiteY1" fmla="*/ 288451 h 448950"/>
                <a:gd name="connsiteX2" fmla="*/ 27311 w 505069"/>
                <a:gd name="connsiteY2" fmla="*/ 452505 h 448950"/>
                <a:gd name="connsiteX3" fmla="*/ 505443 w 505069"/>
                <a:gd name="connsiteY3" fmla="*/ 288451 h 448950"/>
                <a:gd name="connsiteX4" fmla="*/ 90538 w 505069"/>
                <a:gd name="connsiteY4" fmla="*/ 0 h 448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069" h="448950">
                  <a:moveTo>
                    <a:pt x="90538" y="0"/>
                  </a:moveTo>
                  <a:cubicBezTo>
                    <a:pt x="33484" y="81933"/>
                    <a:pt x="0" y="181264"/>
                    <a:pt x="0" y="288451"/>
                  </a:cubicBezTo>
                  <a:cubicBezTo>
                    <a:pt x="0" y="345879"/>
                    <a:pt x="9540" y="401062"/>
                    <a:pt x="27311" y="452505"/>
                  </a:cubicBezTo>
                  <a:lnTo>
                    <a:pt x="505443" y="288451"/>
                  </a:lnTo>
                  <a:lnTo>
                    <a:pt x="90538" y="0"/>
                  </a:lnTo>
                  <a:close/>
                </a:path>
              </a:pathLst>
            </a:custGeom>
            <a:solidFill>
              <a:schemeClr val="bg1">
                <a:lumMod val="75000"/>
              </a:schemeClr>
            </a:solidFill>
            <a:ln w="18697" cap="flat">
              <a:noFill/>
              <a:prstDash val="solid"/>
              <a:miter/>
            </a:ln>
          </p:spPr>
          <p:txBody>
            <a:bodyPr rtlCol="0" anchor="ctr"/>
            <a:lstStyle/>
            <a:p>
              <a:endParaRPr lang="en-ID"/>
            </a:p>
          </p:txBody>
        </p:sp>
        <p:sp>
          <p:nvSpPr>
            <p:cNvPr id="290" name="Freeform: Shape 289">
              <a:extLst>
                <a:ext uri="{FF2B5EF4-FFF2-40B4-BE49-F238E27FC236}">
                  <a16:creationId xmlns:a16="http://schemas.microsoft.com/office/drawing/2014/main" id="{267F4319-AC49-4665-845B-975FA53EEEC6}"/>
                </a:ext>
              </a:extLst>
            </p:cNvPr>
            <p:cNvSpPr/>
            <p:nvPr/>
          </p:nvSpPr>
          <p:spPr>
            <a:xfrm>
              <a:off x="1664908" y="1623872"/>
              <a:ext cx="505069" cy="841782"/>
            </a:xfrm>
            <a:custGeom>
              <a:avLst/>
              <a:gdLst>
                <a:gd name="connsiteX0" fmla="*/ 0 w 505069"/>
                <a:gd name="connsiteY0" fmla="*/ 0 h 841782"/>
                <a:gd name="connsiteX1" fmla="*/ 0 w 505069"/>
                <a:gd name="connsiteY1" fmla="*/ 505443 h 841782"/>
                <a:gd name="connsiteX2" fmla="*/ 371694 w 505069"/>
                <a:gd name="connsiteY2" fmla="*/ 847768 h 841782"/>
                <a:gd name="connsiteX3" fmla="*/ 505443 w 505069"/>
                <a:gd name="connsiteY3" fmla="*/ 505443 h 841782"/>
                <a:gd name="connsiteX4" fmla="*/ 0 w 505069"/>
                <a:gd name="connsiteY4" fmla="*/ 0 h 841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069" h="841782">
                  <a:moveTo>
                    <a:pt x="0" y="0"/>
                  </a:moveTo>
                  <a:lnTo>
                    <a:pt x="0" y="505443"/>
                  </a:lnTo>
                  <a:lnTo>
                    <a:pt x="371694" y="847768"/>
                  </a:lnTo>
                  <a:cubicBezTo>
                    <a:pt x="454562" y="757791"/>
                    <a:pt x="505443" y="637510"/>
                    <a:pt x="505443" y="505443"/>
                  </a:cubicBezTo>
                  <a:cubicBezTo>
                    <a:pt x="505443" y="226346"/>
                    <a:pt x="279097" y="0"/>
                    <a:pt x="0" y="0"/>
                  </a:cubicBezTo>
                  <a:close/>
                </a:path>
              </a:pathLst>
            </a:custGeom>
            <a:solidFill>
              <a:srgbClr val="452C4A"/>
            </a:solidFill>
            <a:ln w="18697" cap="flat">
              <a:noFill/>
              <a:prstDash val="solid"/>
              <a:miter/>
            </a:ln>
          </p:spPr>
          <p:txBody>
            <a:bodyPr rtlCol="0" anchor="ctr"/>
            <a:lstStyle/>
            <a:p>
              <a:endParaRPr lang="en-ID"/>
            </a:p>
          </p:txBody>
        </p:sp>
        <p:sp>
          <p:nvSpPr>
            <p:cNvPr id="291" name="Freeform: Shape 290">
              <a:extLst>
                <a:ext uri="{FF2B5EF4-FFF2-40B4-BE49-F238E27FC236}">
                  <a16:creationId xmlns:a16="http://schemas.microsoft.com/office/drawing/2014/main" id="{F785F76C-F1E2-457D-9896-AFD394135DE0}"/>
                </a:ext>
              </a:extLst>
            </p:cNvPr>
            <p:cNvSpPr/>
            <p:nvPr/>
          </p:nvSpPr>
          <p:spPr>
            <a:xfrm>
              <a:off x="1177609" y="1670638"/>
              <a:ext cx="411538" cy="505069"/>
            </a:xfrm>
            <a:custGeom>
              <a:avLst/>
              <a:gdLst>
                <a:gd name="connsiteX0" fmla="*/ 414905 w 411537"/>
                <a:gd name="connsiteY0" fmla="*/ 0 h 505069"/>
                <a:gd name="connsiteX1" fmla="*/ 0 w 411537"/>
                <a:gd name="connsiteY1" fmla="*/ 216993 h 505069"/>
                <a:gd name="connsiteX2" fmla="*/ 414905 w 411537"/>
                <a:gd name="connsiteY2" fmla="*/ 505443 h 505069"/>
                <a:gd name="connsiteX3" fmla="*/ 414905 w 411537"/>
                <a:gd name="connsiteY3" fmla="*/ 0 h 505069"/>
              </a:gdLst>
              <a:ahLst/>
              <a:cxnLst>
                <a:cxn ang="0">
                  <a:pos x="connsiteX0" y="connsiteY0"/>
                </a:cxn>
                <a:cxn ang="0">
                  <a:pos x="connsiteX1" y="connsiteY1"/>
                </a:cxn>
                <a:cxn ang="0">
                  <a:pos x="connsiteX2" y="connsiteY2"/>
                </a:cxn>
                <a:cxn ang="0">
                  <a:pos x="connsiteX3" y="connsiteY3"/>
                </a:cxn>
              </a:cxnLst>
              <a:rect l="l" t="t" r="r" b="b"/>
              <a:pathLst>
                <a:path w="411537" h="505069">
                  <a:moveTo>
                    <a:pt x="414905" y="0"/>
                  </a:moveTo>
                  <a:cubicBezTo>
                    <a:pt x="242994" y="0"/>
                    <a:pt x="91100" y="85862"/>
                    <a:pt x="0" y="216993"/>
                  </a:cubicBezTo>
                  <a:lnTo>
                    <a:pt x="414905" y="505443"/>
                  </a:lnTo>
                  <a:lnTo>
                    <a:pt x="414905" y="0"/>
                  </a:lnTo>
                  <a:close/>
                </a:path>
              </a:pathLst>
            </a:custGeom>
            <a:solidFill>
              <a:srgbClr val="F9B253"/>
            </a:solidFill>
            <a:ln w="18697" cap="flat">
              <a:noFill/>
              <a:prstDash val="solid"/>
              <a:miter/>
            </a:ln>
          </p:spPr>
          <p:txBody>
            <a:bodyPr rtlCol="0" anchor="ctr"/>
            <a:lstStyle/>
            <a:p>
              <a:endParaRPr lang="en-ID"/>
            </a:p>
          </p:txBody>
        </p:sp>
        <p:sp>
          <p:nvSpPr>
            <p:cNvPr id="292" name="Freeform: Shape 291">
              <a:extLst>
                <a:ext uri="{FF2B5EF4-FFF2-40B4-BE49-F238E27FC236}">
                  <a16:creationId xmlns:a16="http://schemas.microsoft.com/office/drawing/2014/main" id="{D5B73D58-4E1C-4FFA-99A0-418454B4761F}"/>
                </a:ext>
              </a:extLst>
            </p:cNvPr>
            <p:cNvSpPr/>
            <p:nvPr/>
          </p:nvSpPr>
          <p:spPr>
            <a:xfrm>
              <a:off x="1498609" y="2176081"/>
              <a:ext cx="448950" cy="505069"/>
            </a:xfrm>
            <a:custGeom>
              <a:avLst/>
              <a:gdLst>
                <a:gd name="connsiteX0" fmla="*/ 0 w 448950"/>
                <a:gd name="connsiteY0" fmla="*/ 496464 h 505069"/>
                <a:gd name="connsiteX1" fmla="*/ 93905 w 448950"/>
                <a:gd name="connsiteY1" fmla="*/ 505256 h 505069"/>
                <a:gd name="connsiteX2" fmla="*/ 465599 w 448950"/>
                <a:gd name="connsiteY2" fmla="*/ 342325 h 505069"/>
                <a:gd name="connsiteX3" fmla="*/ 93905 w 448950"/>
                <a:gd name="connsiteY3" fmla="*/ 0 h 505069"/>
                <a:gd name="connsiteX4" fmla="*/ 0 w 448950"/>
                <a:gd name="connsiteY4" fmla="*/ 496464 h 50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50" h="505069">
                  <a:moveTo>
                    <a:pt x="0" y="496464"/>
                  </a:moveTo>
                  <a:cubicBezTo>
                    <a:pt x="30491" y="502263"/>
                    <a:pt x="61731" y="505256"/>
                    <a:pt x="93905" y="505256"/>
                  </a:cubicBezTo>
                  <a:cubicBezTo>
                    <a:pt x="240937" y="505256"/>
                    <a:pt x="373190" y="442590"/>
                    <a:pt x="465599" y="342325"/>
                  </a:cubicBezTo>
                  <a:lnTo>
                    <a:pt x="93905" y="0"/>
                  </a:lnTo>
                  <a:lnTo>
                    <a:pt x="0" y="496464"/>
                  </a:lnTo>
                  <a:close/>
                </a:path>
              </a:pathLst>
            </a:custGeom>
            <a:solidFill>
              <a:srgbClr val="CA85E0"/>
            </a:solidFill>
            <a:ln w="18697" cap="flat">
              <a:noFill/>
              <a:prstDash val="solid"/>
              <a:miter/>
            </a:ln>
          </p:spPr>
          <p:txBody>
            <a:bodyPr rtlCol="0" anchor="ctr"/>
            <a:lstStyle/>
            <a:p>
              <a:endParaRPr lang="en-ID"/>
            </a:p>
          </p:txBody>
        </p:sp>
        <p:sp>
          <p:nvSpPr>
            <p:cNvPr id="293" name="Freeform: Shape 292">
              <a:extLst>
                <a:ext uri="{FF2B5EF4-FFF2-40B4-BE49-F238E27FC236}">
                  <a16:creationId xmlns:a16="http://schemas.microsoft.com/office/drawing/2014/main" id="{788F5999-F998-410E-91D5-EC3A86B8631E}"/>
                </a:ext>
              </a:extLst>
            </p:cNvPr>
            <p:cNvSpPr/>
            <p:nvPr/>
          </p:nvSpPr>
          <p:spPr>
            <a:xfrm>
              <a:off x="1114382" y="2176081"/>
              <a:ext cx="467657" cy="486363"/>
            </a:xfrm>
            <a:custGeom>
              <a:avLst/>
              <a:gdLst>
                <a:gd name="connsiteX0" fmla="*/ 0 w 467656"/>
                <a:gd name="connsiteY0" fmla="*/ 164054 h 486362"/>
                <a:gd name="connsiteX1" fmla="*/ 384227 w 467656"/>
                <a:gd name="connsiteY1" fmla="*/ 496464 h 486362"/>
                <a:gd name="connsiteX2" fmla="*/ 478132 w 467656"/>
                <a:gd name="connsiteY2" fmla="*/ 0 h 486362"/>
                <a:gd name="connsiteX3" fmla="*/ 0 w 467656"/>
                <a:gd name="connsiteY3" fmla="*/ 164054 h 486362"/>
              </a:gdLst>
              <a:ahLst/>
              <a:cxnLst>
                <a:cxn ang="0">
                  <a:pos x="connsiteX0" y="connsiteY0"/>
                </a:cxn>
                <a:cxn ang="0">
                  <a:pos x="connsiteX1" y="connsiteY1"/>
                </a:cxn>
                <a:cxn ang="0">
                  <a:pos x="connsiteX2" y="connsiteY2"/>
                </a:cxn>
                <a:cxn ang="0">
                  <a:pos x="connsiteX3" y="connsiteY3"/>
                </a:cxn>
              </a:cxnLst>
              <a:rect l="l" t="t" r="r" b="b"/>
              <a:pathLst>
                <a:path w="467656" h="486362">
                  <a:moveTo>
                    <a:pt x="0" y="164054"/>
                  </a:moveTo>
                  <a:cubicBezTo>
                    <a:pt x="58177" y="333720"/>
                    <a:pt x="204460" y="462793"/>
                    <a:pt x="384227" y="496464"/>
                  </a:cubicBezTo>
                  <a:lnTo>
                    <a:pt x="478132" y="0"/>
                  </a:lnTo>
                  <a:lnTo>
                    <a:pt x="0" y="164054"/>
                  </a:lnTo>
                  <a:close/>
                </a:path>
              </a:pathLst>
            </a:custGeom>
            <a:solidFill>
              <a:srgbClr val="452C4A"/>
            </a:solidFill>
            <a:ln w="18697" cap="flat">
              <a:noFill/>
              <a:prstDash val="solid"/>
              <a:miter/>
            </a:ln>
          </p:spPr>
          <p:txBody>
            <a:bodyPr rtlCol="0" anchor="ctr"/>
            <a:lstStyle/>
            <a:p>
              <a:endParaRPr lang="en-ID"/>
            </a:p>
          </p:txBody>
        </p:sp>
        <p:sp>
          <p:nvSpPr>
            <p:cNvPr id="294" name="Freeform: Shape 293">
              <a:extLst>
                <a:ext uri="{FF2B5EF4-FFF2-40B4-BE49-F238E27FC236}">
                  <a16:creationId xmlns:a16="http://schemas.microsoft.com/office/drawing/2014/main" id="{71DF124E-7EBD-46D5-8684-7F1A53CFC834}"/>
                </a:ext>
              </a:extLst>
            </p:cNvPr>
            <p:cNvSpPr/>
            <p:nvPr/>
          </p:nvSpPr>
          <p:spPr>
            <a:xfrm>
              <a:off x="637934" y="3491693"/>
              <a:ext cx="729544" cy="336713"/>
            </a:xfrm>
            <a:custGeom>
              <a:avLst/>
              <a:gdLst>
                <a:gd name="connsiteX0" fmla="*/ 707097 w 729544"/>
                <a:gd name="connsiteY0" fmla="*/ 0 h 336712"/>
                <a:gd name="connsiteX1" fmla="*/ 33484 w 729544"/>
                <a:gd name="connsiteY1" fmla="*/ 0 h 336712"/>
                <a:gd name="connsiteX2" fmla="*/ 0 w 729544"/>
                <a:gd name="connsiteY2" fmla="*/ 33484 h 336712"/>
                <a:gd name="connsiteX3" fmla="*/ 0 w 729544"/>
                <a:gd name="connsiteY3" fmla="*/ 246174 h 336712"/>
                <a:gd name="connsiteX4" fmla="*/ 33484 w 729544"/>
                <a:gd name="connsiteY4" fmla="*/ 279659 h 336712"/>
                <a:gd name="connsiteX5" fmla="*/ 592053 w 729544"/>
                <a:gd name="connsiteY5" fmla="*/ 279659 h 336712"/>
                <a:gd name="connsiteX6" fmla="*/ 691758 w 729544"/>
                <a:gd name="connsiteY6" fmla="*/ 346440 h 336712"/>
                <a:gd name="connsiteX7" fmla="*/ 651352 w 729544"/>
                <a:gd name="connsiteY7" fmla="*/ 279659 h 336712"/>
                <a:gd name="connsiteX8" fmla="*/ 707097 w 729544"/>
                <a:gd name="connsiteY8" fmla="*/ 279659 h 336712"/>
                <a:gd name="connsiteX9" fmla="*/ 740581 w 729544"/>
                <a:gd name="connsiteY9" fmla="*/ 246174 h 336712"/>
                <a:gd name="connsiteX10" fmla="*/ 740581 w 729544"/>
                <a:gd name="connsiteY10" fmla="*/ 33484 h 336712"/>
                <a:gd name="connsiteX11" fmla="*/ 707097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707097" y="0"/>
                  </a:moveTo>
                  <a:lnTo>
                    <a:pt x="33484" y="0"/>
                  </a:lnTo>
                  <a:cubicBezTo>
                    <a:pt x="14965" y="0"/>
                    <a:pt x="0" y="14965"/>
                    <a:pt x="0" y="33484"/>
                  </a:cubicBezTo>
                  <a:lnTo>
                    <a:pt x="0" y="246174"/>
                  </a:lnTo>
                  <a:cubicBezTo>
                    <a:pt x="0" y="264694"/>
                    <a:pt x="14965" y="279659"/>
                    <a:pt x="33484" y="279659"/>
                  </a:cubicBezTo>
                  <a:lnTo>
                    <a:pt x="592053" y="279659"/>
                  </a:lnTo>
                  <a:cubicBezTo>
                    <a:pt x="594859" y="302106"/>
                    <a:pt x="610573" y="346440"/>
                    <a:pt x="691758" y="346440"/>
                  </a:cubicBezTo>
                  <a:cubicBezTo>
                    <a:pt x="691758" y="346440"/>
                    <a:pt x="658274" y="340267"/>
                    <a:pt x="651352" y="279659"/>
                  </a:cubicBezTo>
                  <a:lnTo>
                    <a:pt x="707097" y="279659"/>
                  </a:lnTo>
                  <a:cubicBezTo>
                    <a:pt x="725616" y="279659"/>
                    <a:pt x="740581" y="264694"/>
                    <a:pt x="740581" y="246174"/>
                  </a:cubicBezTo>
                  <a:lnTo>
                    <a:pt x="740581" y="33484"/>
                  </a:lnTo>
                  <a:cubicBezTo>
                    <a:pt x="740581" y="14965"/>
                    <a:pt x="725616" y="0"/>
                    <a:pt x="707097" y="0"/>
                  </a:cubicBezTo>
                  <a:close/>
                </a:path>
              </a:pathLst>
            </a:custGeom>
            <a:solidFill>
              <a:srgbClr val="452C4A">
                <a:alpha val="22000"/>
              </a:srgbClr>
            </a:solidFill>
            <a:ln w="1869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a:p>
          </p:txBody>
        </p:sp>
        <p:sp>
          <p:nvSpPr>
            <p:cNvPr id="295" name="Freeform: Shape 294">
              <a:extLst>
                <a:ext uri="{FF2B5EF4-FFF2-40B4-BE49-F238E27FC236}">
                  <a16:creationId xmlns:a16="http://schemas.microsoft.com/office/drawing/2014/main" id="{DDF99FED-CC93-4AA8-A399-278E88F71BAE}"/>
                </a:ext>
              </a:extLst>
            </p:cNvPr>
            <p:cNvSpPr/>
            <p:nvPr/>
          </p:nvSpPr>
          <p:spPr>
            <a:xfrm>
              <a:off x="625400" y="3474857"/>
              <a:ext cx="729544" cy="336713"/>
            </a:xfrm>
            <a:custGeom>
              <a:avLst/>
              <a:gdLst>
                <a:gd name="connsiteX0" fmla="*/ 707097 w 729544"/>
                <a:gd name="connsiteY0" fmla="*/ 0 h 336712"/>
                <a:gd name="connsiteX1" fmla="*/ 33484 w 729544"/>
                <a:gd name="connsiteY1" fmla="*/ 0 h 336712"/>
                <a:gd name="connsiteX2" fmla="*/ 0 w 729544"/>
                <a:gd name="connsiteY2" fmla="*/ 33484 h 336712"/>
                <a:gd name="connsiteX3" fmla="*/ 0 w 729544"/>
                <a:gd name="connsiteY3" fmla="*/ 246175 h 336712"/>
                <a:gd name="connsiteX4" fmla="*/ 33484 w 729544"/>
                <a:gd name="connsiteY4" fmla="*/ 279659 h 336712"/>
                <a:gd name="connsiteX5" fmla="*/ 592053 w 729544"/>
                <a:gd name="connsiteY5" fmla="*/ 279659 h 336712"/>
                <a:gd name="connsiteX6" fmla="*/ 691758 w 729544"/>
                <a:gd name="connsiteY6" fmla="*/ 346440 h 336712"/>
                <a:gd name="connsiteX7" fmla="*/ 651352 w 729544"/>
                <a:gd name="connsiteY7" fmla="*/ 279659 h 336712"/>
                <a:gd name="connsiteX8" fmla="*/ 707097 w 729544"/>
                <a:gd name="connsiteY8" fmla="*/ 279659 h 336712"/>
                <a:gd name="connsiteX9" fmla="*/ 740581 w 729544"/>
                <a:gd name="connsiteY9" fmla="*/ 246175 h 336712"/>
                <a:gd name="connsiteX10" fmla="*/ 740581 w 729544"/>
                <a:gd name="connsiteY10" fmla="*/ 33484 h 336712"/>
                <a:gd name="connsiteX11" fmla="*/ 707097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707097" y="0"/>
                  </a:moveTo>
                  <a:lnTo>
                    <a:pt x="33484" y="0"/>
                  </a:lnTo>
                  <a:cubicBezTo>
                    <a:pt x="14965" y="0"/>
                    <a:pt x="0" y="14965"/>
                    <a:pt x="0" y="33484"/>
                  </a:cubicBezTo>
                  <a:lnTo>
                    <a:pt x="0" y="246175"/>
                  </a:lnTo>
                  <a:cubicBezTo>
                    <a:pt x="0" y="264694"/>
                    <a:pt x="14965" y="279659"/>
                    <a:pt x="33484" y="279659"/>
                  </a:cubicBezTo>
                  <a:lnTo>
                    <a:pt x="592053" y="279659"/>
                  </a:lnTo>
                  <a:cubicBezTo>
                    <a:pt x="594859" y="302106"/>
                    <a:pt x="610573" y="346440"/>
                    <a:pt x="691758" y="346440"/>
                  </a:cubicBezTo>
                  <a:cubicBezTo>
                    <a:pt x="691758" y="346440"/>
                    <a:pt x="658274" y="340267"/>
                    <a:pt x="651352" y="279659"/>
                  </a:cubicBezTo>
                  <a:lnTo>
                    <a:pt x="707097" y="279659"/>
                  </a:lnTo>
                  <a:cubicBezTo>
                    <a:pt x="725616" y="279659"/>
                    <a:pt x="740581" y="264694"/>
                    <a:pt x="740581" y="246175"/>
                  </a:cubicBezTo>
                  <a:lnTo>
                    <a:pt x="740581" y="33484"/>
                  </a:lnTo>
                  <a:cubicBezTo>
                    <a:pt x="740581" y="14965"/>
                    <a:pt x="725616" y="0"/>
                    <a:pt x="707097" y="0"/>
                  </a:cubicBezTo>
                  <a:close/>
                </a:path>
              </a:pathLst>
            </a:custGeom>
            <a:solidFill>
              <a:schemeClr val="bg1">
                <a:lumMod val="95000"/>
              </a:schemeClr>
            </a:solidFill>
            <a:ln w="18697" cap="flat">
              <a:noFill/>
              <a:prstDash val="solid"/>
              <a:miter/>
            </a:ln>
          </p:spPr>
          <p:txBody>
            <a:bodyPr rtlCol="0" anchor="ctr"/>
            <a:lstStyle/>
            <a:p>
              <a:endParaRPr lang="en-ID"/>
            </a:p>
          </p:txBody>
        </p:sp>
        <p:sp>
          <p:nvSpPr>
            <p:cNvPr id="296" name="Freeform: Shape 295">
              <a:extLst>
                <a:ext uri="{FF2B5EF4-FFF2-40B4-BE49-F238E27FC236}">
                  <a16:creationId xmlns:a16="http://schemas.microsoft.com/office/drawing/2014/main" id="{85145E24-CFFE-49E3-8E92-AE079ED7C87A}"/>
                </a:ext>
              </a:extLst>
            </p:cNvPr>
            <p:cNvSpPr/>
            <p:nvPr/>
          </p:nvSpPr>
          <p:spPr>
            <a:xfrm>
              <a:off x="647661" y="3500859"/>
              <a:ext cx="673426" cy="18706"/>
            </a:xfrm>
            <a:custGeom>
              <a:avLst/>
              <a:gdLst>
                <a:gd name="connsiteX0" fmla="*/ 680534 w 673425"/>
                <a:gd name="connsiteY0" fmla="*/ 28995 h 18706"/>
                <a:gd name="connsiteX1" fmla="*/ 10288 w 673425"/>
                <a:gd name="connsiteY1" fmla="*/ 28995 h 18706"/>
                <a:gd name="connsiteX2" fmla="*/ 0 w 673425"/>
                <a:gd name="connsiteY2" fmla="*/ 18706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995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995"/>
                  </a:moveTo>
                  <a:lnTo>
                    <a:pt x="10288" y="28995"/>
                  </a:lnTo>
                  <a:cubicBezTo>
                    <a:pt x="4677" y="28995"/>
                    <a:pt x="0" y="24318"/>
                    <a:pt x="0" y="18706"/>
                  </a:cubicBezTo>
                  <a:lnTo>
                    <a:pt x="0" y="10289"/>
                  </a:lnTo>
                  <a:cubicBezTo>
                    <a:pt x="0" y="4677"/>
                    <a:pt x="4677" y="0"/>
                    <a:pt x="10288" y="0"/>
                  </a:cubicBezTo>
                  <a:lnTo>
                    <a:pt x="680721" y="0"/>
                  </a:lnTo>
                  <a:cubicBezTo>
                    <a:pt x="686333" y="0"/>
                    <a:pt x="691010" y="4677"/>
                    <a:pt x="691010" y="10289"/>
                  </a:cubicBezTo>
                  <a:lnTo>
                    <a:pt x="691010" y="18519"/>
                  </a:lnTo>
                  <a:cubicBezTo>
                    <a:pt x="691010" y="24318"/>
                    <a:pt x="686333" y="28995"/>
                    <a:pt x="680534" y="28995"/>
                  </a:cubicBezTo>
                  <a:close/>
                </a:path>
              </a:pathLst>
            </a:custGeom>
            <a:solidFill>
              <a:srgbClr val="B6E3F2"/>
            </a:solidFill>
            <a:ln w="18697" cap="flat">
              <a:noFill/>
              <a:prstDash val="solid"/>
              <a:miter/>
            </a:ln>
          </p:spPr>
          <p:txBody>
            <a:bodyPr rtlCol="0" anchor="ctr"/>
            <a:lstStyle/>
            <a:p>
              <a:endParaRPr lang="en-ID"/>
            </a:p>
          </p:txBody>
        </p:sp>
        <p:sp>
          <p:nvSpPr>
            <p:cNvPr id="297" name="Freeform: Shape 296">
              <a:extLst>
                <a:ext uri="{FF2B5EF4-FFF2-40B4-BE49-F238E27FC236}">
                  <a16:creationId xmlns:a16="http://schemas.microsoft.com/office/drawing/2014/main" id="{A2A1A7AE-D379-4945-BB82-DA366BD8162C}"/>
                </a:ext>
              </a:extLst>
            </p:cNvPr>
            <p:cNvSpPr/>
            <p:nvPr/>
          </p:nvSpPr>
          <p:spPr>
            <a:xfrm>
              <a:off x="647661" y="3549495"/>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8 h 18706"/>
                <a:gd name="connsiteX4" fmla="*/ 10288 w 673425"/>
                <a:gd name="connsiteY4" fmla="*/ 0 h 18706"/>
                <a:gd name="connsiteX5" fmla="*/ 680721 w 673425"/>
                <a:gd name="connsiteY5" fmla="*/ 0 h 18706"/>
                <a:gd name="connsiteX6" fmla="*/ 691010 w 673425"/>
                <a:gd name="connsiteY6" fmla="*/ 10288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8"/>
                  </a:lnTo>
                  <a:cubicBezTo>
                    <a:pt x="0" y="4677"/>
                    <a:pt x="4677" y="0"/>
                    <a:pt x="10288" y="0"/>
                  </a:cubicBezTo>
                  <a:lnTo>
                    <a:pt x="680721" y="0"/>
                  </a:lnTo>
                  <a:cubicBezTo>
                    <a:pt x="686333" y="0"/>
                    <a:pt x="691010" y="4677"/>
                    <a:pt x="691010" y="10288"/>
                  </a:cubicBezTo>
                  <a:lnTo>
                    <a:pt x="691010" y="18519"/>
                  </a:lnTo>
                  <a:cubicBezTo>
                    <a:pt x="691010" y="24318"/>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298" name="Freeform: Shape 297">
              <a:extLst>
                <a:ext uri="{FF2B5EF4-FFF2-40B4-BE49-F238E27FC236}">
                  <a16:creationId xmlns:a16="http://schemas.microsoft.com/office/drawing/2014/main" id="{CC8AB872-A907-4782-B662-6787C86063EC}"/>
                </a:ext>
              </a:extLst>
            </p:cNvPr>
            <p:cNvSpPr/>
            <p:nvPr/>
          </p:nvSpPr>
          <p:spPr>
            <a:xfrm>
              <a:off x="647661" y="3598131"/>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9"/>
                  </a:lnTo>
                  <a:cubicBezTo>
                    <a:pt x="0" y="4677"/>
                    <a:pt x="4677" y="0"/>
                    <a:pt x="10288" y="0"/>
                  </a:cubicBezTo>
                  <a:lnTo>
                    <a:pt x="680721" y="0"/>
                  </a:lnTo>
                  <a:cubicBezTo>
                    <a:pt x="686333" y="0"/>
                    <a:pt x="691010" y="4677"/>
                    <a:pt x="691010" y="10289"/>
                  </a:cubicBezTo>
                  <a:lnTo>
                    <a:pt x="691010" y="18519"/>
                  </a:lnTo>
                  <a:cubicBezTo>
                    <a:pt x="691010" y="24318"/>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299" name="Freeform: Shape 298">
              <a:extLst>
                <a:ext uri="{FF2B5EF4-FFF2-40B4-BE49-F238E27FC236}">
                  <a16:creationId xmlns:a16="http://schemas.microsoft.com/office/drawing/2014/main" id="{2E8CBA50-F12C-4992-9B3B-60B24D75DD5B}"/>
                </a:ext>
              </a:extLst>
            </p:cNvPr>
            <p:cNvSpPr/>
            <p:nvPr/>
          </p:nvSpPr>
          <p:spPr>
            <a:xfrm>
              <a:off x="647661" y="3646768"/>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9"/>
                  </a:lnTo>
                  <a:cubicBezTo>
                    <a:pt x="0" y="4677"/>
                    <a:pt x="4677" y="0"/>
                    <a:pt x="10288" y="0"/>
                  </a:cubicBezTo>
                  <a:lnTo>
                    <a:pt x="680721" y="0"/>
                  </a:lnTo>
                  <a:cubicBezTo>
                    <a:pt x="686333" y="0"/>
                    <a:pt x="691010" y="4677"/>
                    <a:pt x="691010" y="10289"/>
                  </a:cubicBezTo>
                  <a:lnTo>
                    <a:pt x="691010" y="18519"/>
                  </a:lnTo>
                  <a:cubicBezTo>
                    <a:pt x="691010" y="24131"/>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300" name="Freeform: Shape 299">
              <a:extLst>
                <a:ext uri="{FF2B5EF4-FFF2-40B4-BE49-F238E27FC236}">
                  <a16:creationId xmlns:a16="http://schemas.microsoft.com/office/drawing/2014/main" id="{A1577429-DE0A-4857-B22A-436D4D825217}"/>
                </a:ext>
              </a:extLst>
            </p:cNvPr>
            <p:cNvSpPr/>
            <p:nvPr/>
          </p:nvSpPr>
          <p:spPr>
            <a:xfrm>
              <a:off x="647661" y="3695404"/>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8 h 18706"/>
                <a:gd name="connsiteX4" fmla="*/ 10288 w 673425"/>
                <a:gd name="connsiteY4" fmla="*/ 0 h 18706"/>
                <a:gd name="connsiteX5" fmla="*/ 680721 w 673425"/>
                <a:gd name="connsiteY5" fmla="*/ 0 h 18706"/>
                <a:gd name="connsiteX6" fmla="*/ 691010 w 673425"/>
                <a:gd name="connsiteY6" fmla="*/ 10288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8"/>
                  </a:lnTo>
                  <a:cubicBezTo>
                    <a:pt x="0" y="4677"/>
                    <a:pt x="4677" y="0"/>
                    <a:pt x="10288" y="0"/>
                  </a:cubicBezTo>
                  <a:lnTo>
                    <a:pt x="680721" y="0"/>
                  </a:lnTo>
                  <a:cubicBezTo>
                    <a:pt x="686333" y="0"/>
                    <a:pt x="691010" y="4677"/>
                    <a:pt x="691010" y="10288"/>
                  </a:cubicBezTo>
                  <a:lnTo>
                    <a:pt x="691010" y="18519"/>
                  </a:lnTo>
                  <a:cubicBezTo>
                    <a:pt x="691010" y="24131"/>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301" name="Freeform: Shape 300">
              <a:extLst>
                <a:ext uri="{FF2B5EF4-FFF2-40B4-BE49-F238E27FC236}">
                  <a16:creationId xmlns:a16="http://schemas.microsoft.com/office/drawing/2014/main" id="{7D4CEB20-B6AD-4A65-AEFB-436856A32E9E}"/>
                </a:ext>
              </a:extLst>
            </p:cNvPr>
            <p:cNvSpPr/>
            <p:nvPr/>
          </p:nvSpPr>
          <p:spPr>
            <a:xfrm>
              <a:off x="5228826" y="3597196"/>
              <a:ext cx="729544" cy="336713"/>
            </a:xfrm>
            <a:custGeom>
              <a:avLst/>
              <a:gdLst>
                <a:gd name="connsiteX0" fmla="*/ 33484 w 729544"/>
                <a:gd name="connsiteY0" fmla="*/ 0 h 336712"/>
                <a:gd name="connsiteX1" fmla="*/ 707097 w 729544"/>
                <a:gd name="connsiteY1" fmla="*/ 0 h 336712"/>
                <a:gd name="connsiteX2" fmla="*/ 740581 w 729544"/>
                <a:gd name="connsiteY2" fmla="*/ 33484 h 336712"/>
                <a:gd name="connsiteX3" fmla="*/ 740581 w 729544"/>
                <a:gd name="connsiteY3" fmla="*/ 246174 h 336712"/>
                <a:gd name="connsiteX4" fmla="*/ 707097 w 729544"/>
                <a:gd name="connsiteY4" fmla="*/ 279659 h 336712"/>
                <a:gd name="connsiteX5" fmla="*/ 148528 w 729544"/>
                <a:gd name="connsiteY5" fmla="*/ 279659 h 336712"/>
                <a:gd name="connsiteX6" fmla="*/ 48823 w 729544"/>
                <a:gd name="connsiteY6" fmla="*/ 346440 h 336712"/>
                <a:gd name="connsiteX7" fmla="*/ 89229 w 729544"/>
                <a:gd name="connsiteY7" fmla="*/ 279659 h 336712"/>
                <a:gd name="connsiteX8" fmla="*/ 33484 w 729544"/>
                <a:gd name="connsiteY8" fmla="*/ 279659 h 336712"/>
                <a:gd name="connsiteX9" fmla="*/ 0 w 729544"/>
                <a:gd name="connsiteY9" fmla="*/ 246174 h 336712"/>
                <a:gd name="connsiteX10" fmla="*/ 0 w 729544"/>
                <a:gd name="connsiteY10" fmla="*/ 33671 h 336712"/>
                <a:gd name="connsiteX11" fmla="*/ 33484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33484" y="0"/>
                  </a:moveTo>
                  <a:lnTo>
                    <a:pt x="707097" y="0"/>
                  </a:lnTo>
                  <a:cubicBezTo>
                    <a:pt x="725616" y="0"/>
                    <a:pt x="740581" y="14965"/>
                    <a:pt x="740581" y="33484"/>
                  </a:cubicBezTo>
                  <a:lnTo>
                    <a:pt x="740581" y="246174"/>
                  </a:lnTo>
                  <a:cubicBezTo>
                    <a:pt x="740581" y="264694"/>
                    <a:pt x="725616" y="279659"/>
                    <a:pt x="707097" y="279659"/>
                  </a:cubicBezTo>
                  <a:lnTo>
                    <a:pt x="148528" y="279659"/>
                  </a:lnTo>
                  <a:cubicBezTo>
                    <a:pt x="145722" y="302106"/>
                    <a:pt x="130008" y="346440"/>
                    <a:pt x="48823" y="346440"/>
                  </a:cubicBezTo>
                  <a:cubicBezTo>
                    <a:pt x="48823" y="346440"/>
                    <a:pt x="82307" y="340267"/>
                    <a:pt x="89229" y="279659"/>
                  </a:cubicBezTo>
                  <a:lnTo>
                    <a:pt x="33484" y="279659"/>
                  </a:lnTo>
                  <a:cubicBezTo>
                    <a:pt x="14965" y="279659"/>
                    <a:pt x="0" y="264694"/>
                    <a:pt x="0" y="246174"/>
                  </a:cubicBezTo>
                  <a:lnTo>
                    <a:pt x="0" y="33671"/>
                  </a:lnTo>
                  <a:cubicBezTo>
                    <a:pt x="0" y="15152"/>
                    <a:pt x="14965" y="0"/>
                    <a:pt x="33484" y="0"/>
                  </a:cubicBezTo>
                  <a:close/>
                </a:path>
              </a:pathLst>
            </a:custGeom>
            <a:solidFill>
              <a:srgbClr val="452C4A">
                <a:alpha val="22000"/>
              </a:srgbClr>
            </a:solidFill>
            <a:ln w="1869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a:p>
          </p:txBody>
        </p:sp>
        <p:sp>
          <p:nvSpPr>
            <p:cNvPr id="302" name="Freeform: Shape 301">
              <a:extLst>
                <a:ext uri="{FF2B5EF4-FFF2-40B4-BE49-F238E27FC236}">
                  <a16:creationId xmlns:a16="http://schemas.microsoft.com/office/drawing/2014/main" id="{0A5D1084-0A7E-4520-B9BC-B0612660E8DD}"/>
                </a:ext>
              </a:extLst>
            </p:cNvPr>
            <p:cNvSpPr/>
            <p:nvPr/>
          </p:nvSpPr>
          <p:spPr>
            <a:xfrm>
              <a:off x="5241357" y="3580360"/>
              <a:ext cx="729544" cy="336713"/>
            </a:xfrm>
            <a:custGeom>
              <a:avLst/>
              <a:gdLst>
                <a:gd name="connsiteX0" fmla="*/ 33486 w 729544"/>
                <a:gd name="connsiteY0" fmla="*/ 0 h 336712"/>
                <a:gd name="connsiteX1" fmla="*/ 707099 w 729544"/>
                <a:gd name="connsiteY1" fmla="*/ 0 h 336712"/>
                <a:gd name="connsiteX2" fmla="*/ 740583 w 729544"/>
                <a:gd name="connsiteY2" fmla="*/ 33484 h 336712"/>
                <a:gd name="connsiteX3" fmla="*/ 740583 w 729544"/>
                <a:gd name="connsiteY3" fmla="*/ 246175 h 336712"/>
                <a:gd name="connsiteX4" fmla="*/ 707099 w 729544"/>
                <a:gd name="connsiteY4" fmla="*/ 279659 h 336712"/>
                <a:gd name="connsiteX5" fmla="*/ 148530 w 729544"/>
                <a:gd name="connsiteY5" fmla="*/ 279659 h 336712"/>
                <a:gd name="connsiteX6" fmla="*/ 48825 w 729544"/>
                <a:gd name="connsiteY6" fmla="*/ 346440 h 336712"/>
                <a:gd name="connsiteX7" fmla="*/ 89231 w 729544"/>
                <a:gd name="connsiteY7" fmla="*/ 279659 h 336712"/>
                <a:gd name="connsiteX8" fmla="*/ 33486 w 729544"/>
                <a:gd name="connsiteY8" fmla="*/ 279659 h 336712"/>
                <a:gd name="connsiteX9" fmla="*/ 2 w 729544"/>
                <a:gd name="connsiteY9" fmla="*/ 246175 h 336712"/>
                <a:gd name="connsiteX10" fmla="*/ 2 w 729544"/>
                <a:gd name="connsiteY10" fmla="*/ 33671 h 336712"/>
                <a:gd name="connsiteX11" fmla="*/ 33486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33486" y="0"/>
                  </a:moveTo>
                  <a:lnTo>
                    <a:pt x="707099" y="0"/>
                  </a:lnTo>
                  <a:cubicBezTo>
                    <a:pt x="725618" y="0"/>
                    <a:pt x="740583" y="14965"/>
                    <a:pt x="740583" y="33484"/>
                  </a:cubicBezTo>
                  <a:lnTo>
                    <a:pt x="740583" y="246175"/>
                  </a:lnTo>
                  <a:cubicBezTo>
                    <a:pt x="740583" y="264694"/>
                    <a:pt x="725618" y="279659"/>
                    <a:pt x="707099" y="279659"/>
                  </a:cubicBezTo>
                  <a:lnTo>
                    <a:pt x="148530" y="279659"/>
                  </a:lnTo>
                  <a:cubicBezTo>
                    <a:pt x="145724" y="302106"/>
                    <a:pt x="130011" y="346440"/>
                    <a:pt x="48825" y="346440"/>
                  </a:cubicBezTo>
                  <a:cubicBezTo>
                    <a:pt x="48825" y="346440"/>
                    <a:pt x="82310" y="340267"/>
                    <a:pt x="89231" y="279659"/>
                  </a:cubicBezTo>
                  <a:lnTo>
                    <a:pt x="33486" y="279659"/>
                  </a:lnTo>
                  <a:cubicBezTo>
                    <a:pt x="14967" y="279659"/>
                    <a:pt x="2" y="264694"/>
                    <a:pt x="2" y="246175"/>
                  </a:cubicBezTo>
                  <a:lnTo>
                    <a:pt x="2" y="33671"/>
                  </a:lnTo>
                  <a:cubicBezTo>
                    <a:pt x="-185" y="15152"/>
                    <a:pt x="14967" y="0"/>
                    <a:pt x="33486" y="0"/>
                  </a:cubicBezTo>
                  <a:close/>
                </a:path>
              </a:pathLst>
            </a:custGeom>
            <a:solidFill>
              <a:schemeClr val="bg1">
                <a:lumMod val="95000"/>
              </a:schemeClr>
            </a:solidFill>
            <a:ln w="18697" cap="flat">
              <a:noFill/>
              <a:prstDash val="solid"/>
              <a:miter/>
            </a:ln>
          </p:spPr>
          <p:txBody>
            <a:bodyPr rtlCol="0" anchor="ctr"/>
            <a:lstStyle/>
            <a:p>
              <a:endParaRPr lang="en-ID"/>
            </a:p>
          </p:txBody>
        </p:sp>
        <p:sp>
          <p:nvSpPr>
            <p:cNvPr id="303" name="Freeform: Shape 302">
              <a:extLst>
                <a:ext uri="{FF2B5EF4-FFF2-40B4-BE49-F238E27FC236}">
                  <a16:creationId xmlns:a16="http://schemas.microsoft.com/office/drawing/2014/main" id="{A60306C6-CC1F-459B-A1CD-B0DE20D0811D}"/>
                </a:ext>
              </a:extLst>
            </p:cNvPr>
            <p:cNvSpPr/>
            <p:nvPr/>
          </p:nvSpPr>
          <p:spPr>
            <a:xfrm>
              <a:off x="5746986" y="3610290"/>
              <a:ext cx="205769" cy="205769"/>
            </a:xfrm>
            <a:custGeom>
              <a:avLst/>
              <a:gdLst>
                <a:gd name="connsiteX0" fmla="*/ 15717 w 205768"/>
                <a:gd name="connsiteY0" fmla="*/ 219611 h 205768"/>
                <a:gd name="connsiteX1" fmla="*/ 196981 w 205768"/>
                <a:gd name="connsiteY1" fmla="*/ 219611 h 205768"/>
                <a:gd name="connsiteX2" fmla="*/ 212694 w 205768"/>
                <a:gd name="connsiteY2" fmla="*/ 203898 h 205768"/>
                <a:gd name="connsiteX3" fmla="*/ 212694 w 205768"/>
                <a:gd name="connsiteY3" fmla="*/ 15713 h 205768"/>
                <a:gd name="connsiteX4" fmla="*/ 196981 w 205768"/>
                <a:gd name="connsiteY4" fmla="*/ 0 h 205768"/>
                <a:gd name="connsiteX5" fmla="*/ 15717 w 205768"/>
                <a:gd name="connsiteY5" fmla="*/ 0 h 205768"/>
                <a:gd name="connsiteX6" fmla="*/ 4 w 205768"/>
                <a:gd name="connsiteY6" fmla="*/ 15713 h 205768"/>
                <a:gd name="connsiteX7" fmla="*/ 4 w 205768"/>
                <a:gd name="connsiteY7" fmla="*/ 203898 h 205768"/>
                <a:gd name="connsiteX8" fmla="*/ 15717 w 205768"/>
                <a:gd name="connsiteY8" fmla="*/ 219611 h 20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768" h="205768">
                  <a:moveTo>
                    <a:pt x="15717" y="219611"/>
                  </a:moveTo>
                  <a:lnTo>
                    <a:pt x="196981" y="219611"/>
                  </a:lnTo>
                  <a:cubicBezTo>
                    <a:pt x="205773" y="219611"/>
                    <a:pt x="212694" y="212503"/>
                    <a:pt x="212694" y="203898"/>
                  </a:cubicBezTo>
                  <a:lnTo>
                    <a:pt x="212694" y="15713"/>
                  </a:lnTo>
                  <a:cubicBezTo>
                    <a:pt x="212694" y="6921"/>
                    <a:pt x="205586" y="0"/>
                    <a:pt x="196981" y="0"/>
                  </a:cubicBezTo>
                  <a:lnTo>
                    <a:pt x="15717" y="0"/>
                  </a:lnTo>
                  <a:cubicBezTo>
                    <a:pt x="6925" y="0"/>
                    <a:pt x="4" y="7108"/>
                    <a:pt x="4" y="15713"/>
                  </a:cubicBezTo>
                  <a:lnTo>
                    <a:pt x="4" y="203898"/>
                  </a:lnTo>
                  <a:cubicBezTo>
                    <a:pt x="-183" y="212503"/>
                    <a:pt x="6925" y="219611"/>
                    <a:pt x="15717" y="219611"/>
                  </a:cubicBezTo>
                  <a:close/>
                </a:path>
              </a:pathLst>
            </a:custGeom>
            <a:solidFill>
              <a:srgbClr val="83D1DA"/>
            </a:solidFill>
            <a:ln w="18697" cap="flat">
              <a:noFill/>
              <a:prstDash val="solid"/>
              <a:miter/>
            </a:ln>
          </p:spPr>
          <p:txBody>
            <a:bodyPr rtlCol="0" anchor="ctr"/>
            <a:lstStyle/>
            <a:p>
              <a:endParaRPr lang="en-ID"/>
            </a:p>
          </p:txBody>
        </p:sp>
        <p:sp>
          <p:nvSpPr>
            <p:cNvPr id="304" name="Freeform: Shape 303">
              <a:extLst>
                <a:ext uri="{FF2B5EF4-FFF2-40B4-BE49-F238E27FC236}">
                  <a16:creationId xmlns:a16="http://schemas.microsoft.com/office/drawing/2014/main" id="{5350CAA3-BA4B-4840-BC19-0BC644BB6423}"/>
                </a:ext>
              </a:extLst>
            </p:cNvPr>
            <p:cNvSpPr/>
            <p:nvPr/>
          </p:nvSpPr>
          <p:spPr>
            <a:xfrm>
              <a:off x="5270354" y="3610290"/>
              <a:ext cx="430244" cy="18706"/>
            </a:xfrm>
            <a:custGeom>
              <a:avLst/>
              <a:gdLst>
                <a:gd name="connsiteX0" fmla="*/ 8044 w 430244"/>
                <a:gd name="connsiteY0" fmla="*/ 27498 h 18706"/>
                <a:gd name="connsiteX1" fmla="*/ 439410 w 430244"/>
                <a:gd name="connsiteY1" fmla="*/ 27498 h 18706"/>
                <a:gd name="connsiteX2" fmla="*/ 447454 w 430244"/>
                <a:gd name="connsiteY2" fmla="*/ 19454 h 18706"/>
                <a:gd name="connsiteX3" fmla="*/ 447454 w 430244"/>
                <a:gd name="connsiteY3" fmla="*/ 8044 h 18706"/>
                <a:gd name="connsiteX4" fmla="*/ 439410 w 430244"/>
                <a:gd name="connsiteY4" fmla="*/ 0 h 18706"/>
                <a:gd name="connsiteX5" fmla="*/ 8044 w 430244"/>
                <a:gd name="connsiteY5" fmla="*/ 0 h 18706"/>
                <a:gd name="connsiteX6" fmla="*/ 0 w 430244"/>
                <a:gd name="connsiteY6" fmla="*/ 8044 h 18706"/>
                <a:gd name="connsiteX7" fmla="*/ 0 w 430244"/>
                <a:gd name="connsiteY7" fmla="*/ 19454 h 18706"/>
                <a:gd name="connsiteX8" fmla="*/ 8044 w 430244"/>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244" h="18706">
                  <a:moveTo>
                    <a:pt x="8044" y="27498"/>
                  </a:moveTo>
                  <a:lnTo>
                    <a:pt x="439410" y="27498"/>
                  </a:lnTo>
                  <a:cubicBezTo>
                    <a:pt x="443899" y="27498"/>
                    <a:pt x="447454" y="23944"/>
                    <a:pt x="447454" y="19454"/>
                  </a:cubicBezTo>
                  <a:lnTo>
                    <a:pt x="447454" y="8044"/>
                  </a:lnTo>
                  <a:cubicBezTo>
                    <a:pt x="447454" y="3554"/>
                    <a:pt x="443899" y="0"/>
                    <a:pt x="439410" y="0"/>
                  </a:cubicBezTo>
                  <a:lnTo>
                    <a:pt x="8044" y="0"/>
                  </a:lnTo>
                  <a:cubicBezTo>
                    <a:pt x="3554" y="0"/>
                    <a:pt x="0" y="3554"/>
                    <a:pt x="0" y="8044"/>
                  </a:cubicBezTo>
                  <a:lnTo>
                    <a:pt x="0" y="19454"/>
                  </a:lnTo>
                  <a:cubicBezTo>
                    <a:pt x="0" y="23757"/>
                    <a:pt x="3554" y="27498"/>
                    <a:pt x="8044" y="27498"/>
                  </a:cubicBezTo>
                  <a:close/>
                </a:path>
              </a:pathLst>
            </a:custGeom>
            <a:solidFill>
              <a:srgbClr val="83D1DA"/>
            </a:solidFill>
            <a:ln w="18697" cap="flat">
              <a:noFill/>
              <a:prstDash val="solid"/>
              <a:miter/>
            </a:ln>
          </p:spPr>
          <p:txBody>
            <a:bodyPr rtlCol="0" anchor="ctr"/>
            <a:lstStyle/>
            <a:p>
              <a:endParaRPr lang="en-ID"/>
            </a:p>
          </p:txBody>
        </p:sp>
        <p:sp>
          <p:nvSpPr>
            <p:cNvPr id="305" name="Freeform: Shape 304">
              <a:extLst>
                <a:ext uri="{FF2B5EF4-FFF2-40B4-BE49-F238E27FC236}">
                  <a16:creationId xmlns:a16="http://schemas.microsoft.com/office/drawing/2014/main" id="{41629E94-9C88-4AF0-B125-3F7CABC7F4A8}"/>
                </a:ext>
              </a:extLst>
            </p:cNvPr>
            <p:cNvSpPr/>
            <p:nvPr/>
          </p:nvSpPr>
          <p:spPr>
            <a:xfrm>
              <a:off x="5368187" y="3658178"/>
              <a:ext cx="336713" cy="18706"/>
            </a:xfrm>
            <a:custGeom>
              <a:avLst/>
              <a:gdLst>
                <a:gd name="connsiteX0" fmla="*/ 7108 w 336712"/>
                <a:gd name="connsiteY0" fmla="*/ 27498 h 18706"/>
                <a:gd name="connsiteX1" fmla="*/ 342512 w 336712"/>
                <a:gd name="connsiteY1" fmla="*/ 27498 h 18706"/>
                <a:gd name="connsiteX2" fmla="*/ 349620 w 336712"/>
                <a:gd name="connsiteY2" fmla="*/ 20390 h 18706"/>
                <a:gd name="connsiteX3" fmla="*/ 349620 w 336712"/>
                <a:gd name="connsiteY3" fmla="*/ 7108 h 18706"/>
                <a:gd name="connsiteX4" fmla="*/ 342512 w 336712"/>
                <a:gd name="connsiteY4" fmla="*/ 0 h 18706"/>
                <a:gd name="connsiteX5" fmla="*/ 7108 w 336712"/>
                <a:gd name="connsiteY5" fmla="*/ 0 h 18706"/>
                <a:gd name="connsiteX6" fmla="*/ 0 w 336712"/>
                <a:gd name="connsiteY6" fmla="*/ 7108 h 18706"/>
                <a:gd name="connsiteX7" fmla="*/ 0 w 336712"/>
                <a:gd name="connsiteY7" fmla="*/ 20390 h 18706"/>
                <a:gd name="connsiteX8" fmla="*/ 7108 w 336712"/>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712" h="18706">
                  <a:moveTo>
                    <a:pt x="7108" y="27498"/>
                  </a:moveTo>
                  <a:lnTo>
                    <a:pt x="342512" y="27498"/>
                  </a:lnTo>
                  <a:cubicBezTo>
                    <a:pt x="346440" y="27498"/>
                    <a:pt x="349620" y="24318"/>
                    <a:pt x="349620" y="20390"/>
                  </a:cubicBezTo>
                  <a:lnTo>
                    <a:pt x="349620" y="7108"/>
                  </a:lnTo>
                  <a:cubicBezTo>
                    <a:pt x="349620" y="3180"/>
                    <a:pt x="346440" y="0"/>
                    <a:pt x="342512" y="0"/>
                  </a:cubicBezTo>
                  <a:lnTo>
                    <a:pt x="7108" y="0"/>
                  </a:lnTo>
                  <a:cubicBezTo>
                    <a:pt x="3180" y="0"/>
                    <a:pt x="0" y="3180"/>
                    <a:pt x="0" y="7108"/>
                  </a:cubicBezTo>
                  <a:lnTo>
                    <a:pt x="0" y="20390"/>
                  </a:lnTo>
                  <a:cubicBezTo>
                    <a:pt x="0" y="24318"/>
                    <a:pt x="3180" y="27498"/>
                    <a:pt x="7108" y="27498"/>
                  </a:cubicBezTo>
                  <a:close/>
                </a:path>
              </a:pathLst>
            </a:custGeom>
            <a:solidFill>
              <a:srgbClr val="83D1DA"/>
            </a:solidFill>
            <a:ln w="18697" cap="flat">
              <a:noFill/>
              <a:prstDash val="solid"/>
              <a:miter/>
            </a:ln>
          </p:spPr>
          <p:txBody>
            <a:bodyPr rtlCol="0" anchor="ctr"/>
            <a:lstStyle/>
            <a:p>
              <a:endParaRPr lang="en-ID"/>
            </a:p>
          </p:txBody>
        </p:sp>
        <p:sp>
          <p:nvSpPr>
            <p:cNvPr id="306" name="Freeform: Shape 305">
              <a:extLst>
                <a:ext uri="{FF2B5EF4-FFF2-40B4-BE49-F238E27FC236}">
                  <a16:creationId xmlns:a16="http://schemas.microsoft.com/office/drawing/2014/main" id="{D9FCF959-CD78-4168-B561-DAD0CF4AAC30}"/>
                </a:ext>
              </a:extLst>
            </p:cNvPr>
            <p:cNvSpPr/>
            <p:nvPr/>
          </p:nvSpPr>
          <p:spPr>
            <a:xfrm>
              <a:off x="5270354" y="3706253"/>
              <a:ext cx="430244" cy="18706"/>
            </a:xfrm>
            <a:custGeom>
              <a:avLst/>
              <a:gdLst>
                <a:gd name="connsiteX0" fmla="*/ 8044 w 430244"/>
                <a:gd name="connsiteY0" fmla="*/ 27498 h 18706"/>
                <a:gd name="connsiteX1" fmla="*/ 439410 w 430244"/>
                <a:gd name="connsiteY1" fmla="*/ 27498 h 18706"/>
                <a:gd name="connsiteX2" fmla="*/ 447454 w 430244"/>
                <a:gd name="connsiteY2" fmla="*/ 19455 h 18706"/>
                <a:gd name="connsiteX3" fmla="*/ 447454 w 430244"/>
                <a:gd name="connsiteY3" fmla="*/ 8044 h 18706"/>
                <a:gd name="connsiteX4" fmla="*/ 439410 w 430244"/>
                <a:gd name="connsiteY4" fmla="*/ 0 h 18706"/>
                <a:gd name="connsiteX5" fmla="*/ 8044 w 430244"/>
                <a:gd name="connsiteY5" fmla="*/ 0 h 18706"/>
                <a:gd name="connsiteX6" fmla="*/ 0 w 430244"/>
                <a:gd name="connsiteY6" fmla="*/ 8044 h 18706"/>
                <a:gd name="connsiteX7" fmla="*/ 0 w 430244"/>
                <a:gd name="connsiteY7" fmla="*/ 19455 h 18706"/>
                <a:gd name="connsiteX8" fmla="*/ 8044 w 430244"/>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244" h="18706">
                  <a:moveTo>
                    <a:pt x="8044" y="27498"/>
                  </a:moveTo>
                  <a:lnTo>
                    <a:pt x="439410" y="27498"/>
                  </a:lnTo>
                  <a:cubicBezTo>
                    <a:pt x="443899" y="27498"/>
                    <a:pt x="447454" y="23944"/>
                    <a:pt x="447454" y="19455"/>
                  </a:cubicBezTo>
                  <a:lnTo>
                    <a:pt x="447454" y="8044"/>
                  </a:lnTo>
                  <a:cubicBezTo>
                    <a:pt x="447454" y="3554"/>
                    <a:pt x="443899" y="0"/>
                    <a:pt x="439410" y="0"/>
                  </a:cubicBezTo>
                  <a:lnTo>
                    <a:pt x="8044" y="0"/>
                  </a:lnTo>
                  <a:cubicBezTo>
                    <a:pt x="3554" y="0"/>
                    <a:pt x="0" y="3554"/>
                    <a:pt x="0" y="8044"/>
                  </a:cubicBezTo>
                  <a:lnTo>
                    <a:pt x="0" y="19455"/>
                  </a:lnTo>
                  <a:cubicBezTo>
                    <a:pt x="0" y="23944"/>
                    <a:pt x="3554" y="27498"/>
                    <a:pt x="8044" y="27498"/>
                  </a:cubicBezTo>
                  <a:close/>
                </a:path>
              </a:pathLst>
            </a:custGeom>
            <a:solidFill>
              <a:srgbClr val="83D1DA"/>
            </a:solidFill>
            <a:ln w="18697" cap="flat">
              <a:noFill/>
              <a:prstDash val="solid"/>
              <a:miter/>
            </a:ln>
          </p:spPr>
          <p:txBody>
            <a:bodyPr rtlCol="0" anchor="ctr"/>
            <a:lstStyle/>
            <a:p>
              <a:endParaRPr lang="en-ID"/>
            </a:p>
          </p:txBody>
        </p:sp>
        <p:sp>
          <p:nvSpPr>
            <p:cNvPr id="307" name="Freeform: Shape 306">
              <a:extLst>
                <a:ext uri="{FF2B5EF4-FFF2-40B4-BE49-F238E27FC236}">
                  <a16:creationId xmlns:a16="http://schemas.microsoft.com/office/drawing/2014/main" id="{62586C67-823F-4855-A4FA-9637D01DC5DC}"/>
                </a:ext>
              </a:extLst>
            </p:cNvPr>
            <p:cNvSpPr/>
            <p:nvPr/>
          </p:nvSpPr>
          <p:spPr>
            <a:xfrm>
              <a:off x="5306457" y="3753954"/>
              <a:ext cx="411538" cy="18706"/>
            </a:xfrm>
            <a:custGeom>
              <a:avLst/>
              <a:gdLst>
                <a:gd name="connsiteX0" fmla="*/ 7857 w 411537"/>
                <a:gd name="connsiteY0" fmla="*/ 27872 h 18706"/>
                <a:gd name="connsiteX1" fmla="*/ 403682 w 411537"/>
                <a:gd name="connsiteY1" fmla="*/ 27872 h 18706"/>
                <a:gd name="connsiteX2" fmla="*/ 411538 w 411537"/>
                <a:gd name="connsiteY2" fmla="*/ 20016 h 18706"/>
                <a:gd name="connsiteX3" fmla="*/ 411538 w 411537"/>
                <a:gd name="connsiteY3" fmla="*/ 7857 h 18706"/>
                <a:gd name="connsiteX4" fmla="*/ 403682 w 411537"/>
                <a:gd name="connsiteY4" fmla="*/ 0 h 18706"/>
                <a:gd name="connsiteX5" fmla="*/ 7857 w 411537"/>
                <a:gd name="connsiteY5" fmla="*/ 0 h 18706"/>
                <a:gd name="connsiteX6" fmla="*/ 0 w 411537"/>
                <a:gd name="connsiteY6" fmla="*/ 7857 h 18706"/>
                <a:gd name="connsiteX7" fmla="*/ 0 w 411537"/>
                <a:gd name="connsiteY7" fmla="*/ 20016 h 18706"/>
                <a:gd name="connsiteX8" fmla="*/ 7857 w 411537"/>
                <a:gd name="connsiteY8" fmla="*/ 27872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537" h="18706">
                  <a:moveTo>
                    <a:pt x="7857" y="27872"/>
                  </a:moveTo>
                  <a:lnTo>
                    <a:pt x="403682" y="27872"/>
                  </a:lnTo>
                  <a:cubicBezTo>
                    <a:pt x="407984" y="27872"/>
                    <a:pt x="411538" y="24318"/>
                    <a:pt x="411538" y="20016"/>
                  </a:cubicBezTo>
                  <a:lnTo>
                    <a:pt x="411538" y="7857"/>
                  </a:lnTo>
                  <a:cubicBezTo>
                    <a:pt x="411538" y="3554"/>
                    <a:pt x="407984" y="0"/>
                    <a:pt x="403682" y="0"/>
                  </a:cubicBezTo>
                  <a:lnTo>
                    <a:pt x="7857" y="0"/>
                  </a:lnTo>
                  <a:cubicBezTo>
                    <a:pt x="3554" y="0"/>
                    <a:pt x="0" y="3554"/>
                    <a:pt x="0" y="7857"/>
                  </a:cubicBezTo>
                  <a:lnTo>
                    <a:pt x="0" y="20016"/>
                  </a:lnTo>
                  <a:cubicBezTo>
                    <a:pt x="187" y="24318"/>
                    <a:pt x="3554" y="27872"/>
                    <a:pt x="7857" y="27872"/>
                  </a:cubicBezTo>
                  <a:close/>
                </a:path>
              </a:pathLst>
            </a:custGeom>
            <a:solidFill>
              <a:srgbClr val="83D1DA"/>
            </a:solidFill>
            <a:ln w="18697" cap="flat">
              <a:noFill/>
              <a:prstDash val="solid"/>
              <a:miter/>
            </a:ln>
          </p:spPr>
          <p:txBody>
            <a:bodyPr rtlCol="0" anchor="ctr"/>
            <a:lstStyle/>
            <a:p>
              <a:endParaRPr lang="en-ID"/>
            </a:p>
          </p:txBody>
        </p:sp>
        <p:sp>
          <p:nvSpPr>
            <p:cNvPr id="308" name="Freeform: Shape 307">
              <a:extLst>
                <a:ext uri="{FF2B5EF4-FFF2-40B4-BE49-F238E27FC236}">
                  <a16:creationId xmlns:a16="http://schemas.microsoft.com/office/drawing/2014/main" id="{EE6BF4CE-CC4C-444E-8338-A0F0A4741408}"/>
                </a:ext>
              </a:extLst>
            </p:cNvPr>
            <p:cNvSpPr/>
            <p:nvPr/>
          </p:nvSpPr>
          <p:spPr>
            <a:xfrm>
              <a:off x="5546645" y="3802217"/>
              <a:ext cx="168356" cy="18706"/>
            </a:xfrm>
            <a:custGeom>
              <a:avLst/>
              <a:gdLst>
                <a:gd name="connsiteX0" fmla="*/ 5051 w 168356"/>
                <a:gd name="connsiteY0" fmla="*/ 27685 h 18706"/>
                <a:gd name="connsiteX1" fmla="*/ 166299 w 168356"/>
                <a:gd name="connsiteY1" fmla="*/ 27685 h 18706"/>
                <a:gd name="connsiteX2" fmla="*/ 171349 w 168356"/>
                <a:gd name="connsiteY2" fmla="*/ 22635 h 18706"/>
                <a:gd name="connsiteX3" fmla="*/ 171349 w 168356"/>
                <a:gd name="connsiteY3" fmla="*/ 5051 h 18706"/>
                <a:gd name="connsiteX4" fmla="*/ 166299 w 168356"/>
                <a:gd name="connsiteY4" fmla="*/ 0 h 18706"/>
                <a:gd name="connsiteX5" fmla="*/ 5051 w 168356"/>
                <a:gd name="connsiteY5" fmla="*/ 0 h 18706"/>
                <a:gd name="connsiteX6" fmla="*/ 0 w 168356"/>
                <a:gd name="connsiteY6" fmla="*/ 5051 h 18706"/>
                <a:gd name="connsiteX7" fmla="*/ 0 w 168356"/>
                <a:gd name="connsiteY7" fmla="*/ 22635 h 18706"/>
                <a:gd name="connsiteX8" fmla="*/ 5051 w 168356"/>
                <a:gd name="connsiteY8" fmla="*/ 27685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 h="18706">
                  <a:moveTo>
                    <a:pt x="5051" y="27685"/>
                  </a:moveTo>
                  <a:lnTo>
                    <a:pt x="166299" y="27685"/>
                  </a:lnTo>
                  <a:cubicBezTo>
                    <a:pt x="169105" y="27685"/>
                    <a:pt x="171349" y="25441"/>
                    <a:pt x="171349" y="22635"/>
                  </a:cubicBezTo>
                  <a:lnTo>
                    <a:pt x="171349" y="5051"/>
                  </a:lnTo>
                  <a:cubicBezTo>
                    <a:pt x="171349" y="2245"/>
                    <a:pt x="169105" y="0"/>
                    <a:pt x="166299" y="0"/>
                  </a:cubicBezTo>
                  <a:lnTo>
                    <a:pt x="5051" y="0"/>
                  </a:lnTo>
                  <a:cubicBezTo>
                    <a:pt x="2245" y="0"/>
                    <a:pt x="0" y="2245"/>
                    <a:pt x="0" y="5051"/>
                  </a:cubicBezTo>
                  <a:lnTo>
                    <a:pt x="0" y="22635"/>
                  </a:lnTo>
                  <a:cubicBezTo>
                    <a:pt x="0" y="25441"/>
                    <a:pt x="2245" y="27685"/>
                    <a:pt x="5051" y="27685"/>
                  </a:cubicBezTo>
                  <a:close/>
                </a:path>
              </a:pathLst>
            </a:custGeom>
            <a:solidFill>
              <a:srgbClr val="83D1DA"/>
            </a:solidFill>
            <a:ln w="18697" cap="flat">
              <a:noFill/>
              <a:prstDash val="solid"/>
              <a:miter/>
            </a:ln>
          </p:spPr>
          <p:txBody>
            <a:bodyPr rtlCol="0" anchor="ctr"/>
            <a:lstStyle/>
            <a:p>
              <a:endParaRPr lang="en-ID"/>
            </a:p>
          </p:txBody>
        </p:sp>
        <p:sp>
          <p:nvSpPr>
            <p:cNvPr id="309" name="Freeform: Shape 308">
              <a:extLst>
                <a:ext uri="{FF2B5EF4-FFF2-40B4-BE49-F238E27FC236}">
                  <a16:creationId xmlns:a16="http://schemas.microsoft.com/office/drawing/2014/main" id="{DB164B93-BABE-47BC-9BE1-023E17F911A7}"/>
                </a:ext>
              </a:extLst>
            </p:cNvPr>
            <p:cNvSpPr/>
            <p:nvPr/>
          </p:nvSpPr>
          <p:spPr>
            <a:xfrm>
              <a:off x="3329017" y="2182628"/>
              <a:ext cx="673426" cy="205769"/>
            </a:xfrm>
            <a:custGeom>
              <a:avLst/>
              <a:gdLst>
                <a:gd name="connsiteX0" fmla="*/ 679973 w 673425"/>
                <a:gd name="connsiteY0" fmla="*/ 206891 h 205768"/>
                <a:gd name="connsiteX1" fmla="*/ 0 w 673425"/>
                <a:gd name="connsiteY1" fmla="*/ 206891 h 205768"/>
                <a:gd name="connsiteX2" fmla="*/ 6734 w 673425"/>
                <a:gd name="connsiteY2" fmla="*/ 183134 h 205768"/>
                <a:gd name="connsiteX3" fmla="*/ 314078 w 673425"/>
                <a:gd name="connsiteY3" fmla="*/ 23009 h 205768"/>
                <a:gd name="connsiteX4" fmla="*/ 426129 w 673425"/>
                <a:gd name="connsiteY4" fmla="*/ 0 h 205768"/>
                <a:gd name="connsiteX5" fmla="*/ 679973 w 673425"/>
                <a:gd name="connsiteY5" fmla="*/ 206891 h 20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425" h="205768">
                  <a:moveTo>
                    <a:pt x="679973" y="206891"/>
                  </a:moveTo>
                  <a:lnTo>
                    <a:pt x="0" y="206891"/>
                  </a:lnTo>
                  <a:cubicBezTo>
                    <a:pt x="0" y="206891"/>
                    <a:pt x="374" y="197538"/>
                    <a:pt x="6734" y="183134"/>
                  </a:cubicBezTo>
                  <a:cubicBezTo>
                    <a:pt x="24131" y="142355"/>
                    <a:pt x="86984" y="59860"/>
                    <a:pt x="314078" y="23009"/>
                  </a:cubicBezTo>
                  <a:lnTo>
                    <a:pt x="426129" y="0"/>
                  </a:lnTo>
                  <a:cubicBezTo>
                    <a:pt x="425942" y="0"/>
                    <a:pt x="685585" y="-374"/>
                    <a:pt x="679973" y="206891"/>
                  </a:cubicBezTo>
                  <a:close/>
                </a:path>
              </a:pathLst>
            </a:custGeom>
            <a:solidFill>
              <a:srgbClr val="F9B253"/>
            </a:solidFill>
            <a:ln w="18697" cap="flat">
              <a:noFill/>
              <a:prstDash val="solid"/>
              <a:miter/>
            </a:ln>
          </p:spPr>
          <p:txBody>
            <a:bodyPr rtlCol="0" anchor="ctr"/>
            <a:lstStyle/>
            <a:p>
              <a:endParaRPr lang="en-ID"/>
            </a:p>
          </p:txBody>
        </p:sp>
        <p:sp>
          <p:nvSpPr>
            <p:cNvPr id="310" name="Freeform: Shape 309">
              <a:extLst>
                <a:ext uri="{FF2B5EF4-FFF2-40B4-BE49-F238E27FC236}">
                  <a16:creationId xmlns:a16="http://schemas.microsoft.com/office/drawing/2014/main" id="{0610519D-F2F7-40C7-8872-CC907598B9EF}"/>
                </a:ext>
              </a:extLst>
            </p:cNvPr>
            <p:cNvSpPr/>
            <p:nvPr/>
          </p:nvSpPr>
          <p:spPr>
            <a:xfrm>
              <a:off x="3329017" y="2361997"/>
              <a:ext cx="448950" cy="18706"/>
            </a:xfrm>
            <a:custGeom>
              <a:avLst/>
              <a:gdLst>
                <a:gd name="connsiteX0" fmla="*/ 454562 w 448950"/>
                <a:gd name="connsiteY0" fmla="*/ 27522 h 18706"/>
                <a:gd name="connsiteX1" fmla="*/ 0 w 448950"/>
                <a:gd name="connsiteY1" fmla="*/ 27522 h 18706"/>
                <a:gd name="connsiteX2" fmla="*/ 6734 w 448950"/>
                <a:gd name="connsiteY2" fmla="*/ 3765 h 18706"/>
                <a:gd name="connsiteX3" fmla="*/ 60608 w 448950"/>
                <a:gd name="connsiteY3" fmla="*/ 3391 h 18706"/>
                <a:gd name="connsiteX4" fmla="*/ 88294 w 448950"/>
                <a:gd name="connsiteY4" fmla="*/ 10686 h 18706"/>
                <a:gd name="connsiteX5" fmla="*/ 384040 w 448950"/>
                <a:gd name="connsiteY5" fmla="*/ 10686 h 18706"/>
                <a:gd name="connsiteX6" fmla="*/ 454562 w 448950"/>
                <a:gd name="connsiteY6" fmla="*/ 27522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950" h="18706">
                  <a:moveTo>
                    <a:pt x="454562" y="27522"/>
                  </a:moveTo>
                  <a:lnTo>
                    <a:pt x="0" y="27522"/>
                  </a:lnTo>
                  <a:cubicBezTo>
                    <a:pt x="0" y="27522"/>
                    <a:pt x="374" y="18169"/>
                    <a:pt x="6734" y="3765"/>
                  </a:cubicBezTo>
                  <a:cubicBezTo>
                    <a:pt x="23383" y="-1473"/>
                    <a:pt x="44521" y="-912"/>
                    <a:pt x="60608" y="3391"/>
                  </a:cubicBezTo>
                  <a:cubicBezTo>
                    <a:pt x="77257" y="7880"/>
                    <a:pt x="88294" y="10686"/>
                    <a:pt x="88294" y="10686"/>
                  </a:cubicBezTo>
                  <a:cubicBezTo>
                    <a:pt x="88294" y="10686"/>
                    <a:pt x="326611" y="10686"/>
                    <a:pt x="384040" y="10686"/>
                  </a:cubicBezTo>
                  <a:cubicBezTo>
                    <a:pt x="441655" y="10686"/>
                    <a:pt x="454562" y="27522"/>
                    <a:pt x="454562" y="27522"/>
                  </a:cubicBezTo>
                  <a:close/>
                </a:path>
              </a:pathLst>
            </a:custGeom>
            <a:solidFill>
              <a:srgbClr val="F29128"/>
            </a:solidFill>
            <a:ln w="18697" cap="flat">
              <a:noFill/>
              <a:prstDash val="solid"/>
              <a:miter/>
            </a:ln>
          </p:spPr>
          <p:txBody>
            <a:bodyPr rtlCol="0" anchor="ctr"/>
            <a:lstStyle/>
            <a:p>
              <a:endParaRPr lang="en-ID"/>
            </a:p>
          </p:txBody>
        </p:sp>
        <p:sp>
          <p:nvSpPr>
            <p:cNvPr id="311" name="Freeform: Shape 310">
              <a:extLst>
                <a:ext uri="{FF2B5EF4-FFF2-40B4-BE49-F238E27FC236}">
                  <a16:creationId xmlns:a16="http://schemas.microsoft.com/office/drawing/2014/main" id="{DF05998B-3997-40DA-AAE9-66DBDD8E0627}"/>
                </a:ext>
              </a:extLst>
            </p:cNvPr>
            <p:cNvSpPr/>
            <p:nvPr/>
          </p:nvSpPr>
          <p:spPr>
            <a:xfrm>
              <a:off x="3616720" y="2068520"/>
              <a:ext cx="130944" cy="187063"/>
            </a:xfrm>
            <a:custGeom>
              <a:avLst/>
              <a:gdLst>
                <a:gd name="connsiteX0" fmla="*/ 0 w 130943"/>
                <a:gd name="connsiteY0" fmla="*/ 124023 h 187062"/>
                <a:gd name="connsiteX1" fmla="*/ 15713 w 130943"/>
                <a:gd name="connsiteY1" fmla="*/ 162557 h 187062"/>
                <a:gd name="connsiteX2" fmla="*/ 54622 w 130943"/>
                <a:gd name="connsiteY2" fmla="*/ 191739 h 187062"/>
                <a:gd name="connsiteX3" fmla="*/ 147405 w 130943"/>
                <a:gd name="connsiteY3" fmla="*/ 124023 h 187062"/>
                <a:gd name="connsiteX4" fmla="*/ 114483 w 130943"/>
                <a:gd name="connsiteY4" fmla="*/ 0 h 187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43" h="187062">
                  <a:moveTo>
                    <a:pt x="0" y="124023"/>
                  </a:moveTo>
                  <a:cubicBezTo>
                    <a:pt x="7670" y="134498"/>
                    <a:pt x="12533" y="149463"/>
                    <a:pt x="15713" y="162557"/>
                  </a:cubicBezTo>
                  <a:cubicBezTo>
                    <a:pt x="19829" y="180328"/>
                    <a:pt x="36290" y="192675"/>
                    <a:pt x="54622" y="191739"/>
                  </a:cubicBezTo>
                  <a:cubicBezTo>
                    <a:pt x="153953" y="186127"/>
                    <a:pt x="147405" y="124023"/>
                    <a:pt x="147405" y="124023"/>
                  </a:cubicBezTo>
                  <a:cubicBezTo>
                    <a:pt x="127016" y="92783"/>
                    <a:pt x="114483" y="0"/>
                    <a:pt x="114483" y="0"/>
                  </a:cubicBezTo>
                </a:path>
              </a:pathLst>
            </a:custGeom>
            <a:solidFill>
              <a:srgbClr val="FFE1BD"/>
            </a:solidFill>
            <a:ln w="18697" cap="flat">
              <a:noFill/>
              <a:prstDash val="solid"/>
              <a:miter/>
            </a:ln>
          </p:spPr>
          <p:txBody>
            <a:bodyPr rtlCol="0" anchor="ctr"/>
            <a:lstStyle/>
            <a:p>
              <a:endParaRPr lang="en-ID"/>
            </a:p>
          </p:txBody>
        </p:sp>
        <p:sp>
          <p:nvSpPr>
            <p:cNvPr id="312" name="Freeform: Shape 311">
              <a:extLst>
                <a:ext uri="{FF2B5EF4-FFF2-40B4-BE49-F238E27FC236}">
                  <a16:creationId xmlns:a16="http://schemas.microsoft.com/office/drawing/2014/main" id="{B57B9642-397F-4960-B9D1-58EE148AB811}"/>
                </a:ext>
              </a:extLst>
            </p:cNvPr>
            <p:cNvSpPr/>
            <p:nvPr/>
          </p:nvSpPr>
          <p:spPr>
            <a:xfrm>
              <a:off x="3384133" y="1892307"/>
              <a:ext cx="74825" cy="130944"/>
            </a:xfrm>
            <a:custGeom>
              <a:avLst/>
              <a:gdLst>
                <a:gd name="connsiteX0" fmla="*/ 68 w 74825"/>
                <a:gd name="connsiteY0" fmla="*/ 14591 h 130943"/>
                <a:gd name="connsiteX1" fmla="*/ 51697 w 74825"/>
                <a:gd name="connsiteY1" fmla="*/ 137491 h 130943"/>
                <a:gd name="connsiteX2" fmla="*/ 51697 w 74825"/>
                <a:gd name="connsiteY2" fmla="*/ 0 h 130943"/>
                <a:gd name="connsiteX3" fmla="*/ 68 w 74825"/>
                <a:gd name="connsiteY3" fmla="*/ 14591 h 130943"/>
              </a:gdLst>
              <a:ahLst/>
              <a:cxnLst>
                <a:cxn ang="0">
                  <a:pos x="connsiteX0" y="connsiteY0"/>
                </a:cxn>
                <a:cxn ang="0">
                  <a:pos x="connsiteX1" y="connsiteY1"/>
                </a:cxn>
                <a:cxn ang="0">
                  <a:pos x="connsiteX2" y="connsiteY2"/>
                </a:cxn>
                <a:cxn ang="0">
                  <a:pos x="connsiteX3" y="connsiteY3"/>
                </a:cxn>
              </a:cxnLst>
              <a:rect l="l" t="t" r="r" b="b"/>
              <a:pathLst>
                <a:path w="74825" h="130943">
                  <a:moveTo>
                    <a:pt x="68" y="14591"/>
                  </a:moveTo>
                  <a:cubicBezTo>
                    <a:pt x="68" y="14591"/>
                    <a:pt x="-4047" y="139175"/>
                    <a:pt x="51697" y="137491"/>
                  </a:cubicBezTo>
                  <a:cubicBezTo>
                    <a:pt x="107442" y="135620"/>
                    <a:pt x="51697" y="0"/>
                    <a:pt x="51697" y="0"/>
                  </a:cubicBezTo>
                  <a:lnTo>
                    <a:pt x="68" y="14591"/>
                  </a:lnTo>
                  <a:close/>
                </a:path>
              </a:pathLst>
            </a:custGeom>
            <a:solidFill>
              <a:srgbClr val="2C1F56"/>
            </a:solidFill>
            <a:ln w="18697" cap="flat">
              <a:noFill/>
              <a:prstDash val="solid"/>
              <a:miter/>
            </a:ln>
          </p:spPr>
          <p:txBody>
            <a:bodyPr rtlCol="0" anchor="ctr"/>
            <a:lstStyle/>
            <a:p>
              <a:endParaRPr lang="en-ID"/>
            </a:p>
          </p:txBody>
        </p:sp>
        <p:sp>
          <p:nvSpPr>
            <p:cNvPr id="313" name="Freeform: Shape 312">
              <a:extLst>
                <a:ext uri="{FF2B5EF4-FFF2-40B4-BE49-F238E27FC236}">
                  <a16:creationId xmlns:a16="http://schemas.microsoft.com/office/drawing/2014/main" id="{406C117F-9843-4651-8610-F44099A342CB}"/>
                </a:ext>
              </a:extLst>
            </p:cNvPr>
            <p:cNvSpPr/>
            <p:nvPr/>
          </p:nvSpPr>
          <p:spPr>
            <a:xfrm>
              <a:off x="3411842" y="1888563"/>
              <a:ext cx="299300" cy="336713"/>
            </a:xfrm>
            <a:custGeom>
              <a:avLst/>
              <a:gdLst>
                <a:gd name="connsiteX0" fmla="*/ 305704 w 299300"/>
                <a:gd name="connsiteY0" fmla="*/ 156013 h 336712"/>
                <a:gd name="connsiteX1" fmla="*/ 306827 w 299300"/>
                <a:gd name="connsiteY1" fmla="*/ 203153 h 336712"/>
                <a:gd name="connsiteX2" fmla="*/ 306079 w 299300"/>
                <a:gd name="connsiteY2" fmla="*/ 208204 h 336712"/>
                <a:gd name="connsiteX3" fmla="*/ 304956 w 299300"/>
                <a:gd name="connsiteY3" fmla="*/ 213254 h 336712"/>
                <a:gd name="connsiteX4" fmla="*/ 176444 w 299300"/>
                <a:gd name="connsiteY4" fmla="*/ 348127 h 336712"/>
                <a:gd name="connsiteX5" fmla="*/ 158112 w 299300"/>
                <a:gd name="connsiteY5" fmla="*/ 348501 h 336712"/>
                <a:gd name="connsiteX6" fmla="*/ 30909 w 299300"/>
                <a:gd name="connsiteY6" fmla="*/ 233644 h 336712"/>
                <a:gd name="connsiteX7" fmla="*/ 28665 w 299300"/>
                <a:gd name="connsiteY7" fmla="*/ 227658 h 336712"/>
                <a:gd name="connsiteX8" fmla="*/ 793 w 299300"/>
                <a:gd name="connsiteY8" fmla="*/ 99707 h 336712"/>
                <a:gd name="connsiteX9" fmla="*/ 6965 w 299300"/>
                <a:gd name="connsiteY9" fmla="*/ 31429 h 336712"/>
                <a:gd name="connsiteX10" fmla="*/ 151004 w 299300"/>
                <a:gd name="connsiteY10" fmla="*/ 3 h 336712"/>
                <a:gd name="connsiteX11" fmla="*/ 279329 w 299300"/>
                <a:gd name="connsiteY11" fmla="*/ 8795 h 336712"/>
                <a:gd name="connsiteX12" fmla="*/ 305704 w 299300"/>
                <a:gd name="connsiteY12" fmla="*/ 156013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300" h="336712">
                  <a:moveTo>
                    <a:pt x="305704" y="156013"/>
                  </a:moveTo>
                  <a:cubicBezTo>
                    <a:pt x="307575" y="174532"/>
                    <a:pt x="308136" y="191181"/>
                    <a:pt x="306827" y="203153"/>
                  </a:cubicBezTo>
                  <a:cubicBezTo>
                    <a:pt x="306640" y="204837"/>
                    <a:pt x="306453" y="206520"/>
                    <a:pt x="306079" y="208204"/>
                  </a:cubicBezTo>
                  <a:cubicBezTo>
                    <a:pt x="305704" y="209887"/>
                    <a:pt x="305518" y="211571"/>
                    <a:pt x="304956" y="213254"/>
                  </a:cubicBezTo>
                  <a:cubicBezTo>
                    <a:pt x="291488" y="266567"/>
                    <a:pt x="223958" y="341954"/>
                    <a:pt x="176444" y="348127"/>
                  </a:cubicBezTo>
                  <a:cubicBezTo>
                    <a:pt x="170084" y="348688"/>
                    <a:pt x="163911" y="348875"/>
                    <a:pt x="158112" y="348501"/>
                  </a:cubicBezTo>
                  <a:cubicBezTo>
                    <a:pt x="92079" y="345508"/>
                    <a:pt x="53357" y="291260"/>
                    <a:pt x="30909" y="233644"/>
                  </a:cubicBezTo>
                  <a:cubicBezTo>
                    <a:pt x="30161" y="231587"/>
                    <a:pt x="29413" y="229529"/>
                    <a:pt x="28665" y="227658"/>
                  </a:cubicBezTo>
                  <a:cubicBezTo>
                    <a:pt x="8836" y="174158"/>
                    <a:pt x="2476" y="118975"/>
                    <a:pt x="793" y="99707"/>
                  </a:cubicBezTo>
                  <a:cubicBezTo>
                    <a:pt x="418" y="95218"/>
                    <a:pt x="-2762" y="46020"/>
                    <a:pt x="6965" y="31429"/>
                  </a:cubicBezTo>
                  <a:cubicBezTo>
                    <a:pt x="17628" y="15342"/>
                    <a:pt x="148198" y="190"/>
                    <a:pt x="151004" y="3"/>
                  </a:cubicBezTo>
                  <a:cubicBezTo>
                    <a:pt x="153623" y="-184"/>
                    <a:pt x="279329" y="8795"/>
                    <a:pt x="279329" y="8795"/>
                  </a:cubicBezTo>
                  <a:cubicBezTo>
                    <a:pt x="279329" y="8795"/>
                    <a:pt x="299344" y="93347"/>
                    <a:pt x="305704" y="156013"/>
                  </a:cubicBezTo>
                  <a:close/>
                </a:path>
              </a:pathLst>
            </a:custGeom>
            <a:solidFill>
              <a:srgbClr val="FFE1BD"/>
            </a:solidFill>
            <a:ln w="18697" cap="flat">
              <a:noFill/>
              <a:prstDash val="solid"/>
              <a:miter/>
            </a:ln>
          </p:spPr>
          <p:txBody>
            <a:bodyPr rtlCol="0" anchor="ctr"/>
            <a:lstStyle/>
            <a:p>
              <a:endParaRPr lang="en-ID"/>
            </a:p>
          </p:txBody>
        </p:sp>
        <p:sp>
          <p:nvSpPr>
            <p:cNvPr id="314" name="Freeform: Shape 313">
              <a:extLst>
                <a:ext uri="{FF2B5EF4-FFF2-40B4-BE49-F238E27FC236}">
                  <a16:creationId xmlns:a16="http://schemas.microsoft.com/office/drawing/2014/main" id="{A610D5CD-84A5-4DF3-A14E-4B9CE7520044}"/>
                </a:ext>
              </a:extLst>
            </p:cNvPr>
            <p:cNvSpPr/>
            <p:nvPr/>
          </p:nvSpPr>
          <p:spPr>
            <a:xfrm>
              <a:off x="3440132" y="2041153"/>
              <a:ext cx="280594" cy="187063"/>
            </a:xfrm>
            <a:custGeom>
              <a:avLst/>
              <a:gdLst>
                <a:gd name="connsiteX0" fmla="*/ 297617 w 280594"/>
                <a:gd name="connsiteY0" fmla="*/ 1365 h 187062"/>
                <a:gd name="connsiteX1" fmla="*/ 295933 w 280594"/>
                <a:gd name="connsiteY1" fmla="*/ 47569 h 187062"/>
                <a:gd name="connsiteX2" fmla="*/ 295185 w 280594"/>
                <a:gd name="connsiteY2" fmla="*/ 52620 h 187062"/>
                <a:gd name="connsiteX3" fmla="*/ 147780 w 280594"/>
                <a:gd name="connsiteY3" fmla="*/ 195536 h 187062"/>
                <a:gd name="connsiteX4" fmla="*/ 131318 w 280594"/>
                <a:gd name="connsiteY4" fmla="*/ 197032 h 187062"/>
                <a:gd name="connsiteX5" fmla="*/ 2245 w 280594"/>
                <a:gd name="connsiteY5" fmla="*/ 81053 h 187062"/>
                <a:gd name="connsiteX6" fmla="*/ 0 w 280594"/>
                <a:gd name="connsiteY6" fmla="*/ 75067 h 187062"/>
                <a:gd name="connsiteX7" fmla="*/ 41528 w 280594"/>
                <a:gd name="connsiteY7" fmla="*/ 120524 h 187062"/>
                <a:gd name="connsiteX8" fmla="*/ 75573 w 280594"/>
                <a:gd name="connsiteY8" fmla="*/ 90032 h 187062"/>
                <a:gd name="connsiteX9" fmla="*/ 152456 w 280594"/>
                <a:gd name="connsiteY9" fmla="*/ 83672 h 187062"/>
                <a:gd name="connsiteX10" fmla="*/ 205769 w 280594"/>
                <a:gd name="connsiteY10" fmla="*/ 95083 h 187062"/>
                <a:gd name="connsiteX11" fmla="*/ 211381 w 280594"/>
                <a:gd name="connsiteY11" fmla="*/ 94522 h 187062"/>
                <a:gd name="connsiteX12" fmla="*/ 261327 w 280594"/>
                <a:gd name="connsiteY12" fmla="*/ 8847 h 187062"/>
                <a:gd name="connsiteX13" fmla="*/ 297617 w 280594"/>
                <a:gd name="connsiteY13" fmla="*/ 1365 h 18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0594" h="187062">
                  <a:moveTo>
                    <a:pt x="297617" y="1365"/>
                  </a:moveTo>
                  <a:cubicBezTo>
                    <a:pt x="299488" y="19884"/>
                    <a:pt x="297430" y="35597"/>
                    <a:pt x="295933" y="47569"/>
                  </a:cubicBezTo>
                  <a:cubicBezTo>
                    <a:pt x="295746" y="49253"/>
                    <a:pt x="295559" y="50936"/>
                    <a:pt x="295185" y="52620"/>
                  </a:cubicBezTo>
                  <a:cubicBezTo>
                    <a:pt x="286580" y="105933"/>
                    <a:pt x="221295" y="188989"/>
                    <a:pt x="147780" y="195536"/>
                  </a:cubicBezTo>
                  <a:cubicBezTo>
                    <a:pt x="142168" y="196284"/>
                    <a:pt x="136556" y="196845"/>
                    <a:pt x="131318" y="197032"/>
                  </a:cubicBezTo>
                  <a:cubicBezTo>
                    <a:pt x="51816" y="200212"/>
                    <a:pt x="24131" y="140352"/>
                    <a:pt x="2245" y="81053"/>
                  </a:cubicBezTo>
                  <a:cubicBezTo>
                    <a:pt x="1497" y="78996"/>
                    <a:pt x="748" y="76938"/>
                    <a:pt x="0" y="75067"/>
                  </a:cubicBezTo>
                  <a:cubicBezTo>
                    <a:pt x="0" y="75067"/>
                    <a:pt x="27685" y="119214"/>
                    <a:pt x="41528" y="120524"/>
                  </a:cubicBezTo>
                  <a:cubicBezTo>
                    <a:pt x="55371" y="121833"/>
                    <a:pt x="38161" y="104623"/>
                    <a:pt x="75573" y="90032"/>
                  </a:cubicBezTo>
                  <a:cubicBezTo>
                    <a:pt x="99517" y="80679"/>
                    <a:pt x="135620" y="81615"/>
                    <a:pt x="152456" y="83672"/>
                  </a:cubicBezTo>
                  <a:cubicBezTo>
                    <a:pt x="167982" y="85730"/>
                    <a:pt x="196042" y="93774"/>
                    <a:pt x="205769" y="95083"/>
                  </a:cubicBezTo>
                  <a:cubicBezTo>
                    <a:pt x="208201" y="95270"/>
                    <a:pt x="210072" y="95270"/>
                    <a:pt x="211381" y="94522"/>
                  </a:cubicBezTo>
                  <a:cubicBezTo>
                    <a:pt x="224662" y="87788"/>
                    <a:pt x="256650" y="37281"/>
                    <a:pt x="261327" y="8847"/>
                  </a:cubicBezTo>
                  <a:cubicBezTo>
                    <a:pt x="263384" y="-2189"/>
                    <a:pt x="287328" y="-506"/>
                    <a:pt x="297617" y="1365"/>
                  </a:cubicBezTo>
                  <a:close/>
                </a:path>
              </a:pathLst>
            </a:custGeom>
            <a:solidFill>
              <a:srgbClr val="2C1F56"/>
            </a:solidFill>
            <a:ln w="18697" cap="flat">
              <a:noFill/>
              <a:prstDash val="solid"/>
              <a:miter/>
            </a:ln>
          </p:spPr>
          <p:txBody>
            <a:bodyPr rtlCol="0" anchor="ctr"/>
            <a:lstStyle/>
            <a:p>
              <a:endParaRPr lang="en-ID"/>
            </a:p>
          </p:txBody>
        </p:sp>
        <p:sp>
          <p:nvSpPr>
            <p:cNvPr id="315" name="Freeform: Shape 314">
              <a:extLst>
                <a:ext uri="{FF2B5EF4-FFF2-40B4-BE49-F238E27FC236}">
                  <a16:creationId xmlns:a16="http://schemas.microsoft.com/office/drawing/2014/main" id="{372214BC-1AED-4D54-9040-884CCABE2E65}"/>
                </a:ext>
              </a:extLst>
            </p:cNvPr>
            <p:cNvSpPr/>
            <p:nvPr/>
          </p:nvSpPr>
          <p:spPr>
            <a:xfrm>
              <a:off x="3356727" y="1772572"/>
              <a:ext cx="374125" cy="299300"/>
            </a:xfrm>
            <a:custGeom>
              <a:avLst/>
              <a:gdLst>
                <a:gd name="connsiteX0" fmla="*/ 1659 w 374125"/>
                <a:gd name="connsiteY0" fmla="*/ 95978 h 299300"/>
                <a:gd name="connsiteX1" fmla="*/ 163095 w 374125"/>
                <a:gd name="connsiteY1" fmla="*/ 153406 h 299300"/>
                <a:gd name="connsiteX2" fmla="*/ 265792 w 374125"/>
                <a:gd name="connsiteY2" fmla="*/ 144614 h 299300"/>
                <a:gd name="connsiteX3" fmla="*/ 310313 w 374125"/>
                <a:gd name="connsiteY3" fmla="*/ 290336 h 299300"/>
                <a:gd name="connsiteX4" fmla="*/ 335192 w 374125"/>
                <a:gd name="connsiteY4" fmla="*/ 210273 h 299300"/>
                <a:gd name="connsiteX5" fmla="*/ 333509 w 374125"/>
                <a:gd name="connsiteY5" fmla="*/ 309978 h 299300"/>
                <a:gd name="connsiteX6" fmla="*/ 380648 w 374125"/>
                <a:gd name="connsiteY6" fmla="*/ 294826 h 299300"/>
                <a:gd name="connsiteX7" fmla="*/ 351654 w 374125"/>
                <a:gd name="connsiteY7" fmla="*/ 57817 h 299300"/>
                <a:gd name="connsiteX8" fmla="*/ 283376 w 374125"/>
                <a:gd name="connsiteY8" fmla="*/ 16664 h 299300"/>
                <a:gd name="connsiteX9" fmla="*/ 151123 w 374125"/>
                <a:gd name="connsiteY9" fmla="*/ 10677 h 299300"/>
                <a:gd name="connsiteX10" fmla="*/ 9703 w 374125"/>
                <a:gd name="connsiteY10" fmla="*/ 6188 h 299300"/>
                <a:gd name="connsiteX11" fmla="*/ 1659 w 374125"/>
                <a:gd name="connsiteY11" fmla="*/ 95978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125" h="299300">
                  <a:moveTo>
                    <a:pt x="1659" y="95978"/>
                  </a:moveTo>
                  <a:cubicBezTo>
                    <a:pt x="1659" y="95978"/>
                    <a:pt x="5775" y="191754"/>
                    <a:pt x="163095" y="153406"/>
                  </a:cubicBezTo>
                  <a:cubicBezTo>
                    <a:pt x="206306" y="142931"/>
                    <a:pt x="244467" y="133016"/>
                    <a:pt x="265792" y="144614"/>
                  </a:cubicBezTo>
                  <a:cubicBezTo>
                    <a:pt x="297967" y="245815"/>
                    <a:pt x="299089" y="294452"/>
                    <a:pt x="310313" y="290336"/>
                  </a:cubicBezTo>
                  <a:cubicBezTo>
                    <a:pt x="324529" y="285286"/>
                    <a:pt x="285995" y="201294"/>
                    <a:pt x="335192" y="210273"/>
                  </a:cubicBezTo>
                  <a:cubicBezTo>
                    <a:pt x="372792" y="217195"/>
                    <a:pt x="333509" y="309978"/>
                    <a:pt x="333509" y="309978"/>
                  </a:cubicBezTo>
                  <a:cubicBezTo>
                    <a:pt x="333509" y="309978"/>
                    <a:pt x="379339" y="315964"/>
                    <a:pt x="380648" y="294826"/>
                  </a:cubicBezTo>
                  <a:cubicBezTo>
                    <a:pt x="381397" y="282105"/>
                    <a:pt x="382893" y="100842"/>
                    <a:pt x="351654" y="57817"/>
                  </a:cubicBezTo>
                  <a:cubicBezTo>
                    <a:pt x="320414" y="14793"/>
                    <a:pt x="283376" y="16664"/>
                    <a:pt x="283376" y="16664"/>
                  </a:cubicBezTo>
                  <a:cubicBezTo>
                    <a:pt x="283376" y="16664"/>
                    <a:pt x="243905" y="-16447"/>
                    <a:pt x="151123" y="10677"/>
                  </a:cubicBezTo>
                  <a:cubicBezTo>
                    <a:pt x="58339" y="37802"/>
                    <a:pt x="9516" y="3569"/>
                    <a:pt x="9703" y="6188"/>
                  </a:cubicBezTo>
                  <a:cubicBezTo>
                    <a:pt x="10077" y="8994"/>
                    <a:pt x="-4888" y="35744"/>
                    <a:pt x="1659" y="95978"/>
                  </a:cubicBezTo>
                  <a:close/>
                </a:path>
              </a:pathLst>
            </a:custGeom>
            <a:solidFill>
              <a:srgbClr val="2C1F56"/>
            </a:solidFill>
            <a:ln w="18697" cap="flat">
              <a:noFill/>
              <a:prstDash val="solid"/>
              <a:miter/>
            </a:ln>
          </p:spPr>
          <p:txBody>
            <a:bodyPr rtlCol="0" anchor="ctr"/>
            <a:lstStyle/>
            <a:p>
              <a:endParaRPr lang="en-ID"/>
            </a:p>
          </p:txBody>
        </p:sp>
        <p:sp>
          <p:nvSpPr>
            <p:cNvPr id="316" name="Freeform: Shape 315">
              <a:extLst>
                <a:ext uri="{FF2B5EF4-FFF2-40B4-BE49-F238E27FC236}">
                  <a16:creationId xmlns:a16="http://schemas.microsoft.com/office/drawing/2014/main" id="{0A5DC5EF-F1FD-4D6E-B5B7-3EEFCEDD08FF}"/>
                </a:ext>
              </a:extLst>
            </p:cNvPr>
            <p:cNvSpPr/>
            <p:nvPr/>
          </p:nvSpPr>
          <p:spPr>
            <a:xfrm>
              <a:off x="3367125" y="2389332"/>
              <a:ext cx="636013" cy="804369"/>
            </a:xfrm>
            <a:custGeom>
              <a:avLst/>
              <a:gdLst>
                <a:gd name="connsiteX0" fmla="*/ 641865 w 636013"/>
                <a:gd name="connsiteY0" fmla="*/ 187 h 804369"/>
                <a:gd name="connsiteX1" fmla="*/ 566479 w 636013"/>
                <a:gd name="connsiteY1" fmla="*/ 268248 h 804369"/>
                <a:gd name="connsiteX2" fmla="*/ 566479 w 636013"/>
                <a:gd name="connsiteY2" fmla="*/ 268435 h 804369"/>
                <a:gd name="connsiteX3" fmla="*/ 564795 w 636013"/>
                <a:gd name="connsiteY3" fmla="*/ 271054 h 804369"/>
                <a:gd name="connsiteX4" fmla="*/ 563112 w 636013"/>
                <a:gd name="connsiteY4" fmla="*/ 273486 h 804369"/>
                <a:gd name="connsiteX5" fmla="*/ 358652 w 636013"/>
                <a:gd name="connsiteY5" fmla="*/ 535748 h 804369"/>
                <a:gd name="connsiteX6" fmla="*/ 187864 w 636013"/>
                <a:gd name="connsiteY6" fmla="*/ 690822 h 804369"/>
                <a:gd name="connsiteX7" fmla="*/ 184497 w 636013"/>
                <a:gd name="connsiteY7" fmla="*/ 688017 h 804369"/>
                <a:gd name="connsiteX8" fmla="*/ 158308 w 636013"/>
                <a:gd name="connsiteY8" fmla="*/ 716263 h 804369"/>
                <a:gd name="connsiteX9" fmla="*/ 134177 w 636013"/>
                <a:gd name="connsiteY9" fmla="*/ 773130 h 804369"/>
                <a:gd name="connsiteX10" fmla="*/ 128565 w 636013"/>
                <a:gd name="connsiteY10" fmla="*/ 774440 h 804369"/>
                <a:gd name="connsiteX11" fmla="*/ 111542 w 636013"/>
                <a:gd name="connsiteY11" fmla="*/ 781922 h 804369"/>
                <a:gd name="connsiteX12" fmla="*/ 74691 w 636013"/>
                <a:gd name="connsiteY12" fmla="*/ 778181 h 804369"/>
                <a:gd name="connsiteX13" fmla="*/ 57855 w 636013"/>
                <a:gd name="connsiteY13" fmla="*/ 791275 h 804369"/>
                <a:gd name="connsiteX14" fmla="*/ 13521 w 636013"/>
                <a:gd name="connsiteY14" fmla="*/ 814845 h 804369"/>
                <a:gd name="connsiteX15" fmla="*/ 1175 w 636013"/>
                <a:gd name="connsiteY15" fmla="*/ 806614 h 804369"/>
                <a:gd name="connsiteX16" fmla="*/ 38026 w 636013"/>
                <a:gd name="connsiteY16" fmla="*/ 777245 h 804369"/>
                <a:gd name="connsiteX17" fmla="*/ 67769 w 636013"/>
                <a:gd name="connsiteY17" fmla="*/ 737962 h 804369"/>
                <a:gd name="connsiteX18" fmla="*/ 67769 w 636013"/>
                <a:gd name="connsiteY18" fmla="*/ 719069 h 804369"/>
                <a:gd name="connsiteX19" fmla="*/ 32041 w 636013"/>
                <a:gd name="connsiteY19" fmla="*/ 732163 h 804369"/>
                <a:gd name="connsiteX20" fmla="*/ 18946 w 636013"/>
                <a:gd name="connsiteY20" fmla="*/ 723933 h 804369"/>
                <a:gd name="connsiteX21" fmla="*/ 64777 w 636013"/>
                <a:gd name="connsiteY21" fmla="*/ 688391 h 804369"/>
                <a:gd name="connsiteX22" fmla="*/ 107801 w 636013"/>
                <a:gd name="connsiteY22" fmla="*/ 670994 h 804369"/>
                <a:gd name="connsiteX23" fmla="*/ 131932 w 636013"/>
                <a:gd name="connsiteY23" fmla="*/ 641625 h 804369"/>
                <a:gd name="connsiteX24" fmla="*/ 126694 w 636013"/>
                <a:gd name="connsiteY24" fmla="*/ 636948 h 804369"/>
                <a:gd name="connsiteX25" fmla="*/ 376423 w 636013"/>
                <a:gd name="connsiteY25" fmla="*/ 283774 h 804369"/>
                <a:gd name="connsiteX26" fmla="*/ 383531 w 636013"/>
                <a:gd name="connsiteY26" fmla="*/ 274234 h 804369"/>
                <a:gd name="connsiteX27" fmla="*/ 449564 w 636013"/>
                <a:gd name="connsiteY27" fmla="*/ 17584 h 804369"/>
                <a:gd name="connsiteX28" fmla="*/ 431419 w 636013"/>
                <a:gd name="connsiteY28" fmla="*/ 0 h 804369"/>
                <a:gd name="connsiteX29" fmla="*/ 641865 w 636013"/>
                <a:gd name="connsiteY29" fmla="*/ 187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36013" h="804369">
                  <a:moveTo>
                    <a:pt x="641865" y="187"/>
                  </a:moveTo>
                  <a:cubicBezTo>
                    <a:pt x="641865" y="187"/>
                    <a:pt x="633821" y="164054"/>
                    <a:pt x="566479" y="268248"/>
                  </a:cubicBezTo>
                  <a:lnTo>
                    <a:pt x="566479" y="268435"/>
                  </a:lnTo>
                  <a:cubicBezTo>
                    <a:pt x="566479" y="268435"/>
                    <a:pt x="565730" y="269370"/>
                    <a:pt x="564795" y="271054"/>
                  </a:cubicBezTo>
                  <a:cubicBezTo>
                    <a:pt x="564047" y="271802"/>
                    <a:pt x="563485" y="272550"/>
                    <a:pt x="563112" y="273486"/>
                  </a:cubicBezTo>
                  <a:cubicBezTo>
                    <a:pt x="542909" y="303790"/>
                    <a:pt x="430858" y="469902"/>
                    <a:pt x="358652" y="535748"/>
                  </a:cubicBezTo>
                  <a:cubicBezTo>
                    <a:pt x="279150" y="608515"/>
                    <a:pt x="187864" y="690822"/>
                    <a:pt x="187864" y="690822"/>
                  </a:cubicBezTo>
                  <a:lnTo>
                    <a:pt x="184497" y="688017"/>
                  </a:lnTo>
                  <a:cubicBezTo>
                    <a:pt x="172899" y="699053"/>
                    <a:pt x="161488" y="711025"/>
                    <a:pt x="158308" y="716263"/>
                  </a:cubicBezTo>
                  <a:cubicBezTo>
                    <a:pt x="152135" y="727300"/>
                    <a:pt x="145962" y="768454"/>
                    <a:pt x="134177" y="773130"/>
                  </a:cubicBezTo>
                  <a:cubicBezTo>
                    <a:pt x="132680" y="773878"/>
                    <a:pt x="130622" y="774065"/>
                    <a:pt x="128565" y="774440"/>
                  </a:cubicBezTo>
                  <a:cubicBezTo>
                    <a:pt x="124075" y="777807"/>
                    <a:pt x="118089" y="781174"/>
                    <a:pt x="111542" y="781922"/>
                  </a:cubicBezTo>
                  <a:cubicBezTo>
                    <a:pt x="98448" y="783980"/>
                    <a:pt x="79741" y="779490"/>
                    <a:pt x="74691" y="778181"/>
                  </a:cubicBezTo>
                  <a:cubicBezTo>
                    <a:pt x="70388" y="781735"/>
                    <a:pt x="66460" y="786786"/>
                    <a:pt x="57855" y="791275"/>
                  </a:cubicBezTo>
                  <a:cubicBezTo>
                    <a:pt x="41955" y="799506"/>
                    <a:pt x="26803" y="810543"/>
                    <a:pt x="13521" y="814845"/>
                  </a:cubicBezTo>
                  <a:cubicBezTo>
                    <a:pt x="427" y="819147"/>
                    <a:pt x="-1818" y="814845"/>
                    <a:pt x="1175" y="806614"/>
                  </a:cubicBezTo>
                  <a:cubicBezTo>
                    <a:pt x="3794" y="798196"/>
                    <a:pt x="28860" y="784354"/>
                    <a:pt x="38026" y="777245"/>
                  </a:cubicBezTo>
                  <a:cubicBezTo>
                    <a:pt x="46818" y="770324"/>
                    <a:pt x="62158" y="750121"/>
                    <a:pt x="67769" y="737962"/>
                  </a:cubicBezTo>
                  <a:cubicBezTo>
                    <a:pt x="73381" y="725803"/>
                    <a:pt x="73381" y="719069"/>
                    <a:pt x="67769" y="719069"/>
                  </a:cubicBezTo>
                  <a:cubicBezTo>
                    <a:pt x="62158" y="719069"/>
                    <a:pt x="45135" y="729544"/>
                    <a:pt x="32041" y="732163"/>
                  </a:cubicBezTo>
                  <a:cubicBezTo>
                    <a:pt x="18946" y="734969"/>
                    <a:pt x="12586" y="731415"/>
                    <a:pt x="18946" y="723933"/>
                  </a:cubicBezTo>
                  <a:cubicBezTo>
                    <a:pt x="25119" y="716076"/>
                    <a:pt x="43638" y="694003"/>
                    <a:pt x="64777" y="688391"/>
                  </a:cubicBezTo>
                  <a:cubicBezTo>
                    <a:pt x="86289" y="682779"/>
                    <a:pt x="92462" y="682779"/>
                    <a:pt x="107801" y="670994"/>
                  </a:cubicBezTo>
                  <a:cubicBezTo>
                    <a:pt x="115283" y="665195"/>
                    <a:pt x="124637" y="652849"/>
                    <a:pt x="131932" y="641625"/>
                  </a:cubicBezTo>
                  <a:lnTo>
                    <a:pt x="126694" y="636948"/>
                  </a:lnTo>
                  <a:cubicBezTo>
                    <a:pt x="126694" y="636948"/>
                    <a:pt x="269610" y="437727"/>
                    <a:pt x="376423" y="283774"/>
                  </a:cubicBezTo>
                  <a:cubicBezTo>
                    <a:pt x="378855" y="280407"/>
                    <a:pt x="381099" y="277601"/>
                    <a:pt x="383531" y="274234"/>
                  </a:cubicBezTo>
                  <a:cubicBezTo>
                    <a:pt x="444140" y="152269"/>
                    <a:pt x="450126" y="55558"/>
                    <a:pt x="449564" y="17584"/>
                  </a:cubicBezTo>
                  <a:cubicBezTo>
                    <a:pt x="442269" y="3741"/>
                    <a:pt x="431419" y="0"/>
                    <a:pt x="431419" y="0"/>
                  </a:cubicBezTo>
                  <a:lnTo>
                    <a:pt x="641865" y="187"/>
                  </a:lnTo>
                  <a:close/>
                </a:path>
              </a:pathLst>
            </a:custGeom>
            <a:solidFill>
              <a:srgbClr val="63AFE1"/>
            </a:solidFill>
            <a:ln w="18697" cap="flat">
              <a:noFill/>
              <a:prstDash val="solid"/>
              <a:miter/>
            </a:ln>
          </p:spPr>
          <p:txBody>
            <a:bodyPr rtlCol="0" anchor="ctr"/>
            <a:lstStyle/>
            <a:p>
              <a:endParaRPr lang="en-ID"/>
            </a:p>
          </p:txBody>
        </p:sp>
        <p:sp>
          <p:nvSpPr>
            <p:cNvPr id="317" name="Freeform: Shape 316">
              <a:extLst>
                <a:ext uri="{FF2B5EF4-FFF2-40B4-BE49-F238E27FC236}">
                  <a16:creationId xmlns:a16="http://schemas.microsoft.com/office/drawing/2014/main" id="{845A09DB-0237-4A9F-9A46-1AE4B1AD42ED}"/>
                </a:ext>
              </a:extLst>
            </p:cNvPr>
            <p:cNvSpPr/>
            <p:nvPr/>
          </p:nvSpPr>
          <p:spPr>
            <a:xfrm>
              <a:off x="3352242" y="3009071"/>
              <a:ext cx="205769" cy="187063"/>
            </a:xfrm>
            <a:custGeom>
              <a:avLst/>
              <a:gdLst>
                <a:gd name="connsiteX0" fmla="*/ 145880 w 205768"/>
                <a:gd name="connsiteY0" fmla="*/ 0 h 187062"/>
                <a:gd name="connsiteX1" fmla="*/ 107719 w 205768"/>
                <a:gd name="connsiteY1" fmla="*/ 51255 h 187062"/>
                <a:gd name="connsiteX2" fmla="*/ 64695 w 205768"/>
                <a:gd name="connsiteY2" fmla="*/ 68652 h 187062"/>
                <a:gd name="connsiteX3" fmla="*/ 18677 w 205768"/>
                <a:gd name="connsiteY3" fmla="*/ 104007 h 187062"/>
                <a:gd name="connsiteX4" fmla="*/ 31771 w 205768"/>
                <a:gd name="connsiteY4" fmla="*/ 112238 h 187062"/>
                <a:gd name="connsiteX5" fmla="*/ 67500 w 205768"/>
                <a:gd name="connsiteY5" fmla="*/ 99143 h 187062"/>
                <a:gd name="connsiteX6" fmla="*/ 67500 w 205768"/>
                <a:gd name="connsiteY6" fmla="*/ 118037 h 187062"/>
                <a:gd name="connsiteX7" fmla="*/ 37758 w 205768"/>
                <a:gd name="connsiteY7" fmla="*/ 157320 h 187062"/>
                <a:gd name="connsiteX8" fmla="*/ 1093 w 205768"/>
                <a:gd name="connsiteY8" fmla="*/ 186501 h 187062"/>
                <a:gd name="connsiteX9" fmla="*/ 13627 w 205768"/>
                <a:gd name="connsiteY9" fmla="*/ 194732 h 187062"/>
                <a:gd name="connsiteX10" fmla="*/ 57960 w 205768"/>
                <a:gd name="connsiteY10" fmla="*/ 171162 h 187062"/>
                <a:gd name="connsiteX11" fmla="*/ 74796 w 205768"/>
                <a:gd name="connsiteY11" fmla="*/ 158068 h 187062"/>
                <a:gd name="connsiteX12" fmla="*/ 111647 w 205768"/>
                <a:gd name="connsiteY12" fmla="*/ 161809 h 187062"/>
                <a:gd name="connsiteX13" fmla="*/ 128857 w 205768"/>
                <a:gd name="connsiteY13" fmla="*/ 154327 h 187062"/>
                <a:gd name="connsiteX14" fmla="*/ 134282 w 205768"/>
                <a:gd name="connsiteY14" fmla="*/ 153017 h 187062"/>
                <a:gd name="connsiteX15" fmla="*/ 158600 w 205768"/>
                <a:gd name="connsiteY15" fmla="*/ 96150 h 187062"/>
                <a:gd name="connsiteX16" fmla="*/ 210229 w 205768"/>
                <a:gd name="connsiteY16" fmla="*/ 43773 h 187062"/>
                <a:gd name="connsiteX17" fmla="*/ 145880 w 205768"/>
                <a:gd name="connsiteY17" fmla="*/ 0 h 18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5768" h="187062">
                  <a:moveTo>
                    <a:pt x="145880" y="0"/>
                  </a:moveTo>
                  <a:cubicBezTo>
                    <a:pt x="145880" y="0"/>
                    <a:pt x="123058" y="39470"/>
                    <a:pt x="107719" y="51255"/>
                  </a:cubicBezTo>
                  <a:cubicBezTo>
                    <a:pt x="92380" y="63040"/>
                    <a:pt x="86207" y="63040"/>
                    <a:pt x="64695" y="68652"/>
                  </a:cubicBezTo>
                  <a:cubicBezTo>
                    <a:pt x="43182" y="74264"/>
                    <a:pt x="24850" y="96337"/>
                    <a:pt x="18677" y="104007"/>
                  </a:cubicBezTo>
                  <a:cubicBezTo>
                    <a:pt x="12504" y="111676"/>
                    <a:pt x="18677" y="115043"/>
                    <a:pt x="31771" y="112238"/>
                  </a:cubicBezTo>
                  <a:cubicBezTo>
                    <a:pt x="44866" y="109432"/>
                    <a:pt x="61889" y="99143"/>
                    <a:pt x="67500" y="99143"/>
                  </a:cubicBezTo>
                  <a:cubicBezTo>
                    <a:pt x="73112" y="99143"/>
                    <a:pt x="73112" y="105877"/>
                    <a:pt x="67500" y="118037"/>
                  </a:cubicBezTo>
                  <a:cubicBezTo>
                    <a:pt x="61889" y="130196"/>
                    <a:pt x="46736" y="150398"/>
                    <a:pt x="37758" y="157320"/>
                  </a:cubicBezTo>
                  <a:cubicBezTo>
                    <a:pt x="28779" y="164241"/>
                    <a:pt x="3712" y="178084"/>
                    <a:pt x="1093" y="186501"/>
                  </a:cubicBezTo>
                  <a:cubicBezTo>
                    <a:pt x="-1713" y="194732"/>
                    <a:pt x="345" y="199035"/>
                    <a:pt x="13627" y="194732"/>
                  </a:cubicBezTo>
                  <a:cubicBezTo>
                    <a:pt x="26721" y="190617"/>
                    <a:pt x="42060" y="179393"/>
                    <a:pt x="57960" y="171162"/>
                  </a:cubicBezTo>
                  <a:cubicBezTo>
                    <a:pt x="66565" y="166673"/>
                    <a:pt x="70494" y="161622"/>
                    <a:pt x="74796" y="158068"/>
                  </a:cubicBezTo>
                  <a:cubicBezTo>
                    <a:pt x="80034" y="159377"/>
                    <a:pt x="98553" y="163867"/>
                    <a:pt x="111647" y="161809"/>
                  </a:cubicBezTo>
                  <a:cubicBezTo>
                    <a:pt x="118382" y="160874"/>
                    <a:pt x="124368" y="157507"/>
                    <a:pt x="128857" y="154327"/>
                  </a:cubicBezTo>
                  <a:cubicBezTo>
                    <a:pt x="130728" y="153953"/>
                    <a:pt x="132598" y="153765"/>
                    <a:pt x="134282" y="153017"/>
                  </a:cubicBezTo>
                  <a:cubicBezTo>
                    <a:pt x="146067" y="148154"/>
                    <a:pt x="152240" y="107374"/>
                    <a:pt x="158600" y="96150"/>
                  </a:cubicBezTo>
                  <a:cubicBezTo>
                    <a:pt x="164773" y="85113"/>
                    <a:pt x="210229" y="43773"/>
                    <a:pt x="210229" y="43773"/>
                  </a:cubicBezTo>
                  <a:lnTo>
                    <a:pt x="145880" y="0"/>
                  </a:lnTo>
                  <a:close/>
                </a:path>
              </a:pathLst>
            </a:custGeom>
            <a:solidFill>
              <a:srgbClr val="FFE1BD"/>
            </a:solidFill>
            <a:ln w="18697" cap="flat">
              <a:noFill/>
              <a:prstDash val="solid"/>
              <a:miter/>
            </a:ln>
          </p:spPr>
          <p:txBody>
            <a:bodyPr rtlCol="0" anchor="ctr"/>
            <a:lstStyle/>
            <a:p>
              <a:endParaRPr lang="en-ID"/>
            </a:p>
          </p:txBody>
        </p:sp>
        <p:sp>
          <p:nvSpPr>
            <p:cNvPr id="318" name="Freeform: Shape 317">
              <a:extLst>
                <a:ext uri="{FF2B5EF4-FFF2-40B4-BE49-F238E27FC236}">
                  <a16:creationId xmlns:a16="http://schemas.microsoft.com/office/drawing/2014/main" id="{A717F547-FAAC-485E-88D5-6ECEA44C958F}"/>
                </a:ext>
              </a:extLst>
            </p:cNvPr>
            <p:cNvSpPr/>
            <p:nvPr/>
          </p:nvSpPr>
          <p:spPr>
            <a:xfrm>
              <a:off x="3478480" y="2321990"/>
              <a:ext cx="523775" cy="748251"/>
            </a:xfrm>
            <a:custGeom>
              <a:avLst/>
              <a:gdLst>
                <a:gd name="connsiteX0" fmla="*/ 440346 w 523775"/>
                <a:gd name="connsiteY0" fmla="*/ 335590 h 748250"/>
                <a:gd name="connsiteX1" fmla="*/ 440346 w 523775"/>
                <a:gd name="connsiteY1" fmla="*/ 335590 h 748250"/>
                <a:gd name="connsiteX2" fmla="*/ 530510 w 523775"/>
                <a:gd name="connsiteY2" fmla="*/ 67343 h 748250"/>
                <a:gd name="connsiteX3" fmla="*/ 444461 w 523775"/>
                <a:gd name="connsiteY3" fmla="*/ 8792 h 748250"/>
                <a:gd name="connsiteX4" fmla="*/ 400501 w 523775"/>
                <a:gd name="connsiteY4" fmla="*/ 29930 h 748250"/>
                <a:gd name="connsiteX5" fmla="*/ 325676 w 523775"/>
                <a:gd name="connsiteY5" fmla="*/ 0 h 748250"/>
                <a:gd name="connsiteX6" fmla="*/ 304912 w 523775"/>
                <a:gd name="connsiteY6" fmla="*/ 67343 h 748250"/>
                <a:gd name="connsiteX7" fmla="*/ 323057 w 523775"/>
                <a:gd name="connsiteY7" fmla="*/ 84926 h 748250"/>
                <a:gd name="connsiteX8" fmla="*/ 257024 w 523775"/>
                <a:gd name="connsiteY8" fmla="*/ 341576 h 748250"/>
                <a:gd name="connsiteX9" fmla="*/ 249729 w 523775"/>
                <a:gd name="connsiteY9" fmla="*/ 351304 h 748250"/>
                <a:gd name="connsiteX10" fmla="*/ 0 w 523775"/>
                <a:gd name="connsiteY10" fmla="*/ 704291 h 748250"/>
                <a:gd name="connsiteX11" fmla="*/ 61170 w 523775"/>
                <a:gd name="connsiteY11" fmla="*/ 757978 h 748250"/>
                <a:gd name="connsiteX12" fmla="*/ 232145 w 523775"/>
                <a:gd name="connsiteY12" fmla="*/ 603090 h 748250"/>
                <a:gd name="connsiteX13" fmla="*/ 436604 w 523775"/>
                <a:gd name="connsiteY13" fmla="*/ 340828 h 748250"/>
                <a:gd name="connsiteX14" fmla="*/ 438288 w 523775"/>
                <a:gd name="connsiteY14" fmla="*/ 338209 h 748250"/>
                <a:gd name="connsiteX15" fmla="*/ 440346 w 523775"/>
                <a:gd name="connsiteY15" fmla="*/ 335590 h 7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3775" h="748250">
                  <a:moveTo>
                    <a:pt x="440346" y="335590"/>
                  </a:moveTo>
                  <a:lnTo>
                    <a:pt x="440346" y="335590"/>
                  </a:lnTo>
                  <a:cubicBezTo>
                    <a:pt x="507688" y="231209"/>
                    <a:pt x="530510" y="67343"/>
                    <a:pt x="530510" y="67343"/>
                  </a:cubicBezTo>
                  <a:lnTo>
                    <a:pt x="444461" y="8792"/>
                  </a:lnTo>
                  <a:lnTo>
                    <a:pt x="400501" y="29930"/>
                  </a:lnTo>
                  <a:cubicBezTo>
                    <a:pt x="373003" y="17771"/>
                    <a:pt x="325676" y="0"/>
                    <a:pt x="325676" y="0"/>
                  </a:cubicBezTo>
                  <a:lnTo>
                    <a:pt x="304912" y="67343"/>
                  </a:lnTo>
                  <a:cubicBezTo>
                    <a:pt x="304912" y="67343"/>
                    <a:pt x="315949" y="71271"/>
                    <a:pt x="323057" y="84926"/>
                  </a:cubicBezTo>
                  <a:cubicBezTo>
                    <a:pt x="323432" y="122900"/>
                    <a:pt x="317445" y="219612"/>
                    <a:pt x="257024" y="341576"/>
                  </a:cubicBezTo>
                  <a:cubicBezTo>
                    <a:pt x="254592" y="344944"/>
                    <a:pt x="252161" y="347749"/>
                    <a:pt x="249729" y="351304"/>
                  </a:cubicBezTo>
                  <a:cubicBezTo>
                    <a:pt x="142916" y="505069"/>
                    <a:pt x="0" y="704291"/>
                    <a:pt x="0" y="704291"/>
                  </a:cubicBezTo>
                  <a:lnTo>
                    <a:pt x="61170" y="757978"/>
                  </a:lnTo>
                  <a:cubicBezTo>
                    <a:pt x="61170" y="757978"/>
                    <a:pt x="152643" y="675670"/>
                    <a:pt x="232145" y="603090"/>
                  </a:cubicBezTo>
                  <a:cubicBezTo>
                    <a:pt x="304351" y="537057"/>
                    <a:pt x="416402" y="371132"/>
                    <a:pt x="436604" y="340828"/>
                  </a:cubicBezTo>
                  <a:cubicBezTo>
                    <a:pt x="437166" y="339893"/>
                    <a:pt x="437727" y="339145"/>
                    <a:pt x="438288" y="338209"/>
                  </a:cubicBezTo>
                  <a:cubicBezTo>
                    <a:pt x="439597" y="336713"/>
                    <a:pt x="440346" y="335590"/>
                    <a:pt x="440346" y="335590"/>
                  </a:cubicBezTo>
                  <a:close/>
                </a:path>
              </a:pathLst>
            </a:custGeom>
            <a:solidFill>
              <a:srgbClr val="F9B253"/>
            </a:solidFill>
            <a:ln w="18697" cap="flat">
              <a:noFill/>
              <a:prstDash val="solid"/>
              <a:miter/>
            </a:ln>
          </p:spPr>
          <p:txBody>
            <a:bodyPr rtlCol="0" anchor="ctr"/>
            <a:lstStyle/>
            <a:p>
              <a:endParaRPr lang="en-ID"/>
            </a:p>
          </p:txBody>
        </p:sp>
        <p:sp>
          <p:nvSpPr>
            <p:cNvPr id="319" name="Freeform: Shape 318">
              <a:extLst>
                <a:ext uri="{FF2B5EF4-FFF2-40B4-BE49-F238E27FC236}">
                  <a16:creationId xmlns:a16="http://schemas.microsoft.com/office/drawing/2014/main" id="{BD9CF03C-28C2-4626-9143-F732B4AEBC6B}"/>
                </a:ext>
              </a:extLst>
            </p:cNvPr>
            <p:cNvSpPr/>
            <p:nvPr/>
          </p:nvSpPr>
          <p:spPr>
            <a:xfrm>
              <a:off x="3259243" y="2389519"/>
              <a:ext cx="187063" cy="37413"/>
            </a:xfrm>
            <a:custGeom>
              <a:avLst/>
              <a:gdLst>
                <a:gd name="connsiteX0" fmla="*/ 183696 w 187062"/>
                <a:gd name="connsiteY0" fmla="*/ 40593 h 37412"/>
                <a:gd name="connsiteX1" fmla="*/ 181264 w 187062"/>
                <a:gd name="connsiteY1" fmla="*/ 39844 h 37412"/>
                <a:gd name="connsiteX2" fmla="*/ 186315 w 187062"/>
                <a:gd name="connsiteY2" fmla="*/ 45830 h 37412"/>
                <a:gd name="connsiteX3" fmla="*/ 187250 w 187062"/>
                <a:gd name="connsiteY3" fmla="*/ 50320 h 37412"/>
                <a:gd name="connsiteX4" fmla="*/ 176774 w 187062"/>
                <a:gd name="connsiteY4" fmla="*/ 53126 h 37412"/>
                <a:gd name="connsiteX5" fmla="*/ 168918 w 187062"/>
                <a:gd name="connsiteY5" fmla="*/ 49385 h 37412"/>
                <a:gd name="connsiteX6" fmla="*/ 159191 w 187062"/>
                <a:gd name="connsiteY6" fmla="*/ 51629 h 37412"/>
                <a:gd name="connsiteX7" fmla="*/ 143851 w 187062"/>
                <a:gd name="connsiteY7" fmla="*/ 40780 h 37412"/>
                <a:gd name="connsiteX8" fmla="*/ 143851 w 187062"/>
                <a:gd name="connsiteY8" fmla="*/ 43960 h 37412"/>
                <a:gd name="connsiteX9" fmla="*/ 133189 w 187062"/>
                <a:gd name="connsiteY9" fmla="*/ 46766 h 37412"/>
                <a:gd name="connsiteX10" fmla="*/ 116727 w 187062"/>
                <a:gd name="connsiteY10" fmla="*/ 34794 h 37412"/>
                <a:gd name="connsiteX11" fmla="*/ 108122 w 187062"/>
                <a:gd name="connsiteY11" fmla="*/ 24879 h 37412"/>
                <a:gd name="connsiteX12" fmla="*/ 99704 w 187062"/>
                <a:gd name="connsiteY12" fmla="*/ 19080 h 37412"/>
                <a:gd name="connsiteX13" fmla="*/ 86797 w 187062"/>
                <a:gd name="connsiteY13" fmla="*/ 14778 h 37412"/>
                <a:gd name="connsiteX14" fmla="*/ 86049 w 187062"/>
                <a:gd name="connsiteY14" fmla="*/ 14778 h 37412"/>
                <a:gd name="connsiteX15" fmla="*/ 86049 w 187062"/>
                <a:gd name="connsiteY15" fmla="*/ 14591 h 37412"/>
                <a:gd name="connsiteX16" fmla="*/ 0 w 187062"/>
                <a:gd name="connsiteY16" fmla="*/ 0 h 37412"/>
                <a:gd name="connsiteX17" fmla="*/ 179019 w 187062"/>
                <a:gd name="connsiteY17" fmla="*/ 0 h 37412"/>
                <a:gd name="connsiteX18" fmla="*/ 177897 w 187062"/>
                <a:gd name="connsiteY18" fmla="*/ 748 h 37412"/>
                <a:gd name="connsiteX19" fmla="*/ 167047 w 187062"/>
                <a:gd name="connsiteY19" fmla="*/ 2806 h 37412"/>
                <a:gd name="connsiteX20" fmla="*/ 167982 w 187062"/>
                <a:gd name="connsiteY20" fmla="*/ 3741 h 37412"/>
                <a:gd name="connsiteX21" fmla="*/ 174717 w 187062"/>
                <a:gd name="connsiteY21" fmla="*/ 11411 h 37412"/>
                <a:gd name="connsiteX22" fmla="*/ 193049 w 187062"/>
                <a:gd name="connsiteY22" fmla="*/ 33110 h 37412"/>
                <a:gd name="connsiteX23" fmla="*/ 193984 w 187062"/>
                <a:gd name="connsiteY23" fmla="*/ 37787 h 37412"/>
                <a:gd name="connsiteX24" fmla="*/ 183696 w 187062"/>
                <a:gd name="connsiteY24" fmla="*/ 4059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7062" h="37412">
                  <a:moveTo>
                    <a:pt x="183696" y="40593"/>
                  </a:moveTo>
                  <a:cubicBezTo>
                    <a:pt x="182760" y="40405"/>
                    <a:pt x="182199" y="40219"/>
                    <a:pt x="181264" y="39844"/>
                  </a:cubicBezTo>
                  <a:cubicBezTo>
                    <a:pt x="183883" y="42650"/>
                    <a:pt x="185753" y="44895"/>
                    <a:pt x="186315" y="45830"/>
                  </a:cubicBezTo>
                  <a:cubicBezTo>
                    <a:pt x="188746" y="48449"/>
                    <a:pt x="187250" y="50320"/>
                    <a:pt x="187250" y="50320"/>
                  </a:cubicBezTo>
                  <a:cubicBezTo>
                    <a:pt x="183883" y="53874"/>
                    <a:pt x="181077" y="53500"/>
                    <a:pt x="176774" y="53126"/>
                  </a:cubicBezTo>
                  <a:cubicBezTo>
                    <a:pt x="174530" y="52939"/>
                    <a:pt x="171911" y="51629"/>
                    <a:pt x="168918" y="49385"/>
                  </a:cubicBezTo>
                  <a:cubicBezTo>
                    <a:pt x="165738" y="52003"/>
                    <a:pt x="163119" y="51816"/>
                    <a:pt x="159191" y="51629"/>
                  </a:cubicBezTo>
                  <a:cubicBezTo>
                    <a:pt x="155262" y="51255"/>
                    <a:pt x="150399" y="47140"/>
                    <a:pt x="143851" y="40780"/>
                  </a:cubicBezTo>
                  <a:cubicBezTo>
                    <a:pt x="144787" y="42463"/>
                    <a:pt x="143851" y="43960"/>
                    <a:pt x="143851" y="43960"/>
                  </a:cubicBezTo>
                  <a:cubicBezTo>
                    <a:pt x="140297" y="47327"/>
                    <a:pt x="137491" y="47140"/>
                    <a:pt x="133189" y="46766"/>
                  </a:cubicBezTo>
                  <a:cubicBezTo>
                    <a:pt x="129260" y="46391"/>
                    <a:pt x="123648" y="42089"/>
                    <a:pt x="116727" y="34794"/>
                  </a:cubicBezTo>
                  <a:cubicBezTo>
                    <a:pt x="114483" y="32549"/>
                    <a:pt x="111489" y="28808"/>
                    <a:pt x="108122" y="24879"/>
                  </a:cubicBezTo>
                  <a:cubicBezTo>
                    <a:pt x="104942" y="22635"/>
                    <a:pt x="102136" y="20577"/>
                    <a:pt x="99704" y="19080"/>
                  </a:cubicBezTo>
                  <a:cubicBezTo>
                    <a:pt x="94467" y="15339"/>
                    <a:pt x="88855" y="14778"/>
                    <a:pt x="86797" y="14778"/>
                  </a:cubicBezTo>
                  <a:cubicBezTo>
                    <a:pt x="86423" y="14778"/>
                    <a:pt x="86049" y="14778"/>
                    <a:pt x="86049" y="14778"/>
                  </a:cubicBezTo>
                  <a:lnTo>
                    <a:pt x="86049" y="14591"/>
                  </a:lnTo>
                  <a:cubicBezTo>
                    <a:pt x="53874" y="13843"/>
                    <a:pt x="39470" y="0"/>
                    <a:pt x="0" y="0"/>
                  </a:cubicBezTo>
                  <a:lnTo>
                    <a:pt x="179019" y="0"/>
                  </a:lnTo>
                  <a:cubicBezTo>
                    <a:pt x="178645" y="187"/>
                    <a:pt x="178271" y="374"/>
                    <a:pt x="177897" y="748"/>
                  </a:cubicBezTo>
                  <a:cubicBezTo>
                    <a:pt x="176213" y="1497"/>
                    <a:pt x="171724" y="2058"/>
                    <a:pt x="167047" y="2806"/>
                  </a:cubicBezTo>
                  <a:cubicBezTo>
                    <a:pt x="167234" y="2993"/>
                    <a:pt x="167421" y="3180"/>
                    <a:pt x="167982" y="3741"/>
                  </a:cubicBezTo>
                  <a:cubicBezTo>
                    <a:pt x="170414" y="6360"/>
                    <a:pt x="172659" y="8979"/>
                    <a:pt x="174717" y="11411"/>
                  </a:cubicBezTo>
                  <a:cubicBezTo>
                    <a:pt x="181825" y="20016"/>
                    <a:pt x="191365" y="31427"/>
                    <a:pt x="193049" y="33110"/>
                  </a:cubicBezTo>
                  <a:cubicBezTo>
                    <a:pt x="195481" y="35916"/>
                    <a:pt x="193984" y="37787"/>
                    <a:pt x="193984" y="37787"/>
                  </a:cubicBezTo>
                  <a:cubicBezTo>
                    <a:pt x="190804" y="41154"/>
                    <a:pt x="187624" y="40780"/>
                    <a:pt x="183696" y="40593"/>
                  </a:cubicBezTo>
                  <a:close/>
                </a:path>
              </a:pathLst>
            </a:custGeom>
            <a:solidFill>
              <a:srgbClr val="63AFE1"/>
            </a:solidFill>
            <a:ln w="18697" cap="flat">
              <a:noFill/>
              <a:prstDash val="solid"/>
              <a:miter/>
            </a:ln>
          </p:spPr>
          <p:txBody>
            <a:bodyPr rtlCol="0" anchor="ctr"/>
            <a:lstStyle/>
            <a:p>
              <a:endParaRPr lang="en-ID"/>
            </a:p>
          </p:txBody>
        </p:sp>
        <p:sp>
          <p:nvSpPr>
            <p:cNvPr id="320" name="Freeform: Shape 319">
              <a:extLst>
                <a:ext uri="{FF2B5EF4-FFF2-40B4-BE49-F238E27FC236}">
                  <a16:creationId xmlns:a16="http://schemas.microsoft.com/office/drawing/2014/main" id="{31A781FB-BB26-4D21-B370-5103635F46E2}"/>
                </a:ext>
              </a:extLst>
            </p:cNvPr>
            <p:cNvSpPr/>
            <p:nvPr/>
          </p:nvSpPr>
          <p:spPr>
            <a:xfrm>
              <a:off x="3251760" y="2365352"/>
              <a:ext cx="187063" cy="74825"/>
            </a:xfrm>
            <a:custGeom>
              <a:avLst/>
              <a:gdLst>
                <a:gd name="connsiteX0" fmla="*/ 183695 w 187062"/>
                <a:gd name="connsiteY0" fmla="*/ 64760 h 74825"/>
                <a:gd name="connsiteX1" fmla="*/ 181264 w 187062"/>
                <a:gd name="connsiteY1" fmla="*/ 64011 h 74825"/>
                <a:gd name="connsiteX2" fmla="*/ 186314 w 187062"/>
                <a:gd name="connsiteY2" fmla="*/ 69997 h 74825"/>
                <a:gd name="connsiteX3" fmla="*/ 187250 w 187062"/>
                <a:gd name="connsiteY3" fmla="*/ 74487 h 74825"/>
                <a:gd name="connsiteX4" fmla="*/ 176774 w 187062"/>
                <a:gd name="connsiteY4" fmla="*/ 77293 h 74825"/>
                <a:gd name="connsiteX5" fmla="*/ 168918 w 187062"/>
                <a:gd name="connsiteY5" fmla="*/ 73552 h 74825"/>
                <a:gd name="connsiteX6" fmla="*/ 159190 w 187062"/>
                <a:gd name="connsiteY6" fmla="*/ 75796 h 74825"/>
                <a:gd name="connsiteX7" fmla="*/ 143851 w 187062"/>
                <a:gd name="connsiteY7" fmla="*/ 64947 h 74825"/>
                <a:gd name="connsiteX8" fmla="*/ 143851 w 187062"/>
                <a:gd name="connsiteY8" fmla="*/ 68127 h 74825"/>
                <a:gd name="connsiteX9" fmla="*/ 133189 w 187062"/>
                <a:gd name="connsiteY9" fmla="*/ 70933 h 74825"/>
                <a:gd name="connsiteX10" fmla="*/ 116727 w 187062"/>
                <a:gd name="connsiteY10" fmla="*/ 58961 h 74825"/>
                <a:gd name="connsiteX11" fmla="*/ 108122 w 187062"/>
                <a:gd name="connsiteY11" fmla="*/ 49046 h 74825"/>
                <a:gd name="connsiteX12" fmla="*/ 99704 w 187062"/>
                <a:gd name="connsiteY12" fmla="*/ 43247 h 74825"/>
                <a:gd name="connsiteX13" fmla="*/ 86797 w 187062"/>
                <a:gd name="connsiteY13" fmla="*/ 38945 h 74825"/>
                <a:gd name="connsiteX14" fmla="*/ 86049 w 187062"/>
                <a:gd name="connsiteY14" fmla="*/ 38945 h 74825"/>
                <a:gd name="connsiteX15" fmla="*/ 86049 w 187062"/>
                <a:gd name="connsiteY15" fmla="*/ 38758 h 74825"/>
                <a:gd name="connsiteX16" fmla="*/ 0 w 187062"/>
                <a:gd name="connsiteY16" fmla="*/ 24167 h 74825"/>
                <a:gd name="connsiteX17" fmla="*/ 147967 w 187062"/>
                <a:gd name="connsiteY17" fmla="*/ 11260 h 74825"/>
                <a:gd name="connsiteX18" fmla="*/ 171536 w 187062"/>
                <a:gd name="connsiteY18" fmla="*/ 13691 h 74825"/>
                <a:gd name="connsiteX19" fmla="*/ 177897 w 187062"/>
                <a:gd name="connsiteY19" fmla="*/ 24728 h 74825"/>
                <a:gd name="connsiteX20" fmla="*/ 167047 w 187062"/>
                <a:gd name="connsiteY20" fmla="*/ 26786 h 74825"/>
                <a:gd name="connsiteX21" fmla="*/ 167982 w 187062"/>
                <a:gd name="connsiteY21" fmla="*/ 27721 h 74825"/>
                <a:gd name="connsiteX22" fmla="*/ 174716 w 187062"/>
                <a:gd name="connsiteY22" fmla="*/ 35391 h 74825"/>
                <a:gd name="connsiteX23" fmla="*/ 193049 w 187062"/>
                <a:gd name="connsiteY23" fmla="*/ 57090 h 74825"/>
                <a:gd name="connsiteX24" fmla="*/ 193984 w 187062"/>
                <a:gd name="connsiteY24" fmla="*/ 61767 h 74825"/>
                <a:gd name="connsiteX25" fmla="*/ 183695 w 187062"/>
                <a:gd name="connsiteY25" fmla="*/ 64760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7062" h="74825">
                  <a:moveTo>
                    <a:pt x="183695" y="64760"/>
                  </a:moveTo>
                  <a:cubicBezTo>
                    <a:pt x="182760" y="64572"/>
                    <a:pt x="182199" y="64386"/>
                    <a:pt x="181264" y="64011"/>
                  </a:cubicBezTo>
                  <a:cubicBezTo>
                    <a:pt x="183883" y="66817"/>
                    <a:pt x="185753" y="69062"/>
                    <a:pt x="186314" y="69997"/>
                  </a:cubicBezTo>
                  <a:cubicBezTo>
                    <a:pt x="188746" y="72616"/>
                    <a:pt x="187250" y="74487"/>
                    <a:pt x="187250" y="74487"/>
                  </a:cubicBezTo>
                  <a:cubicBezTo>
                    <a:pt x="183883" y="78041"/>
                    <a:pt x="181077" y="77667"/>
                    <a:pt x="176774" y="77293"/>
                  </a:cubicBezTo>
                  <a:cubicBezTo>
                    <a:pt x="174530" y="77106"/>
                    <a:pt x="171911" y="75796"/>
                    <a:pt x="168918" y="73552"/>
                  </a:cubicBezTo>
                  <a:cubicBezTo>
                    <a:pt x="165738" y="76170"/>
                    <a:pt x="163119" y="75983"/>
                    <a:pt x="159190" y="75796"/>
                  </a:cubicBezTo>
                  <a:cubicBezTo>
                    <a:pt x="155262" y="75422"/>
                    <a:pt x="150398" y="71307"/>
                    <a:pt x="143851" y="64947"/>
                  </a:cubicBezTo>
                  <a:cubicBezTo>
                    <a:pt x="144787" y="66630"/>
                    <a:pt x="143851" y="68127"/>
                    <a:pt x="143851" y="68127"/>
                  </a:cubicBezTo>
                  <a:cubicBezTo>
                    <a:pt x="140297" y="71494"/>
                    <a:pt x="137491" y="71307"/>
                    <a:pt x="133189" y="70933"/>
                  </a:cubicBezTo>
                  <a:cubicBezTo>
                    <a:pt x="129260" y="70558"/>
                    <a:pt x="123648" y="66256"/>
                    <a:pt x="116727" y="58961"/>
                  </a:cubicBezTo>
                  <a:cubicBezTo>
                    <a:pt x="114482" y="56716"/>
                    <a:pt x="111489" y="52975"/>
                    <a:pt x="108122" y="49046"/>
                  </a:cubicBezTo>
                  <a:cubicBezTo>
                    <a:pt x="104942" y="46802"/>
                    <a:pt x="102136" y="44744"/>
                    <a:pt x="99704" y="43247"/>
                  </a:cubicBezTo>
                  <a:cubicBezTo>
                    <a:pt x="94467" y="39506"/>
                    <a:pt x="88855" y="38945"/>
                    <a:pt x="86797" y="38945"/>
                  </a:cubicBezTo>
                  <a:cubicBezTo>
                    <a:pt x="86423" y="38945"/>
                    <a:pt x="86049" y="38945"/>
                    <a:pt x="86049" y="38945"/>
                  </a:cubicBezTo>
                  <a:lnTo>
                    <a:pt x="86049" y="38758"/>
                  </a:lnTo>
                  <a:cubicBezTo>
                    <a:pt x="53874" y="38010"/>
                    <a:pt x="39470" y="24167"/>
                    <a:pt x="0" y="24167"/>
                  </a:cubicBezTo>
                  <a:cubicBezTo>
                    <a:pt x="0" y="24167"/>
                    <a:pt x="92222" y="-20167"/>
                    <a:pt x="147967" y="11260"/>
                  </a:cubicBezTo>
                  <a:cubicBezTo>
                    <a:pt x="153766" y="12195"/>
                    <a:pt x="164615" y="13691"/>
                    <a:pt x="171536" y="13691"/>
                  </a:cubicBezTo>
                  <a:cubicBezTo>
                    <a:pt x="187811" y="13879"/>
                    <a:pt x="183134" y="22109"/>
                    <a:pt x="177897" y="24728"/>
                  </a:cubicBezTo>
                  <a:cubicBezTo>
                    <a:pt x="176213" y="25476"/>
                    <a:pt x="171723" y="26038"/>
                    <a:pt x="167047" y="26786"/>
                  </a:cubicBezTo>
                  <a:cubicBezTo>
                    <a:pt x="167234" y="26973"/>
                    <a:pt x="167421" y="27160"/>
                    <a:pt x="167982" y="27721"/>
                  </a:cubicBezTo>
                  <a:cubicBezTo>
                    <a:pt x="170414" y="30340"/>
                    <a:pt x="172659" y="32959"/>
                    <a:pt x="174716" y="35391"/>
                  </a:cubicBezTo>
                  <a:cubicBezTo>
                    <a:pt x="181825" y="43996"/>
                    <a:pt x="191365" y="55406"/>
                    <a:pt x="193049" y="57090"/>
                  </a:cubicBezTo>
                  <a:cubicBezTo>
                    <a:pt x="195480" y="59896"/>
                    <a:pt x="193984" y="61767"/>
                    <a:pt x="193984" y="61767"/>
                  </a:cubicBezTo>
                  <a:cubicBezTo>
                    <a:pt x="190804" y="65321"/>
                    <a:pt x="187624" y="64947"/>
                    <a:pt x="183695" y="64760"/>
                  </a:cubicBezTo>
                  <a:close/>
                </a:path>
              </a:pathLst>
            </a:custGeom>
            <a:solidFill>
              <a:srgbClr val="FFE1BD"/>
            </a:solidFill>
            <a:ln w="18697" cap="flat">
              <a:noFill/>
              <a:prstDash val="solid"/>
              <a:miter/>
            </a:ln>
          </p:spPr>
          <p:txBody>
            <a:bodyPr rtlCol="0" anchor="ctr"/>
            <a:lstStyle/>
            <a:p>
              <a:endParaRPr lang="en-ID"/>
            </a:p>
          </p:txBody>
        </p:sp>
        <p:sp>
          <p:nvSpPr>
            <p:cNvPr id="321" name="Freeform: Shape 320">
              <a:extLst>
                <a:ext uri="{FF2B5EF4-FFF2-40B4-BE49-F238E27FC236}">
                  <a16:creationId xmlns:a16="http://schemas.microsoft.com/office/drawing/2014/main" id="{5D43E19C-3FE1-4016-A7DC-509A7C48BD88}"/>
                </a:ext>
              </a:extLst>
            </p:cNvPr>
            <p:cNvSpPr/>
            <p:nvPr/>
          </p:nvSpPr>
          <p:spPr>
            <a:xfrm>
              <a:off x="3399914" y="2376799"/>
              <a:ext cx="18706" cy="18706"/>
            </a:xfrm>
            <a:custGeom>
              <a:avLst/>
              <a:gdLst>
                <a:gd name="connsiteX0" fmla="*/ 29930 w 18706"/>
                <a:gd name="connsiteY0" fmla="*/ 13469 h 0"/>
                <a:gd name="connsiteX1" fmla="*/ 19080 w 18706"/>
                <a:gd name="connsiteY1" fmla="*/ 15526 h 0"/>
                <a:gd name="connsiteX2" fmla="*/ 0 w 18706"/>
                <a:gd name="connsiteY2" fmla="*/ 0 h 0"/>
                <a:gd name="connsiteX3" fmla="*/ 23570 w 18706"/>
                <a:gd name="connsiteY3" fmla="*/ 2432 h 0"/>
                <a:gd name="connsiteX4" fmla="*/ 29930 w 18706"/>
                <a:gd name="connsiteY4" fmla="*/ 13469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
                  <a:moveTo>
                    <a:pt x="29930" y="13469"/>
                  </a:moveTo>
                  <a:cubicBezTo>
                    <a:pt x="28246" y="14217"/>
                    <a:pt x="23757" y="14778"/>
                    <a:pt x="19080" y="15526"/>
                  </a:cubicBezTo>
                  <a:cubicBezTo>
                    <a:pt x="19080" y="15526"/>
                    <a:pt x="5612" y="2806"/>
                    <a:pt x="0" y="0"/>
                  </a:cubicBezTo>
                  <a:cubicBezTo>
                    <a:pt x="5799" y="935"/>
                    <a:pt x="16649" y="2432"/>
                    <a:pt x="23570" y="2432"/>
                  </a:cubicBezTo>
                  <a:cubicBezTo>
                    <a:pt x="39657" y="2619"/>
                    <a:pt x="34981" y="10663"/>
                    <a:pt x="29930" y="13469"/>
                  </a:cubicBezTo>
                  <a:close/>
                </a:path>
              </a:pathLst>
            </a:custGeom>
            <a:solidFill>
              <a:srgbClr val="F89521">
                <a:alpha val="47000"/>
              </a:srgbClr>
            </a:solidFill>
            <a:ln w="18697" cap="flat">
              <a:noFill/>
              <a:prstDash val="solid"/>
              <a:miter/>
            </a:ln>
          </p:spPr>
          <p:txBody>
            <a:bodyPr rtlCol="0" anchor="ctr"/>
            <a:lstStyle/>
            <a:p>
              <a:endParaRPr lang="en-ID"/>
            </a:p>
          </p:txBody>
        </p:sp>
        <p:sp>
          <p:nvSpPr>
            <p:cNvPr id="322" name="Freeform: Shape 321">
              <a:extLst>
                <a:ext uri="{FF2B5EF4-FFF2-40B4-BE49-F238E27FC236}">
                  <a16:creationId xmlns:a16="http://schemas.microsoft.com/office/drawing/2014/main" id="{DA61FE61-08DA-4AC2-A011-563AEC5F6C99}"/>
                </a:ext>
              </a:extLst>
            </p:cNvPr>
            <p:cNvSpPr/>
            <p:nvPr/>
          </p:nvSpPr>
          <p:spPr>
            <a:xfrm>
              <a:off x="5789453" y="6184086"/>
              <a:ext cx="598601" cy="56119"/>
            </a:xfrm>
            <a:custGeom>
              <a:avLst/>
              <a:gdLst>
                <a:gd name="connsiteX0" fmla="*/ 613940 w 598600"/>
                <a:gd name="connsiteY0" fmla="*/ 31239 h 56118"/>
                <a:gd name="connsiteX1" fmla="*/ 306970 w 598600"/>
                <a:gd name="connsiteY1" fmla="*/ 65659 h 56118"/>
                <a:gd name="connsiteX2" fmla="*/ 0 w 598600"/>
                <a:gd name="connsiteY2" fmla="*/ 31239 h 56118"/>
                <a:gd name="connsiteX3" fmla="*/ 161996 w 598600"/>
                <a:gd name="connsiteY3" fmla="*/ 1122 h 56118"/>
                <a:gd name="connsiteX4" fmla="*/ 167047 w 598600"/>
                <a:gd name="connsiteY4" fmla="*/ 19829 h 56118"/>
                <a:gd name="connsiteX5" fmla="*/ 184257 w 598600"/>
                <a:gd name="connsiteY5" fmla="*/ 33110 h 56118"/>
                <a:gd name="connsiteX6" fmla="*/ 409854 w 598600"/>
                <a:gd name="connsiteY6" fmla="*/ 33110 h 56118"/>
                <a:gd name="connsiteX7" fmla="*/ 427251 w 598600"/>
                <a:gd name="connsiteY7" fmla="*/ 19829 h 56118"/>
                <a:gd name="connsiteX8" fmla="*/ 432489 w 598600"/>
                <a:gd name="connsiteY8" fmla="*/ 0 h 56118"/>
                <a:gd name="connsiteX9" fmla="*/ 613940 w 598600"/>
                <a:gd name="connsiteY9" fmla="*/ 3123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8600" h="56118">
                  <a:moveTo>
                    <a:pt x="613940" y="31239"/>
                  </a:moveTo>
                  <a:cubicBezTo>
                    <a:pt x="613940" y="50319"/>
                    <a:pt x="476635" y="65659"/>
                    <a:pt x="306970" y="65659"/>
                  </a:cubicBezTo>
                  <a:cubicBezTo>
                    <a:pt x="137491" y="65659"/>
                    <a:pt x="0" y="50319"/>
                    <a:pt x="0" y="31239"/>
                  </a:cubicBezTo>
                  <a:cubicBezTo>
                    <a:pt x="0" y="18145"/>
                    <a:pt x="65472" y="6734"/>
                    <a:pt x="161996" y="1122"/>
                  </a:cubicBezTo>
                  <a:lnTo>
                    <a:pt x="167047" y="19829"/>
                  </a:lnTo>
                  <a:cubicBezTo>
                    <a:pt x="169105" y="27498"/>
                    <a:pt x="176213" y="33110"/>
                    <a:pt x="184257" y="33110"/>
                  </a:cubicBezTo>
                  <a:lnTo>
                    <a:pt x="409854" y="33110"/>
                  </a:lnTo>
                  <a:cubicBezTo>
                    <a:pt x="418085" y="33110"/>
                    <a:pt x="425193" y="27498"/>
                    <a:pt x="427251" y="19829"/>
                  </a:cubicBezTo>
                  <a:lnTo>
                    <a:pt x="432489" y="0"/>
                  </a:lnTo>
                  <a:cubicBezTo>
                    <a:pt x="539489" y="5238"/>
                    <a:pt x="613940" y="17209"/>
                    <a:pt x="613940" y="31239"/>
                  </a:cubicBezTo>
                  <a:close/>
                </a:path>
              </a:pathLst>
            </a:custGeom>
            <a:solidFill>
              <a:schemeClr val="bg1">
                <a:lumMod val="75000"/>
              </a:schemeClr>
            </a:solidFill>
            <a:ln w="18697" cap="flat">
              <a:noFill/>
              <a:prstDash val="solid"/>
              <a:miter/>
            </a:ln>
          </p:spPr>
          <p:txBody>
            <a:bodyPr rtlCol="0" anchor="ctr"/>
            <a:lstStyle/>
            <a:p>
              <a:endParaRPr lang="en-ID"/>
            </a:p>
          </p:txBody>
        </p:sp>
        <p:sp>
          <p:nvSpPr>
            <p:cNvPr id="323" name="Freeform: Shape 322">
              <a:extLst>
                <a:ext uri="{FF2B5EF4-FFF2-40B4-BE49-F238E27FC236}">
                  <a16:creationId xmlns:a16="http://schemas.microsoft.com/office/drawing/2014/main" id="{93D67EAB-9A85-4F11-A64A-44122FFC87A6}"/>
                </a:ext>
              </a:extLst>
            </p:cNvPr>
            <p:cNvSpPr/>
            <p:nvPr/>
          </p:nvSpPr>
          <p:spPr>
            <a:xfrm>
              <a:off x="5572086" y="5527299"/>
              <a:ext cx="448950" cy="261888"/>
            </a:xfrm>
            <a:custGeom>
              <a:avLst/>
              <a:gdLst>
                <a:gd name="connsiteX0" fmla="*/ 401624 w 448950"/>
                <a:gd name="connsiteY0" fmla="*/ 280230 h 261887"/>
                <a:gd name="connsiteX1" fmla="*/ 246736 w 448950"/>
                <a:gd name="connsiteY1" fmla="*/ 116550 h 261887"/>
                <a:gd name="connsiteX2" fmla="*/ 0 w 448950"/>
                <a:gd name="connsiteY2" fmla="*/ 126652 h 261887"/>
                <a:gd name="connsiteX3" fmla="*/ 128325 w 448950"/>
                <a:gd name="connsiteY3" fmla="*/ 197 h 261887"/>
                <a:gd name="connsiteX4" fmla="*/ 265629 w 448950"/>
                <a:gd name="connsiteY4" fmla="*/ 79886 h 261887"/>
                <a:gd name="connsiteX5" fmla="*/ 381795 w 448950"/>
                <a:gd name="connsiteY5" fmla="*/ 63237 h 261887"/>
                <a:gd name="connsiteX6" fmla="*/ 419581 w 448950"/>
                <a:gd name="connsiteY6" fmla="*/ 181648 h 261887"/>
                <a:gd name="connsiteX7" fmla="*/ 456059 w 448950"/>
                <a:gd name="connsiteY7" fmla="*/ 254977 h 261887"/>
                <a:gd name="connsiteX8" fmla="*/ 452317 w 448950"/>
                <a:gd name="connsiteY8" fmla="*/ 278359 h 26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261887">
                  <a:moveTo>
                    <a:pt x="401624" y="280230"/>
                  </a:moveTo>
                  <a:cubicBezTo>
                    <a:pt x="401624" y="280230"/>
                    <a:pt x="391148" y="170424"/>
                    <a:pt x="246736" y="116550"/>
                  </a:cubicBezTo>
                  <a:cubicBezTo>
                    <a:pt x="102510" y="62676"/>
                    <a:pt x="0" y="126652"/>
                    <a:pt x="0" y="126652"/>
                  </a:cubicBezTo>
                  <a:cubicBezTo>
                    <a:pt x="0" y="126652"/>
                    <a:pt x="14216" y="-5789"/>
                    <a:pt x="128325" y="197"/>
                  </a:cubicBezTo>
                  <a:cubicBezTo>
                    <a:pt x="242433" y="6183"/>
                    <a:pt x="265629" y="79886"/>
                    <a:pt x="265629" y="79886"/>
                  </a:cubicBezTo>
                  <a:cubicBezTo>
                    <a:pt x="265629" y="79886"/>
                    <a:pt x="327546" y="15536"/>
                    <a:pt x="381795" y="63237"/>
                  </a:cubicBezTo>
                  <a:cubicBezTo>
                    <a:pt x="426877" y="102894"/>
                    <a:pt x="419581" y="181648"/>
                    <a:pt x="419581" y="181648"/>
                  </a:cubicBezTo>
                  <a:cubicBezTo>
                    <a:pt x="419581" y="181648"/>
                    <a:pt x="462232" y="186886"/>
                    <a:pt x="456059" y="254977"/>
                  </a:cubicBezTo>
                  <a:cubicBezTo>
                    <a:pt x="455311" y="263394"/>
                    <a:pt x="454001" y="271251"/>
                    <a:pt x="452317" y="278359"/>
                  </a:cubicBezTo>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grpSp>
          <p:nvGrpSpPr>
            <p:cNvPr id="324" name="Group 323">
              <a:extLst>
                <a:ext uri="{FF2B5EF4-FFF2-40B4-BE49-F238E27FC236}">
                  <a16:creationId xmlns:a16="http://schemas.microsoft.com/office/drawing/2014/main" id="{BEA62E67-61DA-4605-82F3-82769A3DF12C}"/>
                </a:ext>
              </a:extLst>
            </p:cNvPr>
            <p:cNvGrpSpPr/>
            <p:nvPr/>
          </p:nvGrpSpPr>
          <p:grpSpPr>
            <a:xfrm>
              <a:off x="5820944" y="5047855"/>
              <a:ext cx="523711" cy="743025"/>
              <a:chOff x="5820944" y="5047855"/>
              <a:chExt cx="523711" cy="743025"/>
            </a:xfrm>
            <a:gradFill>
              <a:gsLst>
                <a:gs pos="0">
                  <a:srgbClr val="754A7D"/>
                </a:gs>
                <a:gs pos="47000">
                  <a:srgbClr val="6E8299"/>
                </a:gs>
                <a:gs pos="100000">
                  <a:srgbClr val="61E5CB"/>
                </a:gs>
              </a:gsLst>
              <a:lin ang="18900000" scaled="1"/>
            </a:gradFill>
          </p:grpSpPr>
          <p:sp>
            <p:nvSpPr>
              <p:cNvPr id="329" name="Freeform: Shape 328">
                <a:extLst>
                  <a:ext uri="{FF2B5EF4-FFF2-40B4-BE49-F238E27FC236}">
                    <a16:creationId xmlns:a16="http://schemas.microsoft.com/office/drawing/2014/main" id="{C013DAB8-1988-47B2-A37E-BC2E41C55B17}"/>
                  </a:ext>
                </a:extLst>
              </p:cNvPr>
              <p:cNvSpPr/>
              <p:nvPr/>
            </p:nvSpPr>
            <p:spPr>
              <a:xfrm>
                <a:off x="5878308" y="5303208"/>
                <a:ext cx="168356" cy="486363"/>
              </a:xfrm>
              <a:custGeom>
                <a:avLst/>
                <a:gdLst>
                  <a:gd name="connsiteX0" fmla="*/ 175652 w 168356"/>
                  <a:gd name="connsiteY0" fmla="*/ 503198 h 486362"/>
                  <a:gd name="connsiteX1" fmla="*/ 0 w 168356"/>
                  <a:gd name="connsiteY1" fmla="*/ 5986 h 486362"/>
                  <a:gd name="connsiteX2" fmla="*/ 5238 w 168356"/>
                  <a:gd name="connsiteY2" fmla="*/ 0 h 486362"/>
                  <a:gd name="connsiteX3" fmla="*/ 183696 w 168356"/>
                  <a:gd name="connsiteY3" fmla="*/ 503012 h 486362"/>
                  <a:gd name="connsiteX4" fmla="*/ 175652 w 168356"/>
                  <a:gd name="connsiteY4" fmla="*/ 503198 h 48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56" h="486362">
                    <a:moveTo>
                      <a:pt x="175652" y="503198"/>
                    </a:moveTo>
                    <a:cubicBezTo>
                      <a:pt x="173968" y="160313"/>
                      <a:pt x="1683" y="7670"/>
                      <a:pt x="0" y="5986"/>
                    </a:cubicBezTo>
                    <a:lnTo>
                      <a:pt x="5238" y="0"/>
                    </a:lnTo>
                    <a:cubicBezTo>
                      <a:pt x="6921" y="1497"/>
                      <a:pt x="182012" y="156197"/>
                      <a:pt x="183696" y="503012"/>
                    </a:cubicBezTo>
                    <a:lnTo>
                      <a:pt x="175652" y="503198"/>
                    </a:lnTo>
                    <a:close/>
                  </a:path>
                </a:pathLst>
              </a:custGeom>
              <a:grpFill/>
              <a:ln w="18697" cap="flat">
                <a:noFill/>
                <a:prstDash val="solid"/>
                <a:miter/>
              </a:ln>
            </p:spPr>
            <p:txBody>
              <a:bodyPr rtlCol="0" anchor="ctr"/>
              <a:lstStyle/>
              <a:p>
                <a:endParaRPr lang="en-ID"/>
              </a:p>
            </p:txBody>
          </p:sp>
          <p:sp>
            <p:nvSpPr>
              <p:cNvPr id="330" name="Freeform: Shape 329">
                <a:extLst>
                  <a:ext uri="{FF2B5EF4-FFF2-40B4-BE49-F238E27FC236}">
                    <a16:creationId xmlns:a16="http://schemas.microsoft.com/office/drawing/2014/main" id="{D0C90821-367B-46B8-9AA1-45D2EF6BC419}"/>
                  </a:ext>
                </a:extLst>
              </p:cNvPr>
              <p:cNvSpPr/>
              <p:nvPr/>
            </p:nvSpPr>
            <p:spPr>
              <a:xfrm>
                <a:off x="5820944" y="5254449"/>
                <a:ext cx="56119" cy="56119"/>
              </a:xfrm>
              <a:custGeom>
                <a:avLst/>
                <a:gdLst>
                  <a:gd name="connsiteX0" fmla="*/ 67278 w 56118"/>
                  <a:gd name="connsiteY0" fmla="*/ 58298 h 56118"/>
                  <a:gd name="connsiteX1" fmla="*/ 9662 w 56118"/>
                  <a:gd name="connsiteY1" fmla="*/ 45204 h 56118"/>
                  <a:gd name="connsiteX2" fmla="*/ 5547 w 56118"/>
                  <a:gd name="connsiteY2" fmla="*/ 9662 h 56118"/>
                  <a:gd name="connsiteX3" fmla="*/ 41089 w 56118"/>
                  <a:gd name="connsiteY3" fmla="*/ 5547 h 56118"/>
                  <a:gd name="connsiteX4" fmla="*/ 67278 w 56118"/>
                  <a:gd name="connsiteY4" fmla="*/ 5829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7278" y="58298"/>
                    </a:moveTo>
                    <a:cubicBezTo>
                      <a:pt x="67278" y="58298"/>
                      <a:pt x="30987" y="61853"/>
                      <a:pt x="9662" y="45204"/>
                    </a:cubicBezTo>
                    <a:cubicBezTo>
                      <a:pt x="-1375" y="36599"/>
                      <a:pt x="-3245" y="20699"/>
                      <a:pt x="5547" y="9662"/>
                    </a:cubicBezTo>
                    <a:cubicBezTo>
                      <a:pt x="14152" y="-1375"/>
                      <a:pt x="30052" y="-3245"/>
                      <a:pt x="41089" y="5547"/>
                    </a:cubicBezTo>
                    <a:cubicBezTo>
                      <a:pt x="63162" y="22944"/>
                      <a:pt x="67278" y="58298"/>
                      <a:pt x="67278" y="58298"/>
                    </a:cubicBezTo>
                    <a:close/>
                  </a:path>
                </a:pathLst>
              </a:custGeom>
              <a:grpFill/>
              <a:ln w="18697" cap="flat">
                <a:noFill/>
                <a:prstDash val="solid"/>
                <a:miter/>
              </a:ln>
            </p:spPr>
            <p:txBody>
              <a:bodyPr rtlCol="0" anchor="ctr"/>
              <a:lstStyle/>
              <a:p>
                <a:endParaRPr lang="en-ID"/>
              </a:p>
            </p:txBody>
          </p:sp>
          <p:sp>
            <p:nvSpPr>
              <p:cNvPr id="331" name="Freeform: Shape 330">
                <a:extLst>
                  <a:ext uri="{FF2B5EF4-FFF2-40B4-BE49-F238E27FC236}">
                    <a16:creationId xmlns:a16="http://schemas.microsoft.com/office/drawing/2014/main" id="{E7700C4D-3FC1-4EFE-AEBB-A5B0A5AB366F}"/>
                  </a:ext>
                </a:extLst>
              </p:cNvPr>
              <p:cNvSpPr/>
              <p:nvPr/>
            </p:nvSpPr>
            <p:spPr>
              <a:xfrm>
                <a:off x="5836573" y="5326626"/>
                <a:ext cx="56119" cy="56119"/>
              </a:xfrm>
              <a:custGeom>
                <a:avLst/>
                <a:gdLst>
                  <a:gd name="connsiteX0" fmla="*/ 65679 w 56118"/>
                  <a:gd name="connsiteY0" fmla="*/ 152 h 56118"/>
                  <a:gd name="connsiteX1" fmla="*/ 41922 w 56118"/>
                  <a:gd name="connsiteY1" fmla="*/ 54213 h 56118"/>
                  <a:gd name="connsiteX2" fmla="*/ 6193 w 56118"/>
                  <a:gd name="connsiteY2" fmla="*/ 51594 h 56118"/>
                  <a:gd name="connsiteX3" fmla="*/ 8811 w 56118"/>
                  <a:gd name="connsiteY3" fmla="*/ 15865 h 56118"/>
                  <a:gd name="connsiteX4" fmla="*/ 65679 w 56118"/>
                  <a:gd name="connsiteY4" fmla="*/ 15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5679" y="152"/>
                    </a:moveTo>
                    <a:cubicBezTo>
                      <a:pt x="65679" y="152"/>
                      <a:pt x="62312" y="36442"/>
                      <a:pt x="41922" y="54213"/>
                    </a:cubicBezTo>
                    <a:cubicBezTo>
                      <a:pt x="31259" y="63379"/>
                      <a:pt x="15359" y="62257"/>
                      <a:pt x="6193" y="51594"/>
                    </a:cubicBezTo>
                    <a:cubicBezTo>
                      <a:pt x="-2974" y="40932"/>
                      <a:pt x="-1851" y="25031"/>
                      <a:pt x="8811" y="15865"/>
                    </a:cubicBezTo>
                    <a:cubicBezTo>
                      <a:pt x="30137" y="-2654"/>
                      <a:pt x="65679" y="152"/>
                      <a:pt x="65679" y="152"/>
                    </a:cubicBezTo>
                    <a:close/>
                  </a:path>
                </a:pathLst>
              </a:custGeom>
              <a:grpFill/>
              <a:ln w="18697" cap="flat">
                <a:noFill/>
                <a:prstDash val="solid"/>
                <a:miter/>
              </a:ln>
            </p:spPr>
            <p:txBody>
              <a:bodyPr rtlCol="0" anchor="ctr"/>
              <a:lstStyle/>
              <a:p>
                <a:endParaRPr lang="en-ID"/>
              </a:p>
            </p:txBody>
          </p:sp>
          <p:sp>
            <p:nvSpPr>
              <p:cNvPr id="332" name="Freeform: Shape 331">
                <a:extLst>
                  <a:ext uri="{FF2B5EF4-FFF2-40B4-BE49-F238E27FC236}">
                    <a16:creationId xmlns:a16="http://schemas.microsoft.com/office/drawing/2014/main" id="{C5C0FA97-5019-4C1E-84FB-B72EE87CA4DA}"/>
                  </a:ext>
                </a:extLst>
              </p:cNvPr>
              <p:cNvSpPr/>
              <p:nvPr/>
            </p:nvSpPr>
            <p:spPr>
              <a:xfrm>
                <a:off x="5900942" y="5270310"/>
                <a:ext cx="56119" cy="56119"/>
              </a:xfrm>
              <a:custGeom>
                <a:avLst/>
                <a:gdLst>
                  <a:gd name="connsiteX0" fmla="*/ 0 w 56118"/>
                  <a:gd name="connsiteY0" fmla="*/ 57216 h 56118"/>
                  <a:gd name="connsiteX1" fmla="*/ 27498 w 56118"/>
                  <a:gd name="connsiteY1" fmla="*/ 5026 h 56118"/>
                  <a:gd name="connsiteX2" fmla="*/ 62853 w 56118"/>
                  <a:gd name="connsiteY2" fmla="*/ 10263 h 56118"/>
                  <a:gd name="connsiteX3" fmla="*/ 57616 w 56118"/>
                  <a:gd name="connsiteY3" fmla="*/ 45618 h 56118"/>
                  <a:gd name="connsiteX4" fmla="*/ 0 w 56118"/>
                  <a:gd name="connsiteY4" fmla="*/ 57216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0" y="57216"/>
                    </a:moveTo>
                    <a:cubicBezTo>
                      <a:pt x="0" y="57216"/>
                      <a:pt x="5799" y="21300"/>
                      <a:pt x="27498" y="5026"/>
                    </a:cubicBezTo>
                    <a:cubicBezTo>
                      <a:pt x="38722" y="-3392"/>
                      <a:pt x="54623" y="-960"/>
                      <a:pt x="62853" y="10263"/>
                    </a:cubicBezTo>
                    <a:cubicBezTo>
                      <a:pt x="71271" y="21487"/>
                      <a:pt x="68839" y="37387"/>
                      <a:pt x="57616" y="45618"/>
                    </a:cubicBezTo>
                    <a:cubicBezTo>
                      <a:pt x="35355" y="62454"/>
                      <a:pt x="0" y="57216"/>
                      <a:pt x="0" y="57216"/>
                    </a:cubicBezTo>
                    <a:close/>
                  </a:path>
                </a:pathLst>
              </a:custGeom>
              <a:grpFill/>
              <a:ln w="18697" cap="flat">
                <a:noFill/>
                <a:prstDash val="solid"/>
                <a:miter/>
              </a:ln>
            </p:spPr>
            <p:txBody>
              <a:bodyPr rtlCol="0" anchor="ctr"/>
              <a:lstStyle/>
              <a:p>
                <a:endParaRPr lang="en-ID"/>
              </a:p>
            </p:txBody>
          </p:sp>
          <p:sp>
            <p:nvSpPr>
              <p:cNvPr id="333" name="Freeform: Shape 332">
                <a:extLst>
                  <a:ext uri="{FF2B5EF4-FFF2-40B4-BE49-F238E27FC236}">
                    <a16:creationId xmlns:a16="http://schemas.microsoft.com/office/drawing/2014/main" id="{85F2E60E-566C-4F76-9B84-9A4417CFE5FF}"/>
                  </a:ext>
                </a:extLst>
              </p:cNvPr>
              <p:cNvSpPr/>
              <p:nvPr/>
            </p:nvSpPr>
            <p:spPr>
              <a:xfrm>
                <a:off x="5884590" y="5395053"/>
                <a:ext cx="56119" cy="56119"/>
              </a:xfrm>
              <a:custGeom>
                <a:avLst/>
                <a:gdLst>
                  <a:gd name="connsiteX0" fmla="*/ 69478 w 56118"/>
                  <a:gd name="connsiteY0" fmla="*/ 1499 h 56118"/>
                  <a:gd name="connsiteX1" fmla="*/ 39547 w 56118"/>
                  <a:gd name="connsiteY1" fmla="*/ 52380 h 56118"/>
                  <a:gd name="connsiteX2" fmla="*/ 4380 w 56118"/>
                  <a:gd name="connsiteY2" fmla="*/ 45646 h 56118"/>
                  <a:gd name="connsiteX3" fmla="*/ 11114 w 56118"/>
                  <a:gd name="connsiteY3" fmla="*/ 10478 h 56118"/>
                  <a:gd name="connsiteX4" fmla="*/ 69478 w 56118"/>
                  <a:gd name="connsiteY4" fmla="*/ 149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9478" y="1499"/>
                    </a:moveTo>
                    <a:cubicBezTo>
                      <a:pt x="69478" y="1499"/>
                      <a:pt x="61995" y="37228"/>
                      <a:pt x="39547" y="52380"/>
                    </a:cubicBezTo>
                    <a:cubicBezTo>
                      <a:pt x="27950" y="60237"/>
                      <a:pt x="12236" y="57244"/>
                      <a:pt x="4380" y="45646"/>
                    </a:cubicBezTo>
                    <a:cubicBezTo>
                      <a:pt x="-3477" y="34048"/>
                      <a:pt x="-484" y="18335"/>
                      <a:pt x="11114" y="10478"/>
                    </a:cubicBezTo>
                    <a:cubicBezTo>
                      <a:pt x="34497" y="-5422"/>
                      <a:pt x="69478" y="1499"/>
                      <a:pt x="69478" y="1499"/>
                    </a:cubicBezTo>
                    <a:close/>
                  </a:path>
                </a:pathLst>
              </a:custGeom>
              <a:grpFill/>
              <a:ln w="18697" cap="flat">
                <a:noFill/>
                <a:prstDash val="solid"/>
                <a:miter/>
              </a:ln>
            </p:spPr>
            <p:txBody>
              <a:bodyPr rtlCol="0" anchor="ctr"/>
              <a:lstStyle/>
              <a:p>
                <a:endParaRPr lang="en-ID"/>
              </a:p>
            </p:txBody>
          </p:sp>
          <p:sp>
            <p:nvSpPr>
              <p:cNvPr id="334" name="Freeform: Shape 333">
                <a:extLst>
                  <a:ext uri="{FF2B5EF4-FFF2-40B4-BE49-F238E27FC236}">
                    <a16:creationId xmlns:a16="http://schemas.microsoft.com/office/drawing/2014/main" id="{363A1AEA-75DC-4229-87A5-FB01F7F09A7D}"/>
                  </a:ext>
                </a:extLst>
              </p:cNvPr>
              <p:cNvSpPr/>
              <p:nvPr/>
            </p:nvSpPr>
            <p:spPr>
              <a:xfrm>
                <a:off x="5952572" y="5345123"/>
                <a:ext cx="56119" cy="37413"/>
              </a:xfrm>
              <a:custGeom>
                <a:avLst/>
                <a:gdLst>
                  <a:gd name="connsiteX0" fmla="*/ 0 w 56118"/>
                  <a:gd name="connsiteY0" fmla="*/ 51990 h 37412"/>
                  <a:gd name="connsiteX1" fmla="*/ 33484 w 56118"/>
                  <a:gd name="connsiteY1" fmla="*/ 3354 h 37412"/>
                  <a:gd name="connsiteX2" fmla="*/ 68091 w 56118"/>
                  <a:gd name="connsiteY2" fmla="*/ 12707 h 37412"/>
                  <a:gd name="connsiteX3" fmla="*/ 58737 w 56118"/>
                  <a:gd name="connsiteY3" fmla="*/ 47314 h 37412"/>
                  <a:gd name="connsiteX4" fmla="*/ 0 w 56118"/>
                  <a:gd name="connsiteY4" fmla="*/ 51990 h 37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37412">
                    <a:moveTo>
                      <a:pt x="0" y="51990"/>
                    </a:moveTo>
                    <a:cubicBezTo>
                      <a:pt x="0" y="51990"/>
                      <a:pt x="10102" y="17010"/>
                      <a:pt x="33484" y="3354"/>
                    </a:cubicBezTo>
                    <a:cubicBezTo>
                      <a:pt x="45643" y="-3567"/>
                      <a:pt x="61169" y="548"/>
                      <a:pt x="68091" y="12707"/>
                    </a:cubicBezTo>
                    <a:cubicBezTo>
                      <a:pt x="75012" y="24866"/>
                      <a:pt x="70897" y="40392"/>
                      <a:pt x="58737" y="47314"/>
                    </a:cubicBezTo>
                    <a:cubicBezTo>
                      <a:pt x="34419" y="61344"/>
                      <a:pt x="0" y="51990"/>
                      <a:pt x="0" y="51990"/>
                    </a:cubicBezTo>
                    <a:close/>
                  </a:path>
                </a:pathLst>
              </a:custGeom>
              <a:grpFill/>
              <a:ln w="18697" cap="flat">
                <a:noFill/>
                <a:prstDash val="solid"/>
                <a:miter/>
              </a:ln>
            </p:spPr>
            <p:txBody>
              <a:bodyPr rtlCol="0" anchor="ctr"/>
              <a:lstStyle/>
              <a:p>
                <a:endParaRPr lang="en-ID"/>
              </a:p>
            </p:txBody>
          </p:sp>
          <p:sp>
            <p:nvSpPr>
              <p:cNvPr id="335" name="Freeform: Shape 334">
                <a:extLst>
                  <a:ext uri="{FF2B5EF4-FFF2-40B4-BE49-F238E27FC236}">
                    <a16:creationId xmlns:a16="http://schemas.microsoft.com/office/drawing/2014/main" id="{EEA732E9-0482-4683-AC05-FEC9AC795834}"/>
                  </a:ext>
                </a:extLst>
              </p:cNvPr>
              <p:cNvSpPr/>
              <p:nvPr/>
            </p:nvSpPr>
            <p:spPr>
              <a:xfrm>
                <a:off x="6094408" y="5117454"/>
                <a:ext cx="187063" cy="673426"/>
              </a:xfrm>
              <a:custGeom>
                <a:avLst/>
                <a:gdLst>
                  <a:gd name="connsiteX0" fmla="*/ 15670 w 187062"/>
                  <a:gd name="connsiteY0" fmla="*/ 688017 h 673425"/>
                  <a:gd name="connsiteX1" fmla="*/ 187955 w 187062"/>
                  <a:gd name="connsiteY1" fmla="*/ 7295 h 673425"/>
                  <a:gd name="connsiteX2" fmla="*/ 180285 w 187062"/>
                  <a:gd name="connsiteY2" fmla="*/ 0 h 673425"/>
                  <a:gd name="connsiteX3" fmla="*/ 5008 w 187062"/>
                  <a:gd name="connsiteY3" fmla="*/ 688952 h 673425"/>
                  <a:gd name="connsiteX4" fmla="*/ 15670 w 187062"/>
                  <a:gd name="connsiteY4" fmla="*/ 688017 h 67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2" h="673425">
                    <a:moveTo>
                      <a:pt x="15670" y="688017"/>
                    </a:moveTo>
                    <a:cubicBezTo>
                      <a:pt x="-23987" y="232893"/>
                      <a:pt x="185897" y="9540"/>
                      <a:pt x="187955" y="7295"/>
                    </a:cubicBezTo>
                    <a:lnTo>
                      <a:pt x="180285" y="0"/>
                    </a:lnTo>
                    <a:cubicBezTo>
                      <a:pt x="178041" y="2245"/>
                      <a:pt x="-35024" y="228778"/>
                      <a:pt x="5008" y="688952"/>
                    </a:cubicBezTo>
                    <a:lnTo>
                      <a:pt x="15670" y="688017"/>
                    </a:lnTo>
                    <a:close/>
                  </a:path>
                </a:pathLst>
              </a:custGeom>
              <a:grpFill/>
              <a:ln w="18697" cap="flat">
                <a:noFill/>
                <a:prstDash val="solid"/>
                <a:miter/>
              </a:ln>
            </p:spPr>
            <p:txBody>
              <a:bodyPr rtlCol="0" anchor="ctr"/>
              <a:lstStyle/>
              <a:p>
                <a:endParaRPr lang="en-ID"/>
              </a:p>
            </p:txBody>
          </p:sp>
          <p:sp>
            <p:nvSpPr>
              <p:cNvPr id="336" name="Freeform: Shape 335">
                <a:extLst>
                  <a:ext uri="{FF2B5EF4-FFF2-40B4-BE49-F238E27FC236}">
                    <a16:creationId xmlns:a16="http://schemas.microsoft.com/office/drawing/2014/main" id="{1FEB731E-36D2-4713-8771-725530DFEB57}"/>
                  </a:ext>
                </a:extLst>
              </p:cNvPr>
              <p:cNvSpPr/>
              <p:nvPr/>
            </p:nvSpPr>
            <p:spPr>
              <a:xfrm>
                <a:off x="6269830" y="5047855"/>
                <a:ext cx="74825" cy="74825"/>
              </a:xfrm>
              <a:custGeom>
                <a:avLst/>
                <a:gdLst>
                  <a:gd name="connsiteX0" fmla="*/ 0 w 74825"/>
                  <a:gd name="connsiteY0" fmla="*/ 82694 h 74825"/>
                  <a:gd name="connsiteX1" fmla="*/ 74638 w 74825"/>
                  <a:gd name="connsiteY1" fmla="*/ 58189 h 74825"/>
                  <a:gd name="connsiteX2" fmla="*/ 75947 w 74825"/>
                  <a:gd name="connsiteY2" fmla="*/ 10488 h 74825"/>
                  <a:gd name="connsiteX3" fmla="*/ 28247 w 74825"/>
                  <a:gd name="connsiteY3" fmla="*/ 9178 h 74825"/>
                  <a:gd name="connsiteX4" fmla="*/ 0 w 74825"/>
                  <a:gd name="connsiteY4" fmla="*/ 82694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25" h="74825">
                    <a:moveTo>
                      <a:pt x="0" y="82694"/>
                    </a:moveTo>
                    <a:cubicBezTo>
                      <a:pt x="0" y="82694"/>
                      <a:pt x="48636" y="83068"/>
                      <a:pt x="74638" y="58189"/>
                    </a:cubicBezTo>
                    <a:cubicBezTo>
                      <a:pt x="88106" y="45282"/>
                      <a:pt x="88668" y="23956"/>
                      <a:pt x="75947" y="10488"/>
                    </a:cubicBezTo>
                    <a:cubicBezTo>
                      <a:pt x="63040" y="-2980"/>
                      <a:pt x="41715" y="-3542"/>
                      <a:pt x="28247" y="9178"/>
                    </a:cubicBezTo>
                    <a:cubicBezTo>
                      <a:pt x="1122" y="35180"/>
                      <a:pt x="0" y="82694"/>
                      <a:pt x="0" y="82694"/>
                    </a:cubicBezTo>
                    <a:close/>
                  </a:path>
                </a:pathLst>
              </a:custGeom>
              <a:grpFill/>
              <a:ln w="18697" cap="flat">
                <a:noFill/>
                <a:prstDash val="solid"/>
                <a:miter/>
              </a:ln>
            </p:spPr>
            <p:txBody>
              <a:bodyPr rtlCol="0" anchor="ctr"/>
              <a:lstStyle/>
              <a:p>
                <a:endParaRPr lang="en-ID"/>
              </a:p>
            </p:txBody>
          </p:sp>
          <p:sp>
            <p:nvSpPr>
              <p:cNvPr id="337" name="Freeform: Shape 336">
                <a:extLst>
                  <a:ext uri="{FF2B5EF4-FFF2-40B4-BE49-F238E27FC236}">
                    <a16:creationId xmlns:a16="http://schemas.microsoft.com/office/drawing/2014/main" id="{F86860D1-1509-4C5C-8931-101ABF3154AD}"/>
                  </a:ext>
                </a:extLst>
              </p:cNvPr>
              <p:cNvSpPr/>
              <p:nvPr/>
            </p:nvSpPr>
            <p:spPr>
              <a:xfrm>
                <a:off x="6252807" y="5149352"/>
                <a:ext cx="74825" cy="74825"/>
              </a:xfrm>
              <a:custGeom>
                <a:avLst/>
                <a:gdLst>
                  <a:gd name="connsiteX0" fmla="*/ 0 w 74825"/>
                  <a:gd name="connsiteY0" fmla="*/ 1400 h 74825"/>
                  <a:gd name="connsiteX1" fmla="*/ 38161 w 74825"/>
                  <a:gd name="connsiteY1" fmla="*/ 70052 h 74825"/>
                  <a:gd name="connsiteX2" fmla="*/ 85301 w 74825"/>
                  <a:gd name="connsiteY2" fmla="*/ 62195 h 74825"/>
                  <a:gd name="connsiteX3" fmla="*/ 77444 w 74825"/>
                  <a:gd name="connsiteY3" fmla="*/ 15056 h 74825"/>
                  <a:gd name="connsiteX4" fmla="*/ 0 w 74825"/>
                  <a:gd name="connsiteY4" fmla="*/ 1400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25" h="74825">
                    <a:moveTo>
                      <a:pt x="0" y="1400"/>
                    </a:moveTo>
                    <a:cubicBezTo>
                      <a:pt x="0" y="1400"/>
                      <a:pt x="8792" y="49101"/>
                      <a:pt x="38161" y="70052"/>
                    </a:cubicBezTo>
                    <a:cubicBezTo>
                      <a:pt x="53313" y="80901"/>
                      <a:pt x="74451" y="77348"/>
                      <a:pt x="85301" y="62195"/>
                    </a:cubicBezTo>
                    <a:cubicBezTo>
                      <a:pt x="96150" y="47043"/>
                      <a:pt x="92596" y="25905"/>
                      <a:pt x="77444" y="15056"/>
                    </a:cubicBezTo>
                    <a:cubicBezTo>
                      <a:pt x="46953" y="-6457"/>
                      <a:pt x="0" y="1400"/>
                      <a:pt x="0" y="1400"/>
                    </a:cubicBezTo>
                    <a:close/>
                  </a:path>
                </a:pathLst>
              </a:custGeom>
              <a:grpFill/>
              <a:ln w="18697" cap="flat">
                <a:noFill/>
                <a:prstDash val="solid"/>
                <a:miter/>
              </a:ln>
            </p:spPr>
            <p:txBody>
              <a:bodyPr rtlCol="0" anchor="ctr"/>
              <a:lstStyle/>
              <a:p>
                <a:endParaRPr lang="en-ID"/>
              </a:p>
            </p:txBody>
          </p:sp>
          <p:sp>
            <p:nvSpPr>
              <p:cNvPr id="338" name="Freeform: Shape 337">
                <a:extLst>
                  <a:ext uri="{FF2B5EF4-FFF2-40B4-BE49-F238E27FC236}">
                    <a16:creationId xmlns:a16="http://schemas.microsoft.com/office/drawing/2014/main" id="{0BD3260F-60C4-4891-B93A-FB825FFDB43A}"/>
                  </a:ext>
                </a:extLst>
              </p:cNvPr>
              <p:cNvSpPr/>
              <p:nvPr/>
            </p:nvSpPr>
            <p:spPr>
              <a:xfrm>
                <a:off x="6160497" y="5080889"/>
                <a:ext cx="93531" cy="56119"/>
              </a:xfrm>
              <a:custGeom>
                <a:avLst/>
                <a:gdLst>
                  <a:gd name="connsiteX0" fmla="*/ 94181 w 93531"/>
                  <a:gd name="connsiteY0" fmla="*/ 70798 h 56118"/>
                  <a:gd name="connsiteX1" fmla="*/ 51344 w 93531"/>
                  <a:gd name="connsiteY1" fmla="*/ 4952 h 56118"/>
                  <a:gd name="connsiteX2" fmla="*/ 4952 w 93531"/>
                  <a:gd name="connsiteY2" fmla="*/ 16176 h 56118"/>
                  <a:gd name="connsiteX3" fmla="*/ 16176 w 93531"/>
                  <a:gd name="connsiteY3" fmla="*/ 62567 h 56118"/>
                  <a:gd name="connsiteX4" fmla="*/ 94181 w 93531"/>
                  <a:gd name="connsiteY4" fmla="*/ 7079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94181" y="70798"/>
                    </a:moveTo>
                    <a:cubicBezTo>
                      <a:pt x="94181" y="70798"/>
                      <a:pt x="82022" y="23846"/>
                      <a:pt x="51344" y="4952"/>
                    </a:cubicBezTo>
                    <a:cubicBezTo>
                      <a:pt x="35443" y="-4775"/>
                      <a:pt x="14679" y="276"/>
                      <a:pt x="4952" y="16176"/>
                    </a:cubicBezTo>
                    <a:cubicBezTo>
                      <a:pt x="-4775" y="32076"/>
                      <a:pt x="276" y="52840"/>
                      <a:pt x="16176" y="62567"/>
                    </a:cubicBezTo>
                    <a:cubicBezTo>
                      <a:pt x="48164" y="82209"/>
                      <a:pt x="94181" y="70798"/>
                      <a:pt x="94181" y="70798"/>
                    </a:cubicBezTo>
                    <a:close/>
                  </a:path>
                </a:pathLst>
              </a:custGeom>
              <a:grpFill/>
              <a:ln w="18697" cap="flat">
                <a:noFill/>
                <a:prstDash val="solid"/>
                <a:miter/>
              </a:ln>
            </p:spPr>
            <p:txBody>
              <a:bodyPr rtlCol="0" anchor="ctr"/>
              <a:lstStyle/>
              <a:p>
                <a:endParaRPr lang="en-ID"/>
              </a:p>
            </p:txBody>
          </p:sp>
          <p:sp>
            <p:nvSpPr>
              <p:cNvPr id="339" name="Freeform: Shape 338">
                <a:extLst>
                  <a:ext uri="{FF2B5EF4-FFF2-40B4-BE49-F238E27FC236}">
                    <a16:creationId xmlns:a16="http://schemas.microsoft.com/office/drawing/2014/main" id="{763FEA2C-CD62-49A5-898F-AC73EE6F6303}"/>
                  </a:ext>
                </a:extLst>
              </p:cNvPr>
              <p:cNvSpPr/>
              <p:nvPr/>
            </p:nvSpPr>
            <p:spPr>
              <a:xfrm>
                <a:off x="6192760" y="5244899"/>
                <a:ext cx="93531" cy="56119"/>
              </a:xfrm>
              <a:custGeom>
                <a:avLst/>
                <a:gdLst>
                  <a:gd name="connsiteX0" fmla="*/ 0 w 93531"/>
                  <a:gd name="connsiteY0" fmla="*/ 4809 h 56118"/>
                  <a:gd name="connsiteX1" fmla="*/ 45831 w 93531"/>
                  <a:gd name="connsiteY1" fmla="*/ 68597 h 56118"/>
                  <a:gd name="connsiteX2" fmla="*/ 91661 w 93531"/>
                  <a:gd name="connsiteY2" fmla="*/ 55315 h 56118"/>
                  <a:gd name="connsiteX3" fmla="*/ 78379 w 93531"/>
                  <a:gd name="connsiteY3" fmla="*/ 9485 h 56118"/>
                  <a:gd name="connsiteX4" fmla="*/ 0 w 93531"/>
                  <a:gd name="connsiteY4" fmla="*/ 480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4809"/>
                    </a:moveTo>
                    <a:cubicBezTo>
                      <a:pt x="0" y="4809"/>
                      <a:pt x="14404" y="51200"/>
                      <a:pt x="45831" y="68597"/>
                    </a:cubicBezTo>
                    <a:cubicBezTo>
                      <a:pt x="62105" y="77576"/>
                      <a:pt x="82681" y="71590"/>
                      <a:pt x="91661" y="55315"/>
                    </a:cubicBezTo>
                    <a:cubicBezTo>
                      <a:pt x="100640" y="39041"/>
                      <a:pt x="94654" y="18464"/>
                      <a:pt x="78379" y="9485"/>
                    </a:cubicBezTo>
                    <a:cubicBezTo>
                      <a:pt x="45456" y="-8660"/>
                      <a:pt x="0" y="4809"/>
                      <a:pt x="0" y="4809"/>
                    </a:cubicBezTo>
                    <a:close/>
                  </a:path>
                </a:pathLst>
              </a:custGeom>
              <a:grpFill/>
              <a:ln w="18697" cap="flat">
                <a:noFill/>
                <a:prstDash val="solid"/>
                <a:miter/>
              </a:ln>
            </p:spPr>
            <p:txBody>
              <a:bodyPr rtlCol="0" anchor="ctr"/>
              <a:lstStyle/>
              <a:p>
                <a:endParaRPr lang="en-ID"/>
              </a:p>
            </p:txBody>
          </p:sp>
          <p:sp>
            <p:nvSpPr>
              <p:cNvPr id="340" name="Freeform: Shape 339">
                <a:extLst>
                  <a:ext uri="{FF2B5EF4-FFF2-40B4-BE49-F238E27FC236}">
                    <a16:creationId xmlns:a16="http://schemas.microsoft.com/office/drawing/2014/main" id="{C8B3B4FE-3C69-4FFF-8A4B-81914C4F1C66}"/>
                  </a:ext>
                </a:extLst>
              </p:cNvPr>
              <p:cNvSpPr/>
              <p:nvPr/>
            </p:nvSpPr>
            <p:spPr>
              <a:xfrm>
                <a:off x="6096476" y="5186721"/>
                <a:ext cx="93531" cy="56119"/>
              </a:xfrm>
              <a:custGeom>
                <a:avLst/>
                <a:gdLst>
                  <a:gd name="connsiteX0" fmla="*/ 98155 w 93531"/>
                  <a:gd name="connsiteY0" fmla="*/ 63548 h 56118"/>
                  <a:gd name="connsiteX1" fmla="*/ 47835 w 93531"/>
                  <a:gd name="connsiteY1" fmla="*/ 3127 h 56118"/>
                  <a:gd name="connsiteX2" fmla="*/ 3127 w 93531"/>
                  <a:gd name="connsiteY2" fmla="*/ 19588 h 56118"/>
                  <a:gd name="connsiteX3" fmla="*/ 19588 w 93531"/>
                  <a:gd name="connsiteY3" fmla="*/ 64296 h 56118"/>
                  <a:gd name="connsiteX4" fmla="*/ 98155 w 93531"/>
                  <a:gd name="connsiteY4" fmla="*/ 6354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98155" y="63548"/>
                    </a:moveTo>
                    <a:cubicBezTo>
                      <a:pt x="98155" y="63548"/>
                      <a:pt x="80571" y="18279"/>
                      <a:pt x="47835" y="3127"/>
                    </a:cubicBezTo>
                    <a:cubicBezTo>
                      <a:pt x="31000" y="-4730"/>
                      <a:pt x="10796" y="2753"/>
                      <a:pt x="3127" y="19588"/>
                    </a:cubicBezTo>
                    <a:cubicBezTo>
                      <a:pt x="-4729" y="36424"/>
                      <a:pt x="2753" y="56627"/>
                      <a:pt x="19588" y="64296"/>
                    </a:cubicBezTo>
                    <a:cubicBezTo>
                      <a:pt x="53634" y="80197"/>
                      <a:pt x="98155" y="63548"/>
                      <a:pt x="98155" y="63548"/>
                    </a:cubicBezTo>
                    <a:close/>
                  </a:path>
                </a:pathLst>
              </a:custGeom>
              <a:grpFill/>
              <a:ln w="18697" cap="flat">
                <a:noFill/>
                <a:prstDash val="solid"/>
                <a:miter/>
              </a:ln>
            </p:spPr>
            <p:txBody>
              <a:bodyPr rtlCol="0" anchor="ctr"/>
              <a:lstStyle/>
              <a:p>
                <a:endParaRPr lang="en-ID"/>
              </a:p>
            </p:txBody>
          </p:sp>
          <p:sp>
            <p:nvSpPr>
              <p:cNvPr id="341" name="Freeform: Shape 340">
                <a:extLst>
                  <a:ext uri="{FF2B5EF4-FFF2-40B4-BE49-F238E27FC236}">
                    <a16:creationId xmlns:a16="http://schemas.microsoft.com/office/drawing/2014/main" id="{0A630ECA-D167-441D-AA80-5B6189C47F8B}"/>
                  </a:ext>
                </a:extLst>
              </p:cNvPr>
              <p:cNvSpPr/>
              <p:nvPr/>
            </p:nvSpPr>
            <p:spPr>
              <a:xfrm>
                <a:off x="6148987" y="5351609"/>
                <a:ext cx="93531" cy="56119"/>
              </a:xfrm>
              <a:custGeom>
                <a:avLst/>
                <a:gdLst>
                  <a:gd name="connsiteX0" fmla="*/ 0 w 93531"/>
                  <a:gd name="connsiteY0" fmla="*/ 8653 h 56118"/>
                  <a:gd name="connsiteX1" fmla="*/ 51442 w 93531"/>
                  <a:gd name="connsiteY1" fmla="*/ 67952 h 56118"/>
                  <a:gd name="connsiteX2" fmla="*/ 95963 w 93531"/>
                  <a:gd name="connsiteY2" fmla="*/ 50555 h 56118"/>
                  <a:gd name="connsiteX3" fmla="*/ 78566 w 93531"/>
                  <a:gd name="connsiteY3" fmla="*/ 6034 h 56118"/>
                  <a:gd name="connsiteX4" fmla="*/ 0 w 93531"/>
                  <a:gd name="connsiteY4" fmla="*/ 8653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8653"/>
                    </a:moveTo>
                    <a:cubicBezTo>
                      <a:pt x="0" y="8653"/>
                      <a:pt x="18519" y="53548"/>
                      <a:pt x="51442" y="67952"/>
                    </a:cubicBezTo>
                    <a:cubicBezTo>
                      <a:pt x="68465" y="75434"/>
                      <a:pt x="88480" y="67578"/>
                      <a:pt x="95963" y="50555"/>
                    </a:cubicBezTo>
                    <a:cubicBezTo>
                      <a:pt x="103446" y="33532"/>
                      <a:pt x="95589" y="13516"/>
                      <a:pt x="78566" y="6034"/>
                    </a:cubicBezTo>
                    <a:cubicBezTo>
                      <a:pt x="44147" y="-8931"/>
                      <a:pt x="0" y="8653"/>
                      <a:pt x="0" y="8653"/>
                    </a:cubicBezTo>
                    <a:close/>
                  </a:path>
                </a:pathLst>
              </a:custGeom>
              <a:grpFill/>
              <a:ln w="18697" cap="flat">
                <a:noFill/>
                <a:prstDash val="solid"/>
                <a:miter/>
              </a:ln>
            </p:spPr>
            <p:txBody>
              <a:bodyPr rtlCol="0" anchor="ctr"/>
              <a:lstStyle/>
              <a:p>
                <a:endParaRPr lang="en-ID"/>
              </a:p>
            </p:txBody>
          </p:sp>
          <p:sp>
            <p:nvSpPr>
              <p:cNvPr id="342" name="Freeform: Shape 341">
                <a:extLst>
                  <a:ext uri="{FF2B5EF4-FFF2-40B4-BE49-F238E27FC236}">
                    <a16:creationId xmlns:a16="http://schemas.microsoft.com/office/drawing/2014/main" id="{1F200E60-ADAB-481F-9158-26535EAD44D6}"/>
                  </a:ext>
                </a:extLst>
              </p:cNvPr>
              <p:cNvSpPr/>
              <p:nvPr/>
            </p:nvSpPr>
            <p:spPr>
              <a:xfrm>
                <a:off x="6050537" y="5303153"/>
                <a:ext cx="93531" cy="56119"/>
              </a:xfrm>
              <a:custGeom>
                <a:avLst/>
                <a:gdLst>
                  <a:gd name="connsiteX0" fmla="*/ 100508 w 93531"/>
                  <a:gd name="connsiteY0" fmla="*/ 57483 h 56118"/>
                  <a:gd name="connsiteX1" fmla="*/ 44950 w 93531"/>
                  <a:gd name="connsiteY1" fmla="*/ 1925 h 56118"/>
                  <a:gd name="connsiteX2" fmla="*/ 1926 w 93531"/>
                  <a:gd name="connsiteY2" fmla="*/ 22316 h 56118"/>
                  <a:gd name="connsiteX3" fmla="*/ 22315 w 93531"/>
                  <a:gd name="connsiteY3" fmla="*/ 65340 h 56118"/>
                  <a:gd name="connsiteX4" fmla="*/ 100508 w 93531"/>
                  <a:gd name="connsiteY4" fmla="*/ 57483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0508" y="57483"/>
                    </a:moveTo>
                    <a:cubicBezTo>
                      <a:pt x="100508" y="57483"/>
                      <a:pt x="78808" y="13897"/>
                      <a:pt x="44950" y="1925"/>
                    </a:cubicBezTo>
                    <a:cubicBezTo>
                      <a:pt x="27366" y="-4247"/>
                      <a:pt x="8099" y="4919"/>
                      <a:pt x="1926" y="22316"/>
                    </a:cubicBezTo>
                    <a:cubicBezTo>
                      <a:pt x="-4248" y="39899"/>
                      <a:pt x="4919" y="59167"/>
                      <a:pt x="22315" y="65340"/>
                    </a:cubicBezTo>
                    <a:cubicBezTo>
                      <a:pt x="57671" y="78060"/>
                      <a:pt x="100508" y="57483"/>
                      <a:pt x="100508" y="57483"/>
                    </a:cubicBezTo>
                    <a:close/>
                  </a:path>
                </a:pathLst>
              </a:custGeom>
              <a:grpFill/>
              <a:ln w="18697" cap="flat">
                <a:noFill/>
                <a:prstDash val="solid"/>
                <a:miter/>
              </a:ln>
            </p:spPr>
            <p:txBody>
              <a:bodyPr rtlCol="0" anchor="ctr"/>
              <a:lstStyle/>
              <a:p>
                <a:endParaRPr lang="en-ID"/>
              </a:p>
            </p:txBody>
          </p:sp>
          <p:sp>
            <p:nvSpPr>
              <p:cNvPr id="343" name="Freeform: Shape 342">
                <a:extLst>
                  <a:ext uri="{FF2B5EF4-FFF2-40B4-BE49-F238E27FC236}">
                    <a16:creationId xmlns:a16="http://schemas.microsoft.com/office/drawing/2014/main" id="{6C8C0D2C-37F2-48D3-97D5-F1335CE8EAFD}"/>
                  </a:ext>
                </a:extLst>
              </p:cNvPr>
              <p:cNvSpPr/>
              <p:nvPr/>
            </p:nvSpPr>
            <p:spPr>
              <a:xfrm>
                <a:off x="6118683" y="5450132"/>
                <a:ext cx="93531" cy="56119"/>
              </a:xfrm>
              <a:custGeom>
                <a:avLst/>
                <a:gdLst>
                  <a:gd name="connsiteX0" fmla="*/ 0 w 93531"/>
                  <a:gd name="connsiteY0" fmla="*/ 17504 h 56118"/>
                  <a:gd name="connsiteX1" fmla="*/ 60608 w 93531"/>
                  <a:gd name="connsiteY1" fmla="*/ 67450 h 56118"/>
                  <a:gd name="connsiteX2" fmla="*/ 101575 w 93531"/>
                  <a:gd name="connsiteY2" fmla="*/ 42945 h 56118"/>
                  <a:gd name="connsiteX3" fmla="*/ 77070 w 93531"/>
                  <a:gd name="connsiteY3" fmla="*/ 1978 h 56118"/>
                  <a:gd name="connsiteX4" fmla="*/ 0 w 93531"/>
                  <a:gd name="connsiteY4" fmla="*/ 1750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17504"/>
                    </a:moveTo>
                    <a:cubicBezTo>
                      <a:pt x="0" y="17504"/>
                      <a:pt x="25627" y="58658"/>
                      <a:pt x="60608" y="67450"/>
                    </a:cubicBezTo>
                    <a:cubicBezTo>
                      <a:pt x="78753" y="71939"/>
                      <a:pt x="97086" y="61090"/>
                      <a:pt x="101575" y="42945"/>
                    </a:cubicBezTo>
                    <a:cubicBezTo>
                      <a:pt x="106064" y="24799"/>
                      <a:pt x="95215" y="6467"/>
                      <a:pt x="77070" y="1978"/>
                    </a:cubicBezTo>
                    <a:cubicBezTo>
                      <a:pt x="40780" y="-7001"/>
                      <a:pt x="0" y="17504"/>
                      <a:pt x="0" y="17504"/>
                    </a:cubicBezTo>
                    <a:close/>
                  </a:path>
                </a:pathLst>
              </a:custGeom>
              <a:grpFill/>
              <a:ln w="18697" cap="flat">
                <a:noFill/>
                <a:prstDash val="solid"/>
                <a:miter/>
              </a:ln>
            </p:spPr>
            <p:txBody>
              <a:bodyPr rtlCol="0" anchor="ctr"/>
              <a:lstStyle/>
              <a:p>
                <a:endParaRPr lang="en-ID"/>
              </a:p>
            </p:txBody>
          </p:sp>
          <p:sp>
            <p:nvSpPr>
              <p:cNvPr id="344" name="Freeform: Shape 343">
                <a:extLst>
                  <a:ext uri="{FF2B5EF4-FFF2-40B4-BE49-F238E27FC236}">
                    <a16:creationId xmlns:a16="http://schemas.microsoft.com/office/drawing/2014/main" id="{85C7B2C2-8F36-4538-AE9B-BAAF1D5E8573}"/>
                  </a:ext>
                </a:extLst>
              </p:cNvPr>
              <p:cNvSpPr/>
              <p:nvPr/>
            </p:nvSpPr>
            <p:spPr>
              <a:xfrm>
                <a:off x="6017164" y="5421861"/>
                <a:ext cx="93531" cy="56119"/>
              </a:xfrm>
              <a:custGeom>
                <a:avLst/>
                <a:gdLst>
                  <a:gd name="connsiteX0" fmla="*/ 103577 w 93531"/>
                  <a:gd name="connsiteY0" fmla="*/ 45962 h 56118"/>
                  <a:gd name="connsiteX1" fmla="*/ 39602 w 93531"/>
                  <a:gd name="connsiteY1" fmla="*/ 505 h 56118"/>
                  <a:gd name="connsiteX2" fmla="*/ 505 w 93531"/>
                  <a:gd name="connsiteY2" fmla="*/ 27816 h 56118"/>
                  <a:gd name="connsiteX3" fmla="*/ 27817 w 93531"/>
                  <a:gd name="connsiteY3" fmla="*/ 66912 h 56118"/>
                  <a:gd name="connsiteX4" fmla="*/ 103577 w 93531"/>
                  <a:gd name="connsiteY4" fmla="*/ 4596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3577" y="45962"/>
                    </a:moveTo>
                    <a:cubicBezTo>
                      <a:pt x="103577" y="45962"/>
                      <a:pt x="74956" y="6678"/>
                      <a:pt x="39602" y="505"/>
                    </a:cubicBezTo>
                    <a:cubicBezTo>
                      <a:pt x="21269" y="-2675"/>
                      <a:pt x="3685" y="9484"/>
                      <a:pt x="505" y="27816"/>
                    </a:cubicBezTo>
                    <a:cubicBezTo>
                      <a:pt x="-2675" y="46149"/>
                      <a:pt x="9484" y="63732"/>
                      <a:pt x="27817" y="66912"/>
                    </a:cubicBezTo>
                    <a:cubicBezTo>
                      <a:pt x="64855" y="73273"/>
                      <a:pt x="103577" y="45962"/>
                      <a:pt x="103577" y="45962"/>
                    </a:cubicBezTo>
                    <a:close/>
                  </a:path>
                </a:pathLst>
              </a:custGeom>
              <a:grpFill/>
              <a:ln w="18697" cap="flat">
                <a:noFill/>
                <a:prstDash val="solid"/>
                <a:miter/>
              </a:ln>
            </p:spPr>
            <p:txBody>
              <a:bodyPr rtlCol="0" anchor="ctr"/>
              <a:lstStyle/>
              <a:p>
                <a:endParaRPr lang="en-ID"/>
              </a:p>
            </p:txBody>
          </p:sp>
          <p:sp>
            <p:nvSpPr>
              <p:cNvPr id="345" name="Freeform: Shape 344">
                <a:extLst>
                  <a:ext uri="{FF2B5EF4-FFF2-40B4-BE49-F238E27FC236}">
                    <a16:creationId xmlns:a16="http://schemas.microsoft.com/office/drawing/2014/main" id="{7A2670E1-34D1-4A01-AD47-F13EFB2F4679}"/>
                  </a:ext>
                </a:extLst>
              </p:cNvPr>
              <p:cNvSpPr/>
              <p:nvPr/>
            </p:nvSpPr>
            <p:spPr>
              <a:xfrm>
                <a:off x="6103905" y="5555379"/>
                <a:ext cx="93531" cy="56119"/>
              </a:xfrm>
              <a:custGeom>
                <a:avLst/>
                <a:gdLst>
                  <a:gd name="connsiteX0" fmla="*/ 0 w 93531"/>
                  <a:gd name="connsiteY0" fmla="*/ 23372 h 56118"/>
                  <a:gd name="connsiteX1" fmla="*/ 65098 w 93531"/>
                  <a:gd name="connsiteY1" fmla="*/ 67332 h 56118"/>
                  <a:gd name="connsiteX2" fmla="*/ 103446 w 93531"/>
                  <a:gd name="connsiteY2" fmla="*/ 39085 h 56118"/>
                  <a:gd name="connsiteX3" fmla="*/ 75199 w 93531"/>
                  <a:gd name="connsiteY3" fmla="*/ 738 h 56118"/>
                  <a:gd name="connsiteX4" fmla="*/ 0 w 93531"/>
                  <a:gd name="connsiteY4" fmla="*/ 2337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23372"/>
                    </a:moveTo>
                    <a:cubicBezTo>
                      <a:pt x="0" y="23372"/>
                      <a:pt x="29556" y="61907"/>
                      <a:pt x="65098" y="67332"/>
                    </a:cubicBezTo>
                    <a:cubicBezTo>
                      <a:pt x="83430" y="70138"/>
                      <a:pt x="100640" y="57418"/>
                      <a:pt x="103446" y="39085"/>
                    </a:cubicBezTo>
                    <a:cubicBezTo>
                      <a:pt x="106251" y="20753"/>
                      <a:pt x="93531" y="3544"/>
                      <a:pt x="75199" y="738"/>
                    </a:cubicBezTo>
                    <a:cubicBezTo>
                      <a:pt x="37974" y="-4874"/>
                      <a:pt x="0" y="23372"/>
                      <a:pt x="0" y="23372"/>
                    </a:cubicBezTo>
                    <a:close/>
                  </a:path>
                </a:pathLst>
              </a:custGeom>
              <a:grpFill/>
              <a:ln w="18697" cap="flat">
                <a:noFill/>
                <a:prstDash val="solid"/>
                <a:miter/>
              </a:ln>
            </p:spPr>
            <p:txBody>
              <a:bodyPr rtlCol="0" anchor="ctr"/>
              <a:lstStyle/>
              <a:p>
                <a:endParaRPr lang="en-ID"/>
              </a:p>
            </p:txBody>
          </p:sp>
          <p:sp>
            <p:nvSpPr>
              <p:cNvPr id="346" name="Freeform: Shape 345">
                <a:extLst>
                  <a:ext uri="{FF2B5EF4-FFF2-40B4-BE49-F238E27FC236}">
                    <a16:creationId xmlns:a16="http://schemas.microsoft.com/office/drawing/2014/main" id="{47B7AD93-C21C-44BB-B46C-3F7C39C3761C}"/>
                  </a:ext>
                </a:extLst>
              </p:cNvPr>
              <p:cNvSpPr/>
              <p:nvPr/>
            </p:nvSpPr>
            <p:spPr>
              <a:xfrm>
                <a:off x="6001471" y="5539357"/>
                <a:ext cx="93531" cy="56119"/>
              </a:xfrm>
              <a:custGeom>
                <a:avLst/>
                <a:gdLst>
                  <a:gd name="connsiteX0" fmla="*/ 104491 w 93531"/>
                  <a:gd name="connsiteY0" fmla="*/ 39394 h 56118"/>
                  <a:gd name="connsiteX1" fmla="*/ 36401 w 93531"/>
                  <a:gd name="connsiteY1" fmla="*/ 111 h 56118"/>
                  <a:gd name="connsiteX2" fmla="*/ 111 w 93531"/>
                  <a:gd name="connsiteY2" fmla="*/ 30976 h 56118"/>
                  <a:gd name="connsiteX3" fmla="*/ 30976 w 93531"/>
                  <a:gd name="connsiteY3" fmla="*/ 67266 h 56118"/>
                  <a:gd name="connsiteX4" fmla="*/ 104491 w 93531"/>
                  <a:gd name="connsiteY4" fmla="*/ 3939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4491" y="39394"/>
                    </a:moveTo>
                    <a:cubicBezTo>
                      <a:pt x="104491" y="39394"/>
                      <a:pt x="72317" y="2917"/>
                      <a:pt x="36401" y="111"/>
                    </a:cubicBezTo>
                    <a:cubicBezTo>
                      <a:pt x="17882" y="-1386"/>
                      <a:pt x="1607" y="12457"/>
                      <a:pt x="111" y="30976"/>
                    </a:cubicBezTo>
                    <a:cubicBezTo>
                      <a:pt x="-1386" y="49496"/>
                      <a:pt x="12457" y="65770"/>
                      <a:pt x="30976" y="67266"/>
                    </a:cubicBezTo>
                    <a:cubicBezTo>
                      <a:pt x="68389" y="70259"/>
                      <a:pt x="104491" y="39394"/>
                      <a:pt x="104491" y="39394"/>
                    </a:cubicBezTo>
                    <a:close/>
                  </a:path>
                </a:pathLst>
              </a:custGeom>
              <a:grpFill/>
              <a:ln w="18697" cap="flat">
                <a:noFill/>
                <a:prstDash val="solid"/>
                <a:miter/>
              </a:ln>
            </p:spPr>
            <p:txBody>
              <a:bodyPr rtlCol="0" anchor="ctr"/>
              <a:lstStyle/>
              <a:p>
                <a:endParaRPr lang="en-ID"/>
              </a:p>
            </p:txBody>
          </p:sp>
          <p:sp>
            <p:nvSpPr>
              <p:cNvPr id="347" name="Freeform: Shape 346">
                <a:extLst>
                  <a:ext uri="{FF2B5EF4-FFF2-40B4-BE49-F238E27FC236}">
                    <a16:creationId xmlns:a16="http://schemas.microsoft.com/office/drawing/2014/main" id="{9627FB08-E84B-49CC-B183-9EA95477E428}"/>
                  </a:ext>
                </a:extLst>
              </p:cNvPr>
              <p:cNvSpPr/>
              <p:nvPr/>
            </p:nvSpPr>
            <p:spPr>
              <a:xfrm>
                <a:off x="6099041" y="5689690"/>
                <a:ext cx="93531" cy="56119"/>
              </a:xfrm>
              <a:custGeom>
                <a:avLst/>
                <a:gdLst>
                  <a:gd name="connsiteX0" fmla="*/ 0 w 93531"/>
                  <a:gd name="connsiteY0" fmla="*/ 23372 h 56118"/>
                  <a:gd name="connsiteX1" fmla="*/ 65098 w 93531"/>
                  <a:gd name="connsiteY1" fmla="*/ 67332 h 56118"/>
                  <a:gd name="connsiteX2" fmla="*/ 103446 w 93531"/>
                  <a:gd name="connsiteY2" fmla="*/ 39086 h 56118"/>
                  <a:gd name="connsiteX3" fmla="*/ 75200 w 93531"/>
                  <a:gd name="connsiteY3" fmla="*/ 738 h 56118"/>
                  <a:gd name="connsiteX4" fmla="*/ 0 w 93531"/>
                  <a:gd name="connsiteY4" fmla="*/ 2337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23372"/>
                    </a:moveTo>
                    <a:cubicBezTo>
                      <a:pt x="0" y="23372"/>
                      <a:pt x="29556" y="61907"/>
                      <a:pt x="65098" y="67332"/>
                    </a:cubicBezTo>
                    <a:cubicBezTo>
                      <a:pt x="83430" y="70138"/>
                      <a:pt x="100640" y="57418"/>
                      <a:pt x="103446" y="39086"/>
                    </a:cubicBezTo>
                    <a:cubicBezTo>
                      <a:pt x="106251" y="20754"/>
                      <a:pt x="93531" y="3544"/>
                      <a:pt x="75200" y="738"/>
                    </a:cubicBezTo>
                    <a:cubicBezTo>
                      <a:pt x="38161" y="-4874"/>
                      <a:pt x="0" y="23372"/>
                      <a:pt x="0" y="23372"/>
                    </a:cubicBezTo>
                    <a:close/>
                  </a:path>
                </a:pathLst>
              </a:custGeom>
              <a:grpFill/>
              <a:ln w="18697" cap="flat">
                <a:noFill/>
                <a:prstDash val="solid"/>
                <a:miter/>
              </a:ln>
            </p:spPr>
            <p:txBody>
              <a:bodyPr rtlCol="0" anchor="ctr"/>
              <a:lstStyle/>
              <a:p>
                <a:endParaRPr lang="en-ID"/>
              </a:p>
            </p:txBody>
          </p:sp>
          <p:sp>
            <p:nvSpPr>
              <p:cNvPr id="348" name="Freeform: Shape 347">
                <a:extLst>
                  <a:ext uri="{FF2B5EF4-FFF2-40B4-BE49-F238E27FC236}">
                    <a16:creationId xmlns:a16="http://schemas.microsoft.com/office/drawing/2014/main" id="{1E141EF1-B78E-483B-B9C2-FE20E66CBF65}"/>
                  </a:ext>
                </a:extLst>
              </p:cNvPr>
              <p:cNvSpPr/>
              <p:nvPr/>
            </p:nvSpPr>
            <p:spPr>
              <a:xfrm>
                <a:off x="5996607" y="5673668"/>
                <a:ext cx="93531" cy="56119"/>
              </a:xfrm>
              <a:custGeom>
                <a:avLst/>
                <a:gdLst>
                  <a:gd name="connsiteX0" fmla="*/ 104492 w 93531"/>
                  <a:gd name="connsiteY0" fmla="*/ 39394 h 56118"/>
                  <a:gd name="connsiteX1" fmla="*/ 36401 w 93531"/>
                  <a:gd name="connsiteY1" fmla="*/ 111 h 56118"/>
                  <a:gd name="connsiteX2" fmla="*/ 111 w 93531"/>
                  <a:gd name="connsiteY2" fmla="*/ 30976 h 56118"/>
                  <a:gd name="connsiteX3" fmla="*/ 30976 w 93531"/>
                  <a:gd name="connsiteY3" fmla="*/ 67266 h 56118"/>
                  <a:gd name="connsiteX4" fmla="*/ 104492 w 93531"/>
                  <a:gd name="connsiteY4" fmla="*/ 3939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4492" y="39394"/>
                    </a:moveTo>
                    <a:cubicBezTo>
                      <a:pt x="104492" y="39394"/>
                      <a:pt x="72317" y="2917"/>
                      <a:pt x="36401" y="111"/>
                    </a:cubicBezTo>
                    <a:cubicBezTo>
                      <a:pt x="17882" y="-1386"/>
                      <a:pt x="1608" y="12457"/>
                      <a:pt x="111" y="30976"/>
                    </a:cubicBezTo>
                    <a:cubicBezTo>
                      <a:pt x="-1386" y="49495"/>
                      <a:pt x="12457" y="65770"/>
                      <a:pt x="30976" y="67266"/>
                    </a:cubicBezTo>
                    <a:cubicBezTo>
                      <a:pt x="68389" y="70259"/>
                      <a:pt x="104492" y="39394"/>
                      <a:pt x="104492" y="39394"/>
                    </a:cubicBezTo>
                    <a:close/>
                  </a:path>
                </a:pathLst>
              </a:custGeom>
              <a:grpFill/>
              <a:ln w="18697" cap="flat">
                <a:noFill/>
                <a:prstDash val="solid"/>
                <a:miter/>
              </a:ln>
            </p:spPr>
            <p:txBody>
              <a:bodyPr rtlCol="0" anchor="ctr"/>
              <a:lstStyle/>
              <a:p>
                <a:endParaRPr lang="en-ID"/>
              </a:p>
            </p:txBody>
          </p:sp>
        </p:grpSp>
        <p:sp>
          <p:nvSpPr>
            <p:cNvPr id="325" name="Freeform: Shape 324">
              <a:extLst>
                <a:ext uri="{FF2B5EF4-FFF2-40B4-BE49-F238E27FC236}">
                  <a16:creationId xmlns:a16="http://schemas.microsoft.com/office/drawing/2014/main" id="{B5C62F84-0D68-45F4-8CFB-E3A46A837A23}"/>
                </a:ext>
              </a:extLst>
            </p:cNvPr>
            <p:cNvSpPr/>
            <p:nvPr/>
          </p:nvSpPr>
          <p:spPr>
            <a:xfrm>
              <a:off x="6127345" y="5268801"/>
              <a:ext cx="617307" cy="523775"/>
            </a:xfrm>
            <a:custGeom>
              <a:avLst/>
              <a:gdLst>
                <a:gd name="connsiteX0" fmla="*/ 15282 w 617306"/>
                <a:gd name="connsiteY0" fmla="*/ 538728 h 523775"/>
                <a:gd name="connsiteX1" fmla="*/ 82812 w 617306"/>
                <a:gd name="connsiteY1" fmla="*/ 304526 h 523775"/>
                <a:gd name="connsiteX2" fmla="*/ 282969 w 617306"/>
                <a:gd name="connsiteY2" fmla="*/ 101376 h 523775"/>
                <a:gd name="connsiteX3" fmla="*/ 423640 w 617306"/>
                <a:gd name="connsiteY3" fmla="*/ 175 h 523775"/>
                <a:gd name="connsiteX4" fmla="*/ 531014 w 617306"/>
                <a:gd name="connsiteY4" fmla="*/ 113160 h 523775"/>
                <a:gd name="connsiteX5" fmla="*/ 633712 w 617306"/>
                <a:gd name="connsiteY5" fmla="*/ 215297 h 523775"/>
                <a:gd name="connsiteX6" fmla="*/ 87114 w 617306"/>
                <a:gd name="connsiteY6" fmla="*/ 538915 h 52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306" h="523775">
                  <a:moveTo>
                    <a:pt x="15282" y="538728"/>
                  </a:moveTo>
                  <a:cubicBezTo>
                    <a:pt x="15282" y="538728"/>
                    <a:pt x="-47945" y="335952"/>
                    <a:pt x="82812" y="304526"/>
                  </a:cubicBezTo>
                  <a:cubicBezTo>
                    <a:pt x="82812" y="304526"/>
                    <a:pt x="89359" y="32349"/>
                    <a:pt x="282969" y="101376"/>
                  </a:cubicBezTo>
                  <a:cubicBezTo>
                    <a:pt x="282969" y="101376"/>
                    <a:pt x="311029" y="-4876"/>
                    <a:pt x="423640" y="175"/>
                  </a:cubicBezTo>
                  <a:cubicBezTo>
                    <a:pt x="536065" y="5225"/>
                    <a:pt x="531014" y="113160"/>
                    <a:pt x="531014" y="113160"/>
                  </a:cubicBezTo>
                  <a:cubicBezTo>
                    <a:pt x="531014" y="113160"/>
                    <a:pt x="633712" y="129248"/>
                    <a:pt x="633712" y="215297"/>
                  </a:cubicBezTo>
                  <a:cubicBezTo>
                    <a:pt x="633712" y="215297"/>
                    <a:pt x="130326" y="73503"/>
                    <a:pt x="87114" y="538915"/>
                  </a:cubicBezTo>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grpSp>
          <p:nvGrpSpPr>
            <p:cNvPr id="326" name="Group 325">
              <a:extLst>
                <a:ext uri="{FF2B5EF4-FFF2-40B4-BE49-F238E27FC236}">
                  <a16:creationId xmlns:a16="http://schemas.microsoft.com/office/drawing/2014/main" id="{2195E21E-CFD4-49F0-8D38-9E2144DBE230}"/>
                </a:ext>
              </a:extLst>
            </p:cNvPr>
            <p:cNvGrpSpPr/>
            <p:nvPr/>
          </p:nvGrpSpPr>
          <p:grpSpPr>
            <a:xfrm>
              <a:off x="5861807" y="5806406"/>
              <a:ext cx="448950" cy="392832"/>
              <a:chOff x="5861807" y="5806406"/>
              <a:chExt cx="448950" cy="392832"/>
            </a:xfrm>
          </p:grpSpPr>
          <p:sp>
            <p:nvSpPr>
              <p:cNvPr id="327" name="Freeform: Shape 326">
                <a:extLst>
                  <a:ext uri="{FF2B5EF4-FFF2-40B4-BE49-F238E27FC236}">
                    <a16:creationId xmlns:a16="http://schemas.microsoft.com/office/drawing/2014/main" id="{3CA79809-B369-4A35-B5A4-A4FED984FF1B}"/>
                  </a:ext>
                </a:extLst>
              </p:cNvPr>
              <p:cNvSpPr/>
              <p:nvPr/>
            </p:nvSpPr>
            <p:spPr>
              <a:xfrm>
                <a:off x="5861807" y="5806406"/>
                <a:ext cx="448950" cy="392832"/>
              </a:xfrm>
              <a:custGeom>
                <a:avLst/>
                <a:gdLst>
                  <a:gd name="connsiteX0" fmla="*/ 1161 w 448950"/>
                  <a:gd name="connsiteY0" fmla="*/ 43773 h 392831"/>
                  <a:gd name="connsiteX1" fmla="*/ 94505 w 448950"/>
                  <a:gd name="connsiteY1" fmla="*/ 397321 h 392831"/>
                  <a:gd name="connsiteX2" fmla="*/ 111903 w 448950"/>
                  <a:gd name="connsiteY2" fmla="*/ 410603 h 392831"/>
                  <a:gd name="connsiteX3" fmla="*/ 337500 w 448950"/>
                  <a:gd name="connsiteY3" fmla="*/ 410603 h 392831"/>
                  <a:gd name="connsiteX4" fmla="*/ 354897 w 448950"/>
                  <a:gd name="connsiteY4" fmla="*/ 397321 h 392831"/>
                  <a:gd name="connsiteX5" fmla="*/ 448241 w 448950"/>
                  <a:gd name="connsiteY5" fmla="*/ 43773 h 392831"/>
                  <a:gd name="connsiteX6" fmla="*/ 414570 w 448950"/>
                  <a:gd name="connsiteY6" fmla="*/ 0 h 392831"/>
                  <a:gd name="connsiteX7" fmla="*/ 34832 w 448950"/>
                  <a:gd name="connsiteY7" fmla="*/ 0 h 392831"/>
                  <a:gd name="connsiteX8" fmla="*/ 1161 w 448950"/>
                  <a:gd name="connsiteY8" fmla="*/ 43773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392831">
                    <a:moveTo>
                      <a:pt x="1161" y="43773"/>
                    </a:moveTo>
                    <a:lnTo>
                      <a:pt x="94505" y="397321"/>
                    </a:lnTo>
                    <a:cubicBezTo>
                      <a:pt x="96563" y="405178"/>
                      <a:pt x="103672" y="410603"/>
                      <a:pt x="111903" y="410603"/>
                    </a:cubicBezTo>
                    <a:lnTo>
                      <a:pt x="337500" y="410603"/>
                    </a:lnTo>
                    <a:cubicBezTo>
                      <a:pt x="345544" y="410603"/>
                      <a:pt x="352652" y="405178"/>
                      <a:pt x="354897" y="397321"/>
                    </a:cubicBezTo>
                    <a:lnTo>
                      <a:pt x="448241" y="43773"/>
                    </a:lnTo>
                    <a:cubicBezTo>
                      <a:pt x="454040" y="21699"/>
                      <a:pt x="437392" y="0"/>
                      <a:pt x="414570" y="0"/>
                    </a:cubicBezTo>
                    <a:lnTo>
                      <a:pt x="34832" y="0"/>
                    </a:lnTo>
                    <a:cubicBezTo>
                      <a:pt x="12011" y="0"/>
                      <a:pt x="-4638" y="21699"/>
                      <a:pt x="1161" y="43773"/>
                    </a:cubicBezTo>
                    <a:close/>
                  </a:path>
                </a:pathLst>
              </a:custGeom>
              <a:noFill/>
              <a:ln w="9921" cap="flat">
                <a:solidFill>
                  <a:srgbClr val="61E5CB"/>
                </a:solidFill>
                <a:prstDash val="solid"/>
                <a:miter/>
              </a:ln>
            </p:spPr>
            <p:txBody>
              <a:bodyPr rtlCol="0" anchor="ctr"/>
              <a:lstStyle/>
              <a:p>
                <a:endParaRPr lang="en-ID"/>
              </a:p>
            </p:txBody>
          </p:sp>
          <p:sp>
            <p:nvSpPr>
              <p:cNvPr id="328" name="Freeform: Shape 327">
                <a:extLst>
                  <a:ext uri="{FF2B5EF4-FFF2-40B4-BE49-F238E27FC236}">
                    <a16:creationId xmlns:a16="http://schemas.microsoft.com/office/drawing/2014/main" id="{5829BA48-4715-497A-9347-F2CCFC7B3D3A}"/>
                  </a:ext>
                </a:extLst>
              </p:cNvPr>
              <p:cNvSpPr/>
              <p:nvPr/>
            </p:nvSpPr>
            <p:spPr>
              <a:xfrm>
                <a:off x="6155909" y="5849431"/>
                <a:ext cx="56119" cy="318007"/>
              </a:xfrm>
              <a:custGeom>
                <a:avLst/>
                <a:gdLst>
                  <a:gd name="connsiteX0" fmla="*/ 62666 w 56118"/>
                  <a:gd name="connsiteY0" fmla="*/ 0 h 318006"/>
                  <a:gd name="connsiteX1" fmla="*/ 0 w 56118"/>
                  <a:gd name="connsiteY1" fmla="*/ 331475 h 318006"/>
                </a:gdLst>
                <a:ahLst/>
                <a:cxnLst>
                  <a:cxn ang="0">
                    <a:pos x="connsiteX0" y="connsiteY0"/>
                  </a:cxn>
                  <a:cxn ang="0">
                    <a:pos x="connsiteX1" y="connsiteY1"/>
                  </a:cxn>
                </a:cxnLst>
                <a:rect l="l" t="t" r="r" b="b"/>
                <a:pathLst>
                  <a:path w="56118" h="318006">
                    <a:moveTo>
                      <a:pt x="62666" y="0"/>
                    </a:moveTo>
                    <a:lnTo>
                      <a:pt x="0" y="331475"/>
                    </a:lnTo>
                  </a:path>
                </a:pathLst>
              </a:custGeom>
              <a:ln w="9921" cap="rnd">
                <a:solidFill>
                  <a:srgbClr val="61E5CB"/>
                </a:solidFill>
                <a:prstDash val="solid"/>
                <a:miter/>
              </a:ln>
            </p:spPr>
            <p:txBody>
              <a:bodyPr rtlCol="0" anchor="ctr"/>
              <a:lstStyle/>
              <a:p>
                <a:endParaRPr lang="en-ID"/>
              </a:p>
            </p:txBody>
          </p:sp>
        </p:grpSp>
      </p:grpSp>
    </p:spTree>
    <p:extLst>
      <p:ext uri="{BB962C8B-B14F-4D97-AF65-F5344CB8AC3E}">
        <p14:creationId xmlns:p14="http://schemas.microsoft.com/office/powerpoint/2010/main" val="402375866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10</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Mengakses Daftar Mahasiswa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426711"/>
            <a:ext cx="3899524" cy="2585323"/>
          </a:xfrm>
          <a:prstGeom prst="rect">
            <a:avLst/>
          </a:prstGeom>
          <a:noFill/>
        </p:spPr>
        <p:txBody>
          <a:bodyPr wrap="square" rtlCol="0">
            <a:spAutoFit/>
          </a:bodyPr>
          <a:lstStyle/>
          <a:p>
            <a:pPr algn="just"/>
            <a:r>
              <a:rPr lang="en-ID">
                <a:latin typeface="Franklin Gothic Book" panose="020B0503020102020204" pitchFamily="34" charset="0"/>
              </a:rPr>
              <a:t>Pada halaman ini mahasiswa dapat melihat daftar mahasiswa yang ada dimana terdapat beberapa informasi penting didalamnya seperti NIM, Nama, Email, Alamat dan Status untuk setiap mahasiswa. Mahasiswa juga dapat melakukan </a:t>
            </a:r>
            <a:r>
              <a:rPr lang="en-ID" i="1">
                <a:latin typeface="Franklin Gothic Book" panose="020B0503020102020204" pitchFamily="34" charset="0"/>
              </a:rPr>
              <a:t>live</a:t>
            </a:r>
            <a:r>
              <a:rPr lang="en-ID">
                <a:latin typeface="Franklin Gothic Book" panose="020B0503020102020204" pitchFamily="34" charset="0"/>
              </a:rPr>
              <a:t> </a:t>
            </a:r>
            <a:r>
              <a:rPr lang="en-ID" i="1">
                <a:latin typeface="Franklin Gothic Book" panose="020B0503020102020204" pitchFamily="34" charset="0"/>
              </a:rPr>
              <a:t>search </a:t>
            </a:r>
            <a:r>
              <a:rPr lang="en-ID">
                <a:latin typeface="Franklin Gothic Book" panose="020B0503020102020204" pitchFamily="34" charset="0"/>
              </a:rPr>
              <a:t>untuk mengetahui lebih cepat data mahasiswa yang ingin dilihat.</a:t>
            </a:r>
            <a:r>
              <a:rPr lang="en-ID" i="1">
                <a:latin typeface="Franklin Gothic Book" panose="020B0503020102020204" pitchFamily="34" charset="0"/>
              </a:rPr>
              <a:t> </a:t>
            </a:r>
            <a:endParaRPr lang="en-ID">
              <a:latin typeface="Franklin Gothic Book" panose="020B0503020102020204" pitchFamily="34" charset="0"/>
            </a:endParaRPr>
          </a:p>
        </p:txBody>
      </p:sp>
      <p:pic>
        <p:nvPicPr>
          <p:cNvPr id="2" name="Picture 1">
            <a:extLst>
              <a:ext uri="{FF2B5EF4-FFF2-40B4-BE49-F238E27FC236}">
                <a16:creationId xmlns:a16="http://schemas.microsoft.com/office/drawing/2014/main" id="{A8DA1D9F-2083-4A97-A699-B5E357765CFB}"/>
              </a:ext>
            </a:extLst>
          </p:cNvPr>
          <p:cNvPicPr>
            <a:picLocks noChangeAspect="1"/>
          </p:cNvPicPr>
          <p:nvPr/>
        </p:nvPicPr>
        <p:blipFill>
          <a:blip r:embed="rId3"/>
          <a:stretch>
            <a:fillRect/>
          </a:stretch>
        </p:blipFill>
        <p:spPr>
          <a:xfrm>
            <a:off x="589025" y="1886045"/>
            <a:ext cx="5922862" cy="2866040"/>
          </a:xfrm>
          <a:prstGeom prst="rect">
            <a:avLst/>
          </a:prstGeom>
        </p:spPr>
      </p:pic>
    </p:spTree>
    <p:extLst>
      <p:ext uri="{BB962C8B-B14F-4D97-AF65-F5344CB8AC3E}">
        <p14:creationId xmlns:p14="http://schemas.microsoft.com/office/powerpoint/2010/main" val="21006464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11</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Mengakses Daftar Dosen</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200329"/>
          </a:xfrm>
          <a:prstGeom prst="rect">
            <a:avLst/>
          </a:prstGeom>
          <a:noFill/>
        </p:spPr>
        <p:txBody>
          <a:bodyPr wrap="square" rtlCol="0">
            <a:spAutoFit/>
          </a:bodyPr>
          <a:lstStyle/>
          <a:p>
            <a:pPr algn="just"/>
            <a:r>
              <a:rPr lang="en-ID">
                <a:latin typeface="Franklin Gothic Book" panose="020B0503020102020204" pitchFamily="34" charset="0"/>
              </a:rPr>
              <a:t>Pada halaman ini mahasiswa dapat melihat informasi terkait masing-masing dosen, seperti NIP, NIDN, Nama Dosen, Email, dan Status.  </a:t>
            </a:r>
          </a:p>
        </p:txBody>
      </p:sp>
      <p:pic>
        <p:nvPicPr>
          <p:cNvPr id="4" name="Picture 3">
            <a:extLst>
              <a:ext uri="{FF2B5EF4-FFF2-40B4-BE49-F238E27FC236}">
                <a16:creationId xmlns:a16="http://schemas.microsoft.com/office/drawing/2014/main" id="{5E96DF80-B904-4AC4-9F42-434FD6AFBFCF}"/>
              </a:ext>
            </a:extLst>
          </p:cNvPr>
          <p:cNvPicPr>
            <a:picLocks noChangeAspect="1"/>
          </p:cNvPicPr>
          <p:nvPr/>
        </p:nvPicPr>
        <p:blipFill>
          <a:blip r:embed="rId3"/>
          <a:stretch>
            <a:fillRect/>
          </a:stretch>
        </p:blipFill>
        <p:spPr>
          <a:xfrm>
            <a:off x="529021" y="1995487"/>
            <a:ext cx="5566979" cy="2699637"/>
          </a:xfrm>
          <a:prstGeom prst="rect">
            <a:avLst/>
          </a:prstGeom>
        </p:spPr>
      </p:pic>
    </p:spTree>
    <p:extLst>
      <p:ext uri="{BB962C8B-B14F-4D97-AF65-F5344CB8AC3E}">
        <p14:creationId xmlns:p14="http://schemas.microsoft.com/office/powerpoint/2010/main" val="418696914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12</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Mengakses Daftar Kelas Matakuliah</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2585323"/>
          </a:xfrm>
          <a:prstGeom prst="rect">
            <a:avLst/>
          </a:prstGeom>
          <a:noFill/>
        </p:spPr>
        <p:txBody>
          <a:bodyPr wrap="square" rtlCol="0">
            <a:spAutoFit/>
          </a:bodyPr>
          <a:lstStyle/>
          <a:p>
            <a:pPr algn="just"/>
            <a:r>
              <a:rPr lang="en-ID">
                <a:latin typeface="Franklin Gothic Book" panose="020B0503020102020204" pitchFamily="34" charset="0"/>
              </a:rPr>
              <a:t>Pada halaman ini, mahasiswa dapat melihat mahasiswa yang ikut dalam suatu kelas Matakuliah</a:t>
            </a:r>
            <a:r>
              <a:rPr lang="id-ID">
                <a:latin typeface="Franklin Gothic Book" panose="020B0503020102020204" pitchFamily="34" charset="0"/>
              </a:rPr>
              <a:t> dengan menekan tombol “lihat”</a:t>
            </a:r>
            <a:r>
              <a:rPr lang="en-ID">
                <a:latin typeface="Franklin Gothic Book" panose="020B0503020102020204" pitchFamily="34" charset="0"/>
              </a:rPr>
              <a:t> dan beberapa kelas Matakuliah yang tersedia. Mahasiswa juga bisa mendaftarkan dirinya ke suatu kelas Matakuliah yang dipilihnya</a:t>
            </a:r>
            <a:r>
              <a:rPr lang="id-ID">
                <a:latin typeface="Franklin Gothic Book" panose="020B0503020102020204" pitchFamily="34" charset="0"/>
              </a:rPr>
              <a:t> dengan menekan tombol “Ikut kelas”</a:t>
            </a:r>
            <a:r>
              <a:rPr lang="en-ID">
                <a:latin typeface="Franklin Gothic Book" panose="020B0503020102020204" pitchFamily="34" charset="0"/>
              </a:rPr>
              <a:t>. </a:t>
            </a:r>
          </a:p>
        </p:txBody>
      </p:sp>
      <p:pic>
        <p:nvPicPr>
          <p:cNvPr id="6" name="Picture 5">
            <a:extLst>
              <a:ext uri="{FF2B5EF4-FFF2-40B4-BE49-F238E27FC236}">
                <a16:creationId xmlns:a16="http://schemas.microsoft.com/office/drawing/2014/main" id="{0FB900AD-ACD7-4FB6-96B7-70F24756C791}"/>
              </a:ext>
            </a:extLst>
          </p:cNvPr>
          <p:cNvPicPr>
            <a:picLocks noChangeAspect="1"/>
          </p:cNvPicPr>
          <p:nvPr/>
        </p:nvPicPr>
        <p:blipFill>
          <a:blip r:embed="rId3"/>
          <a:stretch>
            <a:fillRect/>
          </a:stretch>
        </p:blipFill>
        <p:spPr>
          <a:xfrm>
            <a:off x="791325" y="1903875"/>
            <a:ext cx="5336316" cy="2591925"/>
          </a:xfrm>
          <a:prstGeom prst="rect">
            <a:avLst/>
          </a:prstGeom>
        </p:spPr>
      </p:pic>
      <p:pic>
        <p:nvPicPr>
          <p:cNvPr id="5" name="Picture 4">
            <a:extLst>
              <a:ext uri="{FF2B5EF4-FFF2-40B4-BE49-F238E27FC236}">
                <a16:creationId xmlns:a16="http://schemas.microsoft.com/office/drawing/2014/main" id="{197DDC83-4A57-4B41-B6C5-FC6028F58577}"/>
              </a:ext>
            </a:extLst>
          </p:cNvPr>
          <p:cNvPicPr>
            <a:picLocks noChangeAspect="1"/>
          </p:cNvPicPr>
          <p:nvPr/>
        </p:nvPicPr>
        <p:blipFill>
          <a:blip r:embed="rId4"/>
          <a:stretch>
            <a:fillRect/>
          </a:stretch>
        </p:blipFill>
        <p:spPr>
          <a:xfrm>
            <a:off x="1413668" y="3563223"/>
            <a:ext cx="4877820" cy="2331627"/>
          </a:xfrm>
          <a:prstGeom prst="rect">
            <a:avLst/>
          </a:prstGeom>
        </p:spPr>
      </p:pic>
    </p:spTree>
    <p:extLst>
      <p:ext uri="{BB962C8B-B14F-4D97-AF65-F5344CB8AC3E}">
        <p14:creationId xmlns:p14="http://schemas.microsoft.com/office/powerpoint/2010/main" val="12127966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13</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Mengakses Daftar Bimbingan PA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200329"/>
          </a:xfrm>
          <a:prstGeom prst="rect">
            <a:avLst/>
          </a:prstGeom>
          <a:noFill/>
        </p:spPr>
        <p:txBody>
          <a:bodyPr wrap="square" rtlCol="0">
            <a:spAutoFit/>
          </a:bodyPr>
          <a:lstStyle/>
          <a:p>
            <a:pPr algn="just"/>
            <a:r>
              <a:rPr lang="en-ID">
                <a:latin typeface="Franklin Gothic Book" panose="020B0503020102020204" pitchFamily="34" charset="0"/>
              </a:rPr>
              <a:t>Pada halaman ini mahasiswa dapat melihat daftar bimbingan PA dengan informasi nama pembimbing dan nama mahasiswa. </a:t>
            </a:r>
          </a:p>
        </p:txBody>
      </p:sp>
      <p:pic>
        <p:nvPicPr>
          <p:cNvPr id="8" name="Picture 7">
            <a:extLst>
              <a:ext uri="{FF2B5EF4-FFF2-40B4-BE49-F238E27FC236}">
                <a16:creationId xmlns:a16="http://schemas.microsoft.com/office/drawing/2014/main" id="{643B3270-8B88-45DD-B214-D3E9CE792819}"/>
              </a:ext>
            </a:extLst>
          </p:cNvPr>
          <p:cNvPicPr>
            <a:picLocks noChangeAspect="1"/>
          </p:cNvPicPr>
          <p:nvPr/>
        </p:nvPicPr>
        <p:blipFill>
          <a:blip r:embed="rId3"/>
          <a:stretch>
            <a:fillRect/>
          </a:stretch>
        </p:blipFill>
        <p:spPr>
          <a:xfrm>
            <a:off x="795875" y="2386475"/>
            <a:ext cx="4863965" cy="2371272"/>
          </a:xfrm>
          <a:prstGeom prst="rect">
            <a:avLst/>
          </a:prstGeom>
        </p:spPr>
      </p:pic>
    </p:spTree>
    <p:extLst>
      <p:ext uri="{BB962C8B-B14F-4D97-AF65-F5344CB8AC3E}">
        <p14:creationId xmlns:p14="http://schemas.microsoft.com/office/powerpoint/2010/main" val="322674505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14</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Mengisi KRS Mahasiswa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3139321"/>
          </a:xfrm>
          <a:prstGeom prst="rect">
            <a:avLst/>
          </a:prstGeom>
          <a:noFill/>
        </p:spPr>
        <p:txBody>
          <a:bodyPr wrap="square" rtlCol="0">
            <a:spAutoFit/>
          </a:bodyPr>
          <a:lstStyle/>
          <a:p>
            <a:pPr algn="just"/>
            <a:r>
              <a:rPr lang="en-ID">
                <a:latin typeface="Franklin Gothic Book" panose="020B0503020102020204" pitchFamily="34" charset="0"/>
              </a:rPr>
              <a:t>Pada halaman ini mahasiswa dapat mengisi KRS dengan matakuliah yang dipilihnya </a:t>
            </a:r>
            <a:r>
              <a:rPr lang="id-ID">
                <a:latin typeface="Franklin Gothic Book" panose="020B0503020102020204" pitchFamily="34" charset="0"/>
              </a:rPr>
              <a:t>dengan tombol “Tambah Matakuliah” </a:t>
            </a:r>
            <a:r>
              <a:rPr lang="en-ID">
                <a:latin typeface="Franklin Gothic Book" panose="020B0503020102020204" pitchFamily="34" charset="0"/>
              </a:rPr>
              <a:t>dan dibedakan setiap semester</a:t>
            </a:r>
            <a:r>
              <a:rPr lang="id-ID">
                <a:latin typeface="Franklin Gothic Book" panose="020B0503020102020204" pitchFamily="34" charset="0"/>
              </a:rPr>
              <a:t> dengan tombol “Pilih Semester”</a:t>
            </a:r>
            <a:r>
              <a:rPr lang="en-ID">
                <a:latin typeface="Franklin Gothic Book" panose="020B0503020102020204" pitchFamily="34" charset="0"/>
              </a:rPr>
              <a:t>. Mahasiswa juga dapat mengedit</a:t>
            </a:r>
            <a:r>
              <a:rPr lang="id-ID">
                <a:latin typeface="Franklin Gothic Book" panose="020B0503020102020204" pitchFamily="34" charset="0"/>
              </a:rPr>
              <a:t> KRS dengan tombol “edit”</a:t>
            </a:r>
            <a:r>
              <a:rPr lang="en-ID">
                <a:latin typeface="Franklin Gothic Book" panose="020B0503020102020204" pitchFamily="34" charset="0"/>
              </a:rPr>
              <a:t> atau menghapus matakuliah yang telah dipilih jika terjadi kesalahan dalam memilih matakuliah</a:t>
            </a:r>
            <a:r>
              <a:rPr lang="id-ID">
                <a:latin typeface="Franklin Gothic Book" panose="020B0503020102020204" pitchFamily="34" charset="0"/>
              </a:rPr>
              <a:t> dengan tombol “hapus”</a:t>
            </a:r>
            <a:r>
              <a:rPr lang="en-ID">
                <a:latin typeface="Franklin Gothic Book" panose="020B0503020102020204" pitchFamily="34" charset="0"/>
              </a:rPr>
              <a:t>. </a:t>
            </a:r>
          </a:p>
        </p:txBody>
      </p:sp>
      <p:pic>
        <p:nvPicPr>
          <p:cNvPr id="7" name="Picture 6">
            <a:extLst>
              <a:ext uri="{FF2B5EF4-FFF2-40B4-BE49-F238E27FC236}">
                <a16:creationId xmlns:a16="http://schemas.microsoft.com/office/drawing/2014/main" id="{D3825631-4555-4CC6-BA71-A83F409B1241}"/>
              </a:ext>
            </a:extLst>
          </p:cNvPr>
          <p:cNvPicPr>
            <a:picLocks noChangeAspect="1"/>
          </p:cNvPicPr>
          <p:nvPr/>
        </p:nvPicPr>
        <p:blipFill>
          <a:blip r:embed="rId3"/>
          <a:stretch>
            <a:fillRect/>
          </a:stretch>
        </p:blipFill>
        <p:spPr>
          <a:xfrm>
            <a:off x="529871" y="1376362"/>
            <a:ext cx="5351479" cy="2614613"/>
          </a:xfrm>
          <a:prstGeom prst="rect">
            <a:avLst/>
          </a:prstGeom>
        </p:spPr>
      </p:pic>
      <p:pic>
        <p:nvPicPr>
          <p:cNvPr id="5" name="Picture 4">
            <a:extLst>
              <a:ext uri="{FF2B5EF4-FFF2-40B4-BE49-F238E27FC236}">
                <a16:creationId xmlns:a16="http://schemas.microsoft.com/office/drawing/2014/main" id="{C1DCDDB9-6D6F-4E75-B9BB-107E8D62505D}"/>
              </a:ext>
            </a:extLst>
          </p:cNvPr>
          <p:cNvPicPr>
            <a:picLocks noChangeAspect="1"/>
          </p:cNvPicPr>
          <p:nvPr/>
        </p:nvPicPr>
        <p:blipFill>
          <a:blip r:embed="rId4"/>
          <a:stretch>
            <a:fillRect/>
          </a:stretch>
        </p:blipFill>
        <p:spPr>
          <a:xfrm>
            <a:off x="1272967" y="3319064"/>
            <a:ext cx="4608383" cy="2234981"/>
          </a:xfrm>
          <a:prstGeom prst="rect">
            <a:avLst/>
          </a:prstGeom>
        </p:spPr>
      </p:pic>
    </p:spTree>
    <p:extLst>
      <p:ext uri="{BB962C8B-B14F-4D97-AF65-F5344CB8AC3E}">
        <p14:creationId xmlns:p14="http://schemas.microsoft.com/office/powerpoint/2010/main" val="62165076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15</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Melihat dan Mengedit Profil</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3416320"/>
          </a:xfrm>
          <a:prstGeom prst="rect">
            <a:avLst/>
          </a:prstGeom>
          <a:noFill/>
        </p:spPr>
        <p:txBody>
          <a:bodyPr wrap="square" rtlCol="0">
            <a:spAutoFit/>
          </a:bodyPr>
          <a:lstStyle/>
          <a:p>
            <a:pPr algn="just"/>
            <a:r>
              <a:rPr lang="en-ID">
                <a:latin typeface="Franklin Gothic Book" panose="020B0503020102020204" pitchFamily="34" charset="0"/>
              </a:rPr>
              <a:t>Pada halaman ini m</a:t>
            </a:r>
            <a:r>
              <a:rPr lang="id-ID">
                <a:latin typeface="Franklin Gothic Book" panose="020B0503020102020204" pitchFamily="34" charset="0"/>
              </a:rPr>
              <a:t>ahasiswa dapat mengedit dan melihat profil/data dirinya dengan cara menekan tombol dropdown di pojok kanan lalu ke menu “lihat profil”. Akan muncul halaman Detail Profil jika ingin mengubah/mengedit profil mahasiswa dapat mengganti data yang sudah tertera dan lalu menekan tombol “Edit Profil”. Terdapat juga menu “logout” untuk keluar sistem dan diarahkan ke Landing Page.</a:t>
            </a:r>
            <a:endParaRPr lang="en-ID">
              <a:latin typeface="Franklin Gothic Book" panose="020B0503020102020204" pitchFamily="34" charset="0"/>
            </a:endParaRPr>
          </a:p>
        </p:txBody>
      </p:sp>
      <p:pic>
        <p:nvPicPr>
          <p:cNvPr id="9" name="Picture 8">
            <a:extLst>
              <a:ext uri="{FF2B5EF4-FFF2-40B4-BE49-F238E27FC236}">
                <a16:creationId xmlns:a16="http://schemas.microsoft.com/office/drawing/2014/main" id="{7FFB2537-2F93-4035-A9E9-688C58DC8B37}"/>
              </a:ext>
            </a:extLst>
          </p:cNvPr>
          <p:cNvPicPr>
            <a:picLocks noChangeAspect="1"/>
          </p:cNvPicPr>
          <p:nvPr/>
        </p:nvPicPr>
        <p:blipFill>
          <a:blip r:embed="rId3"/>
          <a:stretch>
            <a:fillRect/>
          </a:stretch>
        </p:blipFill>
        <p:spPr>
          <a:xfrm>
            <a:off x="445152" y="1349877"/>
            <a:ext cx="5003148" cy="2439126"/>
          </a:xfrm>
          <a:prstGeom prst="rect">
            <a:avLst/>
          </a:prstGeom>
        </p:spPr>
      </p:pic>
      <p:pic>
        <p:nvPicPr>
          <p:cNvPr id="2" name="Picture 1">
            <a:extLst>
              <a:ext uri="{FF2B5EF4-FFF2-40B4-BE49-F238E27FC236}">
                <a16:creationId xmlns:a16="http://schemas.microsoft.com/office/drawing/2014/main" id="{82B2CCE9-6A42-4F94-B1BA-F1D5A802EFB6}"/>
              </a:ext>
            </a:extLst>
          </p:cNvPr>
          <p:cNvPicPr>
            <a:picLocks noChangeAspect="1"/>
          </p:cNvPicPr>
          <p:nvPr/>
        </p:nvPicPr>
        <p:blipFill>
          <a:blip r:embed="rId4"/>
          <a:stretch>
            <a:fillRect/>
          </a:stretch>
        </p:blipFill>
        <p:spPr>
          <a:xfrm>
            <a:off x="808641" y="3058203"/>
            <a:ext cx="4969838" cy="2449920"/>
          </a:xfrm>
          <a:prstGeom prst="rect">
            <a:avLst/>
          </a:prstGeom>
        </p:spPr>
      </p:pic>
    </p:spTree>
    <p:extLst>
      <p:ext uri="{BB962C8B-B14F-4D97-AF65-F5344CB8AC3E}">
        <p14:creationId xmlns:p14="http://schemas.microsoft.com/office/powerpoint/2010/main" val="164303576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823315" y="1883653"/>
            <a:ext cx="5062935" cy="838152"/>
          </a:xfrm>
        </p:spPr>
        <p:txBody>
          <a:bodyPr>
            <a:normAutofit/>
          </a:bodyPr>
          <a:lstStyle/>
          <a:p>
            <a:pPr algn="l"/>
            <a:r>
              <a:rPr lang="en-ID"/>
              <a:t>Fitur Untuk Dosen</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16</a:t>
            </a:fld>
            <a:endParaRPr lang="en-ID" dirty="0"/>
          </a:p>
        </p:txBody>
      </p:sp>
      <p:sp>
        <p:nvSpPr>
          <p:cNvPr id="70" name="Freeform: Shape 69">
            <a:extLst>
              <a:ext uri="{FF2B5EF4-FFF2-40B4-BE49-F238E27FC236}">
                <a16:creationId xmlns:a16="http://schemas.microsoft.com/office/drawing/2014/main" id="{4757E8D2-C5FA-4E1C-A6FD-B165E2BF81BD}"/>
              </a:ext>
            </a:extLst>
          </p:cNvPr>
          <p:cNvSpPr>
            <a:spLocks/>
          </p:cNvSpPr>
          <p:nvPr/>
        </p:nvSpPr>
        <p:spPr bwMode="auto">
          <a:xfrm flipH="1">
            <a:off x="7647037" y="2219918"/>
            <a:ext cx="4544963" cy="4699285"/>
          </a:xfrm>
          <a:custGeom>
            <a:avLst/>
            <a:gdLst>
              <a:gd name="connsiteX0" fmla="*/ 2461384 w 4544963"/>
              <a:gd name="connsiteY0" fmla="*/ 30 h 4699285"/>
              <a:gd name="connsiteX1" fmla="*/ 2183934 w 4544963"/>
              <a:gd name="connsiteY1" fmla="*/ 16965 h 4699285"/>
              <a:gd name="connsiteX2" fmla="*/ 840576 w 4544963"/>
              <a:gd name="connsiteY2" fmla="*/ 953886 h 4699285"/>
              <a:gd name="connsiteX3" fmla="*/ 142070 w 4544963"/>
              <a:gd name="connsiteY3" fmla="*/ 1345500 h 4699285"/>
              <a:gd name="connsiteX4" fmla="*/ 0 w 4544963"/>
              <a:gd name="connsiteY4" fmla="*/ 1375874 h 4699285"/>
              <a:gd name="connsiteX5" fmla="*/ 0 w 4544963"/>
              <a:gd name="connsiteY5" fmla="*/ 4699285 h 4699285"/>
              <a:gd name="connsiteX6" fmla="*/ 4081872 w 4544963"/>
              <a:gd name="connsiteY6" fmla="*/ 4699285 h 4699285"/>
              <a:gd name="connsiteX7" fmla="*/ 4240096 w 4544963"/>
              <a:gd name="connsiteY7" fmla="*/ 4553635 h 4699285"/>
              <a:gd name="connsiteX8" fmla="*/ 4481352 w 4544963"/>
              <a:gd name="connsiteY8" fmla="*/ 3468779 h 4699285"/>
              <a:gd name="connsiteX9" fmla="*/ 3954974 w 4544963"/>
              <a:gd name="connsiteY9" fmla="*/ 2761979 h 4699285"/>
              <a:gd name="connsiteX10" fmla="*/ 3620506 w 4544963"/>
              <a:gd name="connsiteY10" fmla="*/ 1907244 h 4699285"/>
              <a:gd name="connsiteX11" fmla="*/ 2461384 w 4544963"/>
              <a:gd name="connsiteY11" fmla="*/ 30 h 469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4963" h="4699285">
                <a:moveTo>
                  <a:pt x="2461384" y="30"/>
                </a:moveTo>
                <a:cubicBezTo>
                  <a:pt x="2374986" y="-457"/>
                  <a:pt x="2282630" y="4979"/>
                  <a:pt x="2183934" y="16965"/>
                </a:cubicBezTo>
                <a:cubicBezTo>
                  <a:pt x="1613692" y="88193"/>
                  <a:pt x="1169561" y="521039"/>
                  <a:pt x="840576" y="953886"/>
                </a:cubicBezTo>
                <a:cubicBezTo>
                  <a:pt x="669229" y="1183322"/>
                  <a:pt x="410067" y="1282202"/>
                  <a:pt x="142070" y="1345500"/>
                </a:cubicBezTo>
                <a:lnTo>
                  <a:pt x="0" y="1375874"/>
                </a:lnTo>
                <a:lnTo>
                  <a:pt x="0" y="4699285"/>
                </a:lnTo>
                <a:lnTo>
                  <a:pt x="4081872" y="4699285"/>
                </a:lnTo>
                <a:lnTo>
                  <a:pt x="4240096" y="4553635"/>
                </a:lnTo>
                <a:cubicBezTo>
                  <a:pt x="4519733" y="4257766"/>
                  <a:pt x="4623912" y="3852314"/>
                  <a:pt x="4481352" y="3468779"/>
                </a:cubicBezTo>
                <a:cubicBezTo>
                  <a:pt x="4355241" y="3107161"/>
                  <a:pt x="4146883" y="2997579"/>
                  <a:pt x="3954974" y="2761979"/>
                </a:cubicBezTo>
                <a:cubicBezTo>
                  <a:pt x="3719201" y="2477067"/>
                  <a:pt x="3554708" y="2274342"/>
                  <a:pt x="3620506" y="1907244"/>
                </a:cubicBezTo>
                <a:cubicBezTo>
                  <a:pt x="3713032" y="1347352"/>
                  <a:pt x="3757369" y="7333"/>
                  <a:pt x="2461384" y="3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71" name="Rectangle: Rounded Corners 70">
            <a:extLst>
              <a:ext uri="{FF2B5EF4-FFF2-40B4-BE49-F238E27FC236}">
                <a16:creationId xmlns:a16="http://schemas.microsoft.com/office/drawing/2014/main" id="{EF2499DA-4AEE-4A7B-9464-36EA6676E847}"/>
              </a:ext>
            </a:extLst>
          </p:cNvPr>
          <p:cNvSpPr/>
          <p:nvPr/>
        </p:nvSpPr>
        <p:spPr>
          <a:xfrm flipH="1">
            <a:off x="5284786" y="3490203"/>
            <a:ext cx="6907213" cy="2454275"/>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4" name="Group 73">
            <a:extLst>
              <a:ext uri="{FF2B5EF4-FFF2-40B4-BE49-F238E27FC236}">
                <a16:creationId xmlns:a16="http://schemas.microsoft.com/office/drawing/2014/main" id="{8D1DC709-AF7B-42C6-9ADE-A80643FC797B}"/>
              </a:ext>
            </a:extLst>
          </p:cNvPr>
          <p:cNvGrpSpPr/>
          <p:nvPr/>
        </p:nvGrpSpPr>
        <p:grpSpPr>
          <a:xfrm>
            <a:off x="6861967" y="1883653"/>
            <a:ext cx="3194050" cy="4406900"/>
            <a:chOff x="4737100" y="2463800"/>
            <a:chExt cx="3194050" cy="4406900"/>
          </a:xfrm>
        </p:grpSpPr>
        <p:sp>
          <p:nvSpPr>
            <p:cNvPr id="75" name="Freeform 10">
              <a:extLst>
                <a:ext uri="{FF2B5EF4-FFF2-40B4-BE49-F238E27FC236}">
                  <a16:creationId xmlns:a16="http://schemas.microsoft.com/office/drawing/2014/main" id="{14DBD003-E8AA-44CA-BA76-A2A0D9A6E4F6}"/>
                </a:ext>
              </a:extLst>
            </p:cNvPr>
            <p:cNvSpPr>
              <a:spLocks/>
            </p:cNvSpPr>
            <p:nvPr/>
          </p:nvSpPr>
          <p:spPr bwMode="auto">
            <a:xfrm>
              <a:off x="4737100" y="3457575"/>
              <a:ext cx="3194050" cy="3403600"/>
            </a:xfrm>
            <a:custGeom>
              <a:avLst/>
              <a:gdLst>
                <a:gd name="T0" fmla="*/ 2061 w 2061"/>
                <a:gd name="T1" fmla="*/ 795 h 2197"/>
                <a:gd name="T2" fmla="*/ 1847 w 2061"/>
                <a:gd name="T3" fmla="*/ 1880 h 2197"/>
                <a:gd name="T4" fmla="*/ 1235 w 2061"/>
                <a:gd name="T5" fmla="*/ 2155 h 2197"/>
                <a:gd name="T6" fmla="*/ 801 w 2061"/>
                <a:gd name="T7" fmla="*/ 2195 h 2197"/>
                <a:gd name="T8" fmla="*/ 607 w 2061"/>
                <a:gd name="T9" fmla="*/ 2188 h 2197"/>
                <a:gd name="T10" fmla="*/ 471 w 2061"/>
                <a:gd name="T11" fmla="*/ 2164 h 2197"/>
                <a:gd name="T12" fmla="*/ 191 w 2061"/>
                <a:gd name="T13" fmla="*/ 1363 h 2197"/>
                <a:gd name="T14" fmla="*/ 361 w 2061"/>
                <a:gd name="T15" fmla="*/ 1131 h 2197"/>
                <a:gd name="T16" fmla="*/ 646 w 2061"/>
                <a:gd name="T17" fmla="*/ 830 h 2197"/>
                <a:gd name="T18" fmla="*/ 862 w 2061"/>
                <a:gd name="T19" fmla="*/ 588 h 2197"/>
                <a:gd name="T20" fmla="*/ 919 w 2061"/>
                <a:gd name="T21" fmla="*/ 490 h 2197"/>
                <a:gd name="T22" fmla="*/ 930 w 2061"/>
                <a:gd name="T23" fmla="*/ 467 h 2197"/>
                <a:gd name="T24" fmla="*/ 966 w 2061"/>
                <a:gd name="T25" fmla="*/ 395 h 2197"/>
                <a:gd name="T26" fmla="*/ 1035 w 2061"/>
                <a:gd name="T27" fmla="*/ 278 h 2197"/>
                <a:gd name="T28" fmla="*/ 1087 w 2061"/>
                <a:gd name="T29" fmla="*/ 202 h 2197"/>
                <a:gd name="T30" fmla="*/ 1185 w 2061"/>
                <a:gd name="T31" fmla="*/ 82 h 2197"/>
                <a:gd name="T32" fmla="*/ 1199 w 2061"/>
                <a:gd name="T33" fmla="*/ 75 h 2197"/>
                <a:gd name="T34" fmla="*/ 1218 w 2061"/>
                <a:gd name="T35" fmla="*/ 68 h 2197"/>
                <a:gd name="T36" fmla="*/ 1228 w 2061"/>
                <a:gd name="T37" fmla="*/ 64 h 2197"/>
                <a:gd name="T38" fmla="*/ 1238 w 2061"/>
                <a:gd name="T39" fmla="*/ 60 h 2197"/>
                <a:gd name="T40" fmla="*/ 1249 w 2061"/>
                <a:gd name="T41" fmla="*/ 57 h 2197"/>
                <a:gd name="T42" fmla="*/ 1262 w 2061"/>
                <a:gd name="T43" fmla="*/ 52 h 2197"/>
                <a:gd name="T44" fmla="*/ 1270 w 2061"/>
                <a:gd name="T45" fmla="*/ 49 h 2197"/>
                <a:gd name="T46" fmla="*/ 1275 w 2061"/>
                <a:gd name="T47" fmla="*/ 48 h 2197"/>
                <a:gd name="T48" fmla="*/ 1277 w 2061"/>
                <a:gd name="T49" fmla="*/ 47 h 2197"/>
                <a:gd name="T50" fmla="*/ 1497 w 2061"/>
                <a:gd name="T51" fmla="*/ 9 h 2197"/>
                <a:gd name="T52" fmla="*/ 2061 w 2061"/>
                <a:gd name="T53" fmla="*/ 795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1" h="2197">
                  <a:moveTo>
                    <a:pt x="2061" y="795"/>
                  </a:moveTo>
                  <a:cubicBezTo>
                    <a:pt x="2061" y="1559"/>
                    <a:pt x="2039" y="1709"/>
                    <a:pt x="1847" y="1880"/>
                  </a:cubicBezTo>
                  <a:cubicBezTo>
                    <a:pt x="1772" y="1947"/>
                    <a:pt x="1634" y="2086"/>
                    <a:pt x="1235" y="2155"/>
                  </a:cubicBezTo>
                  <a:cubicBezTo>
                    <a:pt x="1116" y="2176"/>
                    <a:pt x="973" y="2191"/>
                    <a:pt x="801" y="2195"/>
                  </a:cubicBezTo>
                  <a:cubicBezTo>
                    <a:pt x="731" y="2197"/>
                    <a:pt x="666" y="2194"/>
                    <a:pt x="607" y="2188"/>
                  </a:cubicBezTo>
                  <a:cubicBezTo>
                    <a:pt x="558" y="2183"/>
                    <a:pt x="512" y="2175"/>
                    <a:pt x="471" y="2164"/>
                  </a:cubicBezTo>
                  <a:cubicBezTo>
                    <a:pt x="32" y="2054"/>
                    <a:pt x="0" y="1679"/>
                    <a:pt x="191" y="1363"/>
                  </a:cubicBezTo>
                  <a:cubicBezTo>
                    <a:pt x="242" y="1279"/>
                    <a:pt x="300" y="1202"/>
                    <a:pt x="361" y="1131"/>
                  </a:cubicBezTo>
                  <a:cubicBezTo>
                    <a:pt x="455" y="1020"/>
                    <a:pt x="555" y="922"/>
                    <a:pt x="646" y="830"/>
                  </a:cubicBezTo>
                  <a:cubicBezTo>
                    <a:pt x="730" y="745"/>
                    <a:pt x="806" y="666"/>
                    <a:pt x="862" y="588"/>
                  </a:cubicBezTo>
                  <a:cubicBezTo>
                    <a:pt x="885" y="555"/>
                    <a:pt x="904" y="523"/>
                    <a:pt x="919" y="490"/>
                  </a:cubicBezTo>
                  <a:cubicBezTo>
                    <a:pt x="923" y="482"/>
                    <a:pt x="926" y="474"/>
                    <a:pt x="930" y="467"/>
                  </a:cubicBezTo>
                  <a:cubicBezTo>
                    <a:pt x="942" y="442"/>
                    <a:pt x="954" y="418"/>
                    <a:pt x="966" y="395"/>
                  </a:cubicBezTo>
                  <a:cubicBezTo>
                    <a:pt x="989" y="352"/>
                    <a:pt x="1013" y="313"/>
                    <a:pt x="1035" y="278"/>
                  </a:cubicBezTo>
                  <a:cubicBezTo>
                    <a:pt x="1053" y="250"/>
                    <a:pt x="1071" y="225"/>
                    <a:pt x="1087" y="202"/>
                  </a:cubicBezTo>
                  <a:cubicBezTo>
                    <a:pt x="1143" y="125"/>
                    <a:pt x="1185" y="82"/>
                    <a:pt x="1185" y="82"/>
                  </a:cubicBezTo>
                  <a:cubicBezTo>
                    <a:pt x="1185" y="82"/>
                    <a:pt x="1190" y="79"/>
                    <a:pt x="1199" y="75"/>
                  </a:cubicBezTo>
                  <a:cubicBezTo>
                    <a:pt x="1204" y="73"/>
                    <a:pt x="1211" y="70"/>
                    <a:pt x="1218" y="68"/>
                  </a:cubicBezTo>
                  <a:cubicBezTo>
                    <a:pt x="1221" y="66"/>
                    <a:pt x="1225" y="65"/>
                    <a:pt x="1228" y="64"/>
                  </a:cubicBezTo>
                  <a:cubicBezTo>
                    <a:pt x="1231" y="63"/>
                    <a:pt x="1235" y="61"/>
                    <a:pt x="1238" y="60"/>
                  </a:cubicBezTo>
                  <a:cubicBezTo>
                    <a:pt x="1242" y="59"/>
                    <a:pt x="1245" y="58"/>
                    <a:pt x="1249" y="57"/>
                  </a:cubicBezTo>
                  <a:cubicBezTo>
                    <a:pt x="1253" y="55"/>
                    <a:pt x="1258" y="54"/>
                    <a:pt x="1262" y="52"/>
                  </a:cubicBezTo>
                  <a:cubicBezTo>
                    <a:pt x="1265" y="51"/>
                    <a:pt x="1268" y="50"/>
                    <a:pt x="1270" y="49"/>
                  </a:cubicBezTo>
                  <a:cubicBezTo>
                    <a:pt x="1272" y="49"/>
                    <a:pt x="1274" y="48"/>
                    <a:pt x="1275" y="48"/>
                  </a:cubicBezTo>
                  <a:cubicBezTo>
                    <a:pt x="1276" y="48"/>
                    <a:pt x="1277" y="47"/>
                    <a:pt x="1277" y="47"/>
                  </a:cubicBezTo>
                  <a:cubicBezTo>
                    <a:pt x="1334" y="30"/>
                    <a:pt x="1412" y="12"/>
                    <a:pt x="1497" y="9"/>
                  </a:cubicBezTo>
                  <a:cubicBezTo>
                    <a:pt x="1749" y="0"/>
                    <a:pt x="2061" y="124"/>
                    <a:pt x="2061" y="795"/>
                  </a:cubicBezTo>
                  <a:close/>
                </a:path>
              </a:pathLst>
            </a:custGeom>
            <a:solidFill>
              <a:srgbClr val="754A7D"/>
            </a:solidFill>
            <a:ln>
              <a:noFill/>
            </a:ln>
          </p:spPr>
          <p:txBody>
            <a:bodyPr vert="horz" wrap="square" lIns="91440" tIns="45720" rIns="91440" bIns="45720" numCol="1" anchor="t" anchorCtr="0" compatLnSpc="1">
              <a:prstTxWarp prst="textNoShape">
                <a:avLst/>
              </a:prstTxWarp>
            </a:bodyPr>
            <a:lstStyle/>
            <a:p>
              <a:endParaRPr lang="en-ID"/>
            </a:p>
          </p:txBody>
        </p:sp>
        <p:sp>
          <p:nvSpPr>
            <p:cNvPr id="76" name="Oval 75">
              <a:extLst>
                <a:ext uri="{FF2B5EF4-FFF2-40B4-BE49-F238E27FC236}">
                  <a16:creationId xmlns:a16="http://schemas.microsoft.com/office/drawing/2014/main" id="{FE31712D-AB08-49CA-93C2-3AFEEB2A71C9}"/>
                </a:ext>
              </a:extLst>
            </p:cNvPr>
            <p:cNvSpPr/>
            <p:nvPr/>
          </p:nvSpPr>
          <p:spPr>
            <a:xfrm>
              <a:off x="6015038" y="4041775"/>
              <a:ext cx="1356519" cy="1356519"/>
            </a:xfrm>
            <a:prstGeom prst="ellipse">
              <a:avLst/>
            </a:prstGeom>
            <a:gradFill>
              <a:gsLst>
                <a:gs pos="0">
                  <a:schemeClr val="bg1">
                    <a:alpha val="0"/>
                  </a:schemeClr>
                </a:gs>
                <a:gs pos="100000">
                  <a:srgbClr val="F98C70"/>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Freeform 6">
              <a:extLst>
                <a:ext uri="{FF2B5EF4-FFF2-40B4-BE49-F238E27FC236}">
                  <a16:creationId xmlns:a16="http://schemas.microsoft.com/office/drawing/2014/main" id="{1C66F84E-B3E9-4582-AC81-86B970F8C38B}"/>
                </a:ext>
              </a:extLst>
            </p:cNvPr>
            <p:cNvSpPr>
              <a:spLocks/>
            </p:cNvSpPr>
            <p:nvPr/>
          </p:nvSpPr>
          <p:spPr bwMode="auto">
            <a:xfrm>
              <a:off x="7335838" y="2465388"/>
              <a:ext cx="182563" cy="180975"/>
            </a:xfrm>
            <a:custGeom>
              <a:avLst/>
              <a:gdLst>
                <a:gd name="T0" fmla="*/ 117 w 117"/>
                <a:gd name="T1" fmla="*/ 58 h 117"/>
                <a:gd name="T2" fmla="*/ 59 w 117"/>
                <a:gd name="T3" fmla="*/ 116 h 117"/>
                <a:gd name="T4" fmla="*/ 0 w 117"/>
                <a:gd name="T5" fmla="*/ 58 h 117"/>
                <a:gd name="T6" fmla="*/ 58 w 117"/>
                <a:gd name="T7" fmla="*/ 0 h 117"/>
                <a:gd name="T8" fmla="*/ 117 w 117"/>
                <a:gd name="T9" fmla="*/ 58 h 117"/>
              </a:gdLst>
              <a:ahLst/>
              <a:cxnLst>
                <a:cxn ang="0">
                  <a:pos x="T0" y="T1"/>
                </a:cxn>
                <a:cxn ang="0">
                  <a:pos x="T2" y="T3"/>
                </a:cxn>
                <a:cxn ang="0">
                  <a:pos x="T4" y="T5"/>
                </a:cxn>
                <a:cxn ang="0">
                  <a:pos x="T6" y="T7"/>
                </a:cxn>
                <a:cxn ang="0">
                  <a:pos x="T8" y="T9"/>
                </a:cxn>
              </a:cxnLst>
              <a:rect l="0" t="0" r="r" b="b"/>
              <a:pathLst>
                <a:path w="117" h="117">
                  <a:moveTo>
                    <a:pt x="117" y="58"/>
                  </a:moveTo>
                  <a:cubicBezTo>
                    <a:pt x="117" y="90"/>
                    <a:pt x="91" y="116"/>
                    <a:pt x="59" y="116"/>
                  </a:cubicBezTo>
                  <a:cubicBezTo>
                    <a:pt x="27" y="117"/>
                    <a:pt x="0" y="91"/>
                    <a:pt x="0" y="58"/>
                  </a:cubicBezTo>
                  <a:cubicBezTo>
                    <a:pt x="0" y="26"/>
                    <a:pt x="26" y="0"/>
                    <a:pt x="58" y="0"/>
                  </a:cubicBezTo>
                  <a:cubicBezTo>
                    <a:pt x="90" y="0"/>
                    <a:pt x="117" y="26"/>
                    <a:pt x="117"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7">
              <a:extLst>
                <a:ext uri="{FF2B5EF4-FFF2-40B4-BE49-F238E27FC236}">
                  <a16:creationId xmlns:a16="http://schemas.microsoft.com/office/drawing/2014/main" id="{087DA119-0065-4163-A599-ED04AAF3670E}"/>
                </a:ext>
              </a:extLst>
            </p:cNvPr>
            <p:cNvSpPr>
              <a:spLocks/>
            </p:cNvSpPr>
            <p:nvPr/>
          </p:nvSpPr>
          <p:spPr bwMode="auto">
            <a:xfrm>
              <a:off x="7632700" y="2463800"/>
              <a:ext cx="180975" cy="180975"/>
            </a:xfrm>
            <a:custGeom>
              <a:avLst/>
              <a:gdLst>
                <a:gd name="T0" fmla="*/ 117 w 117"/>
                <a:gd name="T1" fmla="*/ 58 h 117"/>
                <a:gd name="T2" fmla="*/ 59 w 117"/>
                <a:gd name="T3" fmla="*/ 117 h 117"/>
                <a:gd name="T4" fmla="*/ 0 w 117"/>
                <a:gd name="T5" fmla="*/ 59 h 117"/>
                <a:gd name="T6" fmla="*/ 58 w 117"/>
                <a:gd name="T7" fmla="*/ 1 h 117"/>
                <a:gd name="T8" fmla="*/ 117 w 117"/>
                <a:gd name="T9" fmla="*/ 58 h 117"/>
              </a:gdLst>
              <a:ahLst/>
              <a:cxnLst>
                <a:cxn ang="0">
                  <a:pos x="T0" y="T1"/>
                </a:cxn>
                <a:cxn ang="0">
                  <a:pos x="T2" y="T3"/>
                </a:cxn>
                <a:cxn ang="0">
                  <a:pos x="T4" y="T5"/>
                </a:cxn>
                <a:cxn ang="0">
                  <a:pos x="T6" y="T7"/>
                </a:cxn>
                <a:cxn ang="0">
                  <a:pos x="T8" y="T9"/>
                </a:cxn>
              </a:cxnLst>
              <a:rect l="0" t="0" r="r" b="b"/>
              <a:pathLst>
                <a:path w="117" h="117">
                  <a:moveTo>
                    <a:pt x="117" y="58"/>
                  </a:moveTo>
                  <a:cubicBezTo>
                    <a:pt x="117" y="91"/>
                    <a:pt x="91" y="117"/>
                    <a:pt x="59" y="117"/>
                  </a:cubicBezTo>
                  <a:cubicBezTo>
                    <a:pt x="27" y="117"/>
                    <a:pt x="0" y="91"/>
                    <a:pt x="0" y="59"/>
                  </a:cubicBezTo>
                  <a:cubicBezTo>
                    <a:pt x="0" y="27"/>
                    <a:pt x="26" y="1"/>
                    <a:pt x="58" y="1"/>
                  </a:cubicBezTo>
                  <a:cubicBezTo>
                    <a:pt x="90" y="0"/>
                    <a:pt x="117" y="26"/>
                    <a:pt x="117"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9" name="Oval 8">
              <a:extLst>
                <a:ext uri="{FF2B5EF4-FFF2-40B4-BE49-F238E27FC236}">
                  <a16:creationId xmlns:a16="http://schemas.microsoft.com/office/drawing/2014/main" id="{9FF6282D-23F4-4A0F-9F9A-9F44C856B644}"/>
                </a:ext>
              </a:extLst>
            </p:cNvPr>
            <p:cNvSpPr>
              <a:spLocks noChangeArrowheads="1"/>
            </p:cNvSpPr>
            <p:nvPr/>
          </p:nvSpPr>
          <p:spPr bwMode="auto">
            <a:xfrm>
              <a:off x="7048500" y="2466975"/>
              <a:ext cx="179388" cy="1793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1" name="Freeform 11">
              <a:extLst>
                <a:ext uri="{FF2B5EF4-FFF2-40B4-BE49-F238E27FC236}">
                  <a16:creationId xmlns:a16="http://schemas.microsoft.com/office/drawing/2014/main" id="{05DACA4F-6729-4A3D-89AA-7A0856F8786A}"/>
                </a:ext>
              </a:extLst>
            </p:cNvPr>
            <p:cNvSpPr>
              <a:spLocks/>
            </p:cNvSpPr>
            <p:nvPr/>
          </p:nvSpPr>
          <p:spPr bwMode="auto">
            <a:xfrm>
              <a:off x="6113463" y="6411913"/>
              <a:ext cx="344488" cy="450850"/>
            </a:xfrm>
            <a:custGeom>
              <a:avLst/>
              <a:gdLst>
                <a:gd name="T0" fmla="*/ 154 w 222"/>
                <a:gd name="T1" fmla="*/ 38 h 291"/>
                <a:gd name="T2" fmla="*/ 168 w 222"/>
                <a:gd name="T3" fmla="*/ 112 h 291"/>
                <a:gd name="T4" fmla="*/ 203 w 222"/>
                <a:gd name="T5" fmla="*/ 237 h 291"/>
                <a:gd name="T6" fmla="*/ 55 w 222"/>
                <a:gd name="T7" fmla="*/ 222 h 291"/>
                <a:gd name="T8" fmla="*/ 22 w 222"/>
                <a:gd name="T9" fmla="*/ 139 h 291"/>
                <a:gd name="T10" fmla="*/ 7 w 222"/>
                <a:gd name="T11" fmla="*/ 75 h 291"/>
                <a:gd name="T12" fmla="*/ 54 w 222"/>
                <a:gd name="T13" fmla="*/ 0 h 291"/>
                <a:gd name="T14" fmla="*/ 154 w 222"/>
                <a:gd name="T15" fmla="*/ 38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91">
                  <a:moveTo>
                    <a:pt x="154" y="38"/>
                  </a:moveTo>
                  <a:cubicBezTo>
                    <a:pt x="154" y="38"/>
                    <a:pt x="160" y="89"/>
                    <a:pt x="168" y="112"/>
                  </a:cubicBezTo>
                  <a:cubicBezTo>
                    <a:pt x="177" y="135"/>
                    <a:pt x="222" y="187"/>
                    <a:pt x="203" y="237"/>
                  </a:cubicBezTo>
                  <a:cubicBezTo>
                    <a:pt x="182" y="291"/>
                    <a:pt x="92" y="239"/>
                    <a:pt x="55" y="222"/>
                  </a:cubicBezTo>
                  <a:cubicBezTo>
                    <a:pt x="18" y="206"/>
                    <a:pt x="26" y="176"/>
                    <a:pt x="22" y="139"/>
                  </a:cubicBezTo>
                  <a:cubicBezTo>
                    <a:pt x="18" y="102"/>
                    <a:pt x="0" y="101"/>
                    <a:pt x="7" y="75"/>
                  </a:cubicBezTo>
                  <a:cubicBezTo>
                    <a:pt x="14" y="49"/>
                    <a:pt x="54" y="0"/>
                    <a:pt x="54" y="0"/>
                  </a:cubicBezTo>
                  <a:lnTo>
                    <a:pt x="154" y="3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2" name="Freeform 12">
              <a:extLst>
                <a:ext uri="{FF2B5EF4-FFF2-40B4-BE49-F238E27FC236}">
                  <a16:creationId xmlns:a16="http://schemas.microsoft.com/office/drawing/2014/main" id="{45B0350C-B8C3-4158-A444-7024A1CF1937}"/>
                </a:ext>
              </a:extLst>
            </p:cNvPr>
            <p:cNvSpPr>
              <a:spLocks/>
            </p:cNvSpPr>
            <p:nvPr/>
          </p:nvSpPr>
          <p:spPr bwMode="auto">
            <a:xfrm>
              <a:off x="6188075" y="6370638"/>
              <a:ext cx="177800" cy="144462"/>
            </a:xfrm>
            <a:custGeom>
              <a:avLst/>
              <a:gdLst>
                <a:gd name="T0" fmla="*/ 23 w 115"/>
                <a:gd name="T1" fmla="*/ 0 h 94"/>
                <a:gd name="T2" fmla="*/ 1 w 115"/>
                <a:gd name="T3" fmla="*/ 33 h 94"/>
                <a:gd name="T4" fmla="*/ 107 w 115"/>
                <a:gd name="T5" fmla="*/ 74 h 94"/>
                <a:gd name="T6" fmla="*/ 115 w 115"/>
                <a:gd name="T7" fmla="*/ 37 h 94"/>
                <a:gd name="T8" fmla="*/ 23 w 115"/>
                <a:gd name="T9" fmla="*/ 0 h 94"/>
              </a:gdLst>
              <a:ahLst/>
              <a:cxnLst>
                <a:cxn ang="0">
                  <a:pos x="T0" y="T1"/>
                </a:cxn>
                <a:cxn ang="0">
                  <a:pos x="T2" y="T3"/>
                </a:cxn>
                <a:cxn ang="0">
                  <a:pos x="T4" y="T5"/>
                </a:cxn>
                <a:cxn ang="0">
                  <a:pos x="T6" y="T7"/>
                </a:cxn>
                <a:cxn ang="0">
                  <a:pos x="T8" y="T9"/>
                </a:cxn>
              </a:cxnLst>
              <a:rect l="0" t="0" r="r" b="b"/>
              <a:pathLst>
                <a:path w="115" h="94">
                  <a:moveTo>
                    <a:pt x="23" y="0"/>
                  </a:moveTo>
                  <a:cubicBezTo>
                    <a:pt x="23" y="0"/>
                    <a:pt x="0" y="32"/>
                    <a:pt x="1" y="33"/>
                  </a:cubicBezTo>
                  <a:cubicBezTo>
                    <a:pt x="2" y="34"/>
                    <a:pt x="100" y="94"/>
                    <a:pt x="107" y="74"/>
                  </a:cubicBezTo>
                  <a:cubicBezTo>
                    <a:pt x="112" y="59"/>
                    <a:pt x="115" y="37"/>
                    <a:pt x="115" y="37"/>
                  </a:cubicBezTo>
                  <a:lnTo>
                    <a:pt x="23" y="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4" name="Freeform 13">
              <a:extLst>
                <a:ext uri="{FF2B5EF4-FFF2-40B4-BE49-F238E27FC236}">
                  <a16:creationId xmlns:a16="http://schemas.microsoft.com/office/drawing/2014/main" id="{7090F9A7-3E47-421B-8EED-9AC29E094A53}"/>
                </a:ext>
              </a:extLst>
            </p:cNvPr>
            <p:cNvSpPr>
              <a:spLocks/>
            </p:cNvSpPr>
            <p:nvPr/>
          </p:nvSpPr>
          <p:spPr bwMode="auto">
            <a:xfrm>
              <a:off x="5456238" y="6524625"/>
              <a:ext cx="455613" cy="346075"/>
            </a:xfrm>
            <a:custGeom>
              <a:avLst/>
              <a:gdLst>
                <a:gd name="T0" fmla="*/ 162 w 294"/>
                <a:gd name="T1" fmla="*/ 1 h 223"/>
                <a:gd name="T2" fmla="*/ 105 w 294"/>
                <a:gd name="T3" fmla="*/ 68 h 223"/>
                <a:gd name="T4" fmla="*/ 3 w 294"/>
                <a:gd name="T5" fmla="*/ 166 h 223"/>
                <a:gd name="T6" fmla="*/ 153 w 294"/>
                <a:gd name="T7" fmla="*/ 205 h 223"/>
                <a:gd name="T8" fmla="*/ 246 w 294"/>
                <a:gd name="T9" fmla="*/ 120 h 223"/>
                <a:gd name="T10" fmla="*/ 292 w 294"/>
                <a:gd name="T11" fmla="*/ 69 h 223"/>
                <a:gd name="T12" fmla="*/ 272 w 294"/>
                <a:gd name="T13" fmla="*/ 0 h 223"/>
                <a:gd name="T14" fmla="*/ 240 w 294"/>
                <a:gd name="T15" fmla="*/ 7 h 223"/>
                <a:gd name="T16" fmla="*/ 162 w 294"/>
                <a:gd name="T17"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223">
                  <a:moveTo>
                    <a:pt x="162" y="1"/>
                  </a:moveTo>
                  <a:cubicBezTo>
                    <a:pt x="162" y="1"/>
                    <a:pt x="132" y="28"/>
                    <a:pt x="105" y="68"/>
                  </a:cubicBezTo>
                  <a:cubicBezTo>
                    <a:pt x="78" y="109"/>
                    <a:pt x="6" y="111"/>
                    <a:pt x="3" y="166"/>
                  </a:cubicBezTo>
                  <a:cubicBezTo>
                    <a:pt x="0" y="221"/>
                    <a:pt x="101" y="223"/>
                    <a:pt x="153" y="205"/>
                  </a:cubicBezTo>
                  <a:cubicBezTo>
                    <a:pt x="206" y="187"/>
                    <a:pt x="214" y="133"/>
                    <a:pt x="246" y="120"/>
                  </a:cubicBezTo>
                  <a:cubicBezTo>
                    <a:pt x="278" y="106"/>
                    <a:pt x="294" y="95"/>
                    <a:pt x="292" y="69"/>
                  </a:cubicBezTo>
                  <a:cubicBezTo>
                    <a:pt x="289" y="43"/>
                    <a:pt x="272" y="0"/>
                    <a:pt x="272" y="0"/>
                  </a:cubicBezTo>
                  <a:cubicBezTo>
                    <a:pt x="272" y="0"/>
                    <a:pt x="252" y="6"/>
                    <a:pt x="240" y="7"/>
                  </a:cubicBezTo>
                  <a:cubicBezTo>
                    <a:pt x="229" y="9"/>
                    <a:pt x="189" y="9"/>
                    <a:pt x="162" y="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5" name="Freeform 14">
              <a:extLst>
                <a:ext uri="{FF2B5EF4-FFF2-40B4-BE49-F238E27FC236}">
                  <a16:creationId xmlns:a16="http://schemas.microsoft.com/office/drawing/2014/main" id="{1E7F91D1-3DC9-4F9B-90A1-E0143D2724BF}"/>
                </a:ext>
              </a:extLst>
            </p:cNvPr>
            <p:cNvSpPr>
              <a:spLocks/>
            </p:cNvSpPr>
            <p:nvPr/>
          </p:nvSpPr>
          <p:spPr bwMode="auto">
            <a:xfrm>
              <a:off x="5688013" y="3962400"/>
              <a:ext cx="579438" cy="1104900"/>
            </a:xfrm>
            <a:custGeom>
              <a:avLst/>
              <a:gdLst>
                <a:gd name="T0" fmla="*/ 373 w 373"/>
                <a:gd name="T1" fmla="*/ 161 h 714"/>
                <a:gd name="T2" fmla="*/ 337 w 373"/>
                <a:gd name="T3" fmla="*/ 360 h 714"/>
                <a:gd name="T4" fmla="*/ 337 w 373"/>
                <a:gd name="T5" fmla="*/ 360 h 714"/>
                <a:gd name="T6" fmla="*/ 320 w 373"/>
                <a:gd name="T7" fmla="*/ 426 h 714"/>
                <a:gd name="T8" fmla="*/ 231 w 373"/>
                <a:gd name="T9" fmla="*/ 524 h 714"/>
                <a:gd name="T10" fmla="*/ 42 w 373"/>
                <a:gd name="T11" fmla="*/ 714 h 714"/>
                <a:gd name="T12" fmla="*/ 0 w 373"/>
                <a:gd name="T13" fmla="*/ 634 h 714"/>
                <a:gd name="T14" fmla="*/ 161 w 373"/>
                <a:gd name="T15" fmla="*/ 447 h 714"/>
                <a:gd name="T16" fmla="*/ 218 w 373"/>
                <a:gd name="T17" fmla="*/ 382 h 714"/>
                <a:gd name="T18" fmla="*/ 270 w 373"/>
                <a:gd name="T19" fmla="*/ 152 h 714"/>
                <a:gd name="T20" fmla="*/ 336 w 373"/>
                <a:gd name="T21" fmla="*/ 0 h 714"/>
                <a:gd name="T22" fmla="*/ 373 w 373"/>
                <a:gd name="T23" fmla="*/ 161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714">
                  <a:moveTo>
                    <a:pt x="373" y="161"/>
                  </a:moveTo>
                  <a:cubicBezTo>
                    <a:pt x="373" y="161"/>
                    <a:pt x="353" y="281"/>
                    <a:pt x="337" y="360"/>
                  </a:cubicBezTo>
                  <a:cubicBezTo>
                    <a:pt x="337" y="360"/>
                    <a:pt x="337" y="360"/>
                    <a:pt x="337" y="360"/>
                  </a:cubicBezTo>
                  <a:cubicBezTo>
                    <a:pt x="330" y="392"/>
                    <a:pt x="324" y="418"/>
                    <a:pt x="320" y="426"/>
                  </a:cubicBezTo>
                  <a:cubicBezTo>
                    <a:pt x="316" y="436"/>
                    <a:pt x="278" y="477"/>
                    <a:pt x="231" y="524"/>
                  </a:cubicBezTo>
                  <a:cubicBezTo>
                    <a:pt x="150" y="608"/>
                    <a:pt x="42" y="714"/>
                    <a:pt x="42" y="714"/>
                  </a:cubicBezTo>
                  <a:cubicBezTo>
                    <a:pt x="0" y="634"/>
                    <a:pt x="0" y="634"/>
                    <a:pt x="0" y="634"/>
                  </a:cubicBezTo>
                  <a:cubicBezTo>
                    <a:pt x="0" y="634"/>
                    <a:pt x="96" y="522"/>
                    <a:pt x="161" y="447"/>
                  </a:cubicBezTo>
                  <a:cubicBezTo>
                    <a:pt x="191" y="413"/>
                    <a:pt x="214" y="386"/>
                    <a:pt x="218" y="382"/>
                  </a:cubicBezTo>
                  <a:cubicBezTo>
                    <a:pt x="232" y="370"/>
                    <a:pt x="248" y="251"/>
                    <a:pt x="270" y="152"/>
                  </a:cubicBezTo>
                  <a:cubicBezTo>
                    <a:pt x="292" y="54"/>
                    <a:pt x="336" y="0"/>
                    <a:pt x="336" y="0"/>
                  </a:cubicBezTo>
                  <a:lnTo>
                    <a:pt x="373" y="161"/>
                  </a:ln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7" name="Freeform 15">
              <a:extLst>
                <a:ext uri="{FF2B5EF4-FFF2-40B4-BE49-F238E27FC236}">
                  <a16:creationId xmlns:a16="http://schemas.microsoft.com/office/drawing/2014/main" id="{080388E2-29E8-4659-B838-1F7842F78A54}"/>
                </a:ext>
              </a:extLst>
            </p:cNvPr>
            <p:cNvSpPr>
              <a:spLocks/>
            </p:cNvSpPr>
            <p:nvPr/>
          </p:nvSpPr>
          <p:spPr bwMode="auto">
            <a:xfrm>
              <a:off x="5688013" y="4654550"/>
              <a:ext cx="358775" cy="412750"/>
            </a:xfrm>
            <a:custGeom>
              <a:avLst/>
              <a:gdLst>
                <a:gd name="T0" fmla="*/ 231 w 231"/>
                <a:gd name="T1" fmla="*/ 77 h 267"/>
                <a:gd name="T2" fmla="*/ 42 w 231"/>
                <a:gd name="T3" fmla="*/ 267 h 267"/>
                <a:gd name="T4" fmla="*/ 0 w 231"/>
                <a:gd name="T5" fmla="*/ 187 h 267"/>
                <a:gd name="T6" fmla="*/ 161 w 231"/>
                <a:gd name="T7" fmla="*/ 0 h 267"/>
                <a:gd name="T8" fmla="*/ 231 w 231"/>
                <a:gd name="T9" fmla="*/ 77 h 267"/>
              </a:gdLst>
              <a:ahLst/>
              <a:cxnLst>
                <a:cxn ang="0">
                  <a:pos x="T0" y="T1"/>
                </a:cxn>
                <a:cxn ang="0">
                  <a:pos x="T2" y="T3"/>
                </a:cxn>
                <a:cxn ang="0">
                  <a:pos x="T4" y="T5"/>
                </a:cxn>
                <a:cxn ang="0">
                  <a:pos x="T6" y="T7"/>
                </a:cxn>
                <a:cxn ang="0">
                  <a:pos x="T8" y="T9"/>
                </a:cxn>
              </a:cxnLst>
              <a:rect l="0" t="0" r="r" b="b"/>
              <a:pathLst>
                <a:path w="231" h="267">
                  <a:moveTo>
                    <a:pt x="231" y="77"/>
                  </a:moveTo>
                  <a:cubicBezTo>
                    <a:pt x="150" y="161"/>
                    <a:pt x="42" y="267"/>
                    <a:pt x="42" y="267"/>
                  </a:cubicBezTo>
                  <a:cubicBezTo>
                    <a:pt x="0" y="187"/>
                    <a:pt x="0" y="187"/>
                    <a:pt x="0" y="187"/>
                  </a:cubicBezTo>
                  <a:cubicBezTo>
                    <a:pt x="0" y="187"/>
                    <a:pt x="96" y="75"/>
                    <a:pt x="161" y="0"/>
                  </a:cubicBezTo>
                  <a:cubicBezTo>
                    <a:pt x="180" y="10"/>
                    <a:pt x="217" y="33"/>
                    <a:pt x="231" y="77"/>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8" name="Freeform 16">
              <a:extLst>
                <a:ext uri="{FF2B5EF4-FFF2-40B4-BE49-F238E27FC236}">
                  <a16:creationId xmlns:a16="http://schemas.microsoft.com/office/drawing/2014/main" id="{A8E5A34A-1152-4BFA-8EA9-F5576A629BF1}"/>
                </a:ext>
              </a:extLst>
            </p:cNvPr>
            <p:cNvSpPr>
              <a:spLocks/>
            </p:cNvSpPr>
            <p:nvPr/>
          </p:nvSpPr>
          <p:spPr bwMode="auto">
            <a:xfrm>
              <a:off x="5707063" y="6470650"/>
              <a:ext cx="171450" cy="85725"/>
            </a:xfrm>
            <a:custGeom>
              <a:avLst/>
              <a:gdLst>
                <a:gd name="T0" fmla="*/ 5 w 111"/>
                <a:gd name="T1" fmla="*/ 0 h 55"/>
                <a:gd name="T2" fmla="*/ 0 w 111"/>
                <a:gd name="T3" fmla="*/ 36 h 55"/>
                <a:gd name="T4" fmla="*/ 110 w 111"/>
                <a:gd name="T5" fmla="*/ 35 h 55"/>
                <a:gd name="T6" fmla="*/ 111 w 111"/>
                <a:gd name="T7" fmla="*/ 2 h 55"/>
                <a:gd name="T8" fmla="*/ 5 w 111"/>
                <a:gd name="T9" fmla="*/ 0 h 55"/>
              </a:gdLst>
              <a:ahLst/>
              <a:cxnLst>
                <a:cxn ang="0">
                  <a:pos x="T0" y="T1"/>
                </a:cxn>
                <a:cxn ang="0">
                  <a:pos x="T2" y="T3"/>
                </a:cxn>
                <a:cxn ang="0">
                  <a:pos x="T4" y="T5"/>
                </a:cxn>
                <a:cxn ang="0">
                  <a:pos x="T6" y="T7"/>
                </a:cxn>
                <a:cxn ang="0">
                  <a:pos x="T8" y="T9"/>
                </a:cxn>
              </a:cxnLst>
              <a:rect l="0" t="0" r="r" b="b"/>
              <a:pathLst>
                <a:path w="111" h="55">
                  <a:moveTo>
                    <a:pt x="5" y="0"/>
                  </a:moveTo>
                  <a:cubicBezTo>
                    <a:pt x="0" y="36"/>
                    <a:pt x="0" y="36"/>
                    <a:pt x="0" y="36"/>
                  </a:cubicBezTo>
                  <a:cubicBezTo>
                    <a:pt x="0" y="36"/>
                    <a:pt x="52" y="55"/>
                    <a:pt x="110" y="35"/>
                  </a:cubicBezTo>
                  <a:cubicBezTo>
                    <a:pt x="111" y="2"/>
                    <a:pt x="111" y="2"/>
                    <a:pt x="111" y="2"/>
                  </a:cubicBezTo>
                  <a:lnTo>
                    <a:pt x="5" y="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9" name="Freeform 17">
              <a:extLst>
                <a:ext uri="{FF2B5EF4-FFF2-40B4-BE49-F238E27FC236}">
                  <a16:creationId xmlns:a16="http://schemas.microsoft.com/office/drawing/2014/main" id="{B3090125-1CE0-4593-927A-BC94DC4627FF}"/>
                </a:ext>
              </a:extLst>
            </p:cNvPr>
            <p:cNvSpPr>
              <a:spLocks/>
            </p:cNvSpPr>
            <p:nvPr/>
          </p:nvSpPr>
          <p:spPr bwMode="auto">
            <a:xfrm>
              <a:off x="6007100" y="3854450"/>
              <a:ext cx="1033463" cy="1203325"/>
            </a:xfrm>
            <a:custGeom>
              <a:avLst/>
              <a:gdLst>
                <a:gd name="T0" fmla="*/ 553 w 667"/>
                <a:gd name="T1" fmla="*/ 766 h 777"/>
                <a:gd name="T2" fmla="*/ 0 w 667"/>
                <a:gd name="T3" fmla="*/ 766 h 777"/>
                <a:gd name="T4" fmla="*/ 164 w 667"/>
                <a:gd name="T5" fmla="*/ 624 h 777"/>
                <a:gd name="T6" fmla="*/ 118 w 667"/>
                <a:gd name="T7" fmla="*/ 357 h 777"/>
                <a:gd name="T8" fmla="*/ 131 w 667"/>
                <a:gd name="T9" fmla="*/ 69 h 777"/>
                <a:gd name="T10" fmla="*/ 279 w 667"/>
                <a:gd name="T11" fmla="*/ 0 h 777"/>
                <a:gd name="T12" fmla="*/ 448 w 667"/>
                <a:gd name="T13" fmla="*/ 6 h 777"/>
                <a:gd name="T14" fmla="*/ 496 w 667"/>
                <a:gd name="T15" fmla="*/ 22 h 777"/>
                <a:gd name="T16" fmla="*/ 649 w 667"/>
                <a:gd name="T17" fmla="*/ 128 h 777"/>
                <a:gd name="T18" fmla="*/ 535 w 667"/>
                <a:gd name="T19" fmla="*/ 369 h 777"/>
                <a:gd name="T20" fmla="*/ 534 w 667"/>
                <a:gd name="T21" fmla="*/ 391 h 777"/>
                <a:gd name="T22" fmla="*/ 534 w 667"/>
                <a:gd name="T23" fmla="*/ 391 h 777"/>
                <a:gd name="T24" fmla="*/ 532 w 667"/>
                <a:gd name="T25" fmla="*/ 466 h 777"/>
                <a:gd name="T26" fmla="*/ 531 w 667"/>
                <a:gd name="T27" fmla="*/ 577 h 777"/>
                <a:gd name="T28" fmla="*/ 553 w 667"/>
                <a:gd name="T29" fmla="*/ 76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777">
                  <a:moveTo>
                    <a:pt x="553" y="766"/>
                  </a:moveTo>
                  <a:cubicBezTo>
                    <a:pt x="556" y="777"/>
                    <a:pt x="0" y="766"/>
                    <a:pt x="0" y="766"/>
                  </a:cubicBezTo>
                  <a:cubicBezTo>
                    <a:pt x="0" y="766"/>
                    <a:pt x="154" y="654"/>
                    <a:pt x="164" y="624"/>
                  </a:cubicBezTo>
                  <a:cubicBezTo>
                    <a:pt x="174" y="595"/>
                    <a:pt x="125" y="415"/>
                    <a:pt x="118" y="357"/>
                  </a:cubicBezTo>
                  <a:cubicBezTo>
                    <a:pt x="113" y="310"/>
                    <a:pt x="100" y="101"/>
                    <a:pt x="131" y="69"/>
                  </a:cubicBezTo>
                  <a:cubicBezTo>
                    <a:pt x="163" y="35"/>
                    <a:pt x="279" y="0"/>
                    <a:pt x="279" y="0"/>
                  </a:cubicBezTo>
                  <a:cubicBezTo>
                    <a:pt x="448" y="6"/>
                    <a:pt x="448" y="6"/>
                    <a:pt x="448" y="6"/>
                  </a:cubicBezTo>
                  <a:cubicBezTo>
                    <a:pt x="448" y="6"/>
                    <a:pt x="476" y="12"/>
                    <a:pt x="496" y="22"/>
                  </a:cubicBezTo>
                  <a:cubicBezTo>
                    <a:pt x="516" y="31"/>
                    <a:pt x="630" y="71"/>
                    <a:pt x="649" y="128"/>
                  </a:cubicBezTo>
                  <a:cubicBezTo>
                    <a:pt x="667" y="185"/>
                    <a:pt x="535" y="369"/>
                    <a:pt x="535" y="369"/>
                  </a:cubicBezTo>
                  <a:cubicBezTo>
                    <a:pt x="535" y="369"/>
                    <a:pt x="535" y="377"/>
                    <a:pt x="534" y="391"/>
                  </a:cubicBezTo>
                  <a:cubicBezTo>
                    <a:pt x="534" y="391"/>
                    <a:pt x="534" y="391"/>
                    <a:pt x="534" y="391"/>
                  </a:cubicBezTo>
                  <a:cubicBezTo>
                    <a:pt x="534" y="409"/>
                    <a:pt x="533" y="436"/>
                    <a:pt x="532" y="466"/>
                  </a:cubicBezTo>
                  <a:cubicBezTo>
                    <a:pt x="531" y="504"/>
                    <a:pt x="531" y="546"/>
                    <a:pt x="531" y="577"/>
                  </a:cubicBezTo>
                  <a:cubicBezTo>
                    <a:pt x="531" y="650"/>
                    <a:pt x="550" y="756"/>
                    <a:pt x="553" y="766"/>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0" name="Freeform 18">
              <a:extLst>
                <a:ext uri="{FF2B5EF4-FFF2-40B4-BE49-F238E27FC236}">
                  <a16:creationId xmlns:a16="http://schemas.microsoft.com/office/drawing/2014/main" id="{A5C759A8-F01C-424D-8502-8036BA20B5F0}"/>
                </a:ext>
              </a:extLst>
            </p:cNvPr>
            <p:cNvSpPr>
              <a:spLocks/>
            </p:cNvSpPr>
            <p:nvPr/>
          </p:nvSpPr>
          <p:spPr bwMode="auto">
            <a:xfrm>
              <a:off x="5387975" y="4997450"/>
              <a:ext cx="1597025" cy="1516062"/>
            </a:xfrm>
            <a:custGeom>
              <a:avLst/>
              <a:gdLst>
                <a:gd name="T0" fmla="*/ 952 w 1030"/>
                <a:gd name="T1" fmla="*/ 28 h 979"/>
                <a:gd name="T2" fmla="*/ 1029 w 1030"/>
                <a:gd name="T3" fmla="*/ 216 h 979"/>
                <a:gd name="T4" fmla="*/ 874 w 1030"/>
                <a:gd name="T5" fmla="*/ 582 h 979"/>
                <a:gd name="T6" fmla="*/ 644 w 1030"/>
                <a:gd name="T7" fmla="*/ 927 h 979"/>
                <a:gd name="T8" fmla="*/ 524 w 1030"/>
                <a:gd name="T9" fmla="*/ 891 h 979"/>
                <a:gd name="T10" fmla="*/ 650 w 1030"/>
                <a:gd name="T11" fmla="*/ 547 h 979"/>
                <a:gd name="T12" fmla="*/ 724 w 1030"/>
                <a:gd name="T13" fmla="*/ 289 h 979"/>
                <a:gd name="T14" fmla="*/ 633 w 1030"/>
                <a:gd name="T15" fmla="*/ 228 h 979"/>
                <a:gd name="T16" fmla="*/ 308 w 1030"/>
                <a:gd name="T17" fmla="*/ 289 h 979"/>
                <a:gd name="T18" fmla="*/ 283 w 1030"/>
                <a:gd name="T19" fmla="*/ 499 h 979"/>
                <a:gd name="T20" fmla="*/ 336 w 1030"/>
                <a:gd name="T21" fmla="*/ 956 h 979"/>
                <a:gd name="T22" fmla="*/ 192 w 1030"/>
                <a:gd name="T23" fmla="*/ 959 h 979"/>
                <a:gd name="T24" fmla="*/ 8 w 1030"/>
                <a:gd name="T25" fmla="*/ 250 h 979"/>
                <a:gd name="T26" fmla="*/ 437 w 1030"/>
                <a:gd name="T27" fmla="*/ 0 h 979"/>
                <a:gd name="T28" fmla="*/ 952 w 1030"/>
                <a:gd name="T29" fmla="*/ 28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0" h="979">
                  <a:moveTo>
                    <a:pt x="952" y="28"/>
                  </a:moveTo>
                  <a:cubicBezTo>
                    <a:pt x="952" y="28"/>
                    <a:pt x="1028" y="140"/>
                    <a:pt x="1029" y="216"/>
                  </a:cubicBezTo>
                  <a:cubicBezTo>
                    <a:pt x="1030" y="291"/>
                    <a:pt x="895" y="546"/>
                    <a:pt x="874" y="582"/>
                  </a:cubicBezTo>
                  <a:cubicBezTo>
                    <a:pt x="813" y="691"/>
                    <a:pt x="644" y="927"/>
                    <a:pt x="644" y="927"/>
                  </a:cubicBezTo>
                  <a:cubicBezTo>
                    <a:pt x="644" y="927"/>
                    <a:pt x="615" y="926"/>
                    <a:pt x="524" y="891"/>
                  </a:cubicBezTo>
                  <a:cubicBezTo>
                    <a:pt x="524" y="891"/>
                    <a:pt x="636" y="580"/>
                    <a:pt x="650" y="547"/>
                  </a:cubicBezTo>
                  <a:cubicBezTo>
                    <a:pt x="711" y="410"/>
                    <a:pt x="745" y="313"/>
                    <a:pt x="724" y="289"/>
                  </a:cubicBezTo>
                  <a:cubicBezTo>
                    <a:pt x="704" y="266"/>
                    <a:pt x="649" y="242"/>
                    <a:pt x="633" y="228"/>
                  </a:cubicBezTo>
                  <a:cubicBezTo>
                    <a:pt x="616" y="214"/>
                    <a:pt x="337" y="281"/>
                    <a:pt x="308" y="289"/>
                  </a:cubicBezTo>
                  <a:cubicBezTo>
                    <a:pt x="232" y="308"/>
                    <a:pt x="267" y="440"/>
                    <a:pt x="283" y="499"/>
                  </a:cubicBezTo>
                  <a:cubicBezTo>
                    <a:pt x="311" y="598"/>
                    <a:pt x="336" y="956"/>
                    <a:pt x="336" y="956"/>
                  </a:cubicBezTo>
                  <a:cubicBezTo>
                    <a:pt x="336" y="956"/>
                    <a:pt x="282" y="979"/>
                    <a:pt x="192" y="959"/>
                  </a:cubicBezTo>
                  <a:cubicBezTo>
                    <a:pt x="192" y="959"/>
                    <a:pt x="14" y="314"/>
                    <a:pt x="8" y="250"/>
                  </a:cubicBezTo>
                  <a:cubicBezTo>
                    <a:pt x="3" y="186"/>
                    <a:pt x="0" y="80"/>
                    <a:pt x="437" y="0"/>
                  </a:cubicBezTo>
                  <a:lnTo>
                    <a:pt x="952" y="28"/>
                  </a:lnTo>
                  <a:close/>
                </a:path>
              </a:pathLst>
            </a:custGeom>
            <a:solidFill>
              <a:srgbClr val="452C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1" name="Freeform 19">
              <a:extLst>
                <a:ext uri="{FF2B5EF4-FFF2-40B4-BE49-F238E27FC236}">
                  <a16:creationId xmlns:a16="http://schemas.microsoft.com/office/drawing/2014/main" id="{67B7BEEF-88B5-429C-B626-529F889F54DA}"/>
                </a:ext>
              </a:extLst>
            </p:cNvPr>
            <p:cNvSpPr>
              <a:spLocks/>
            </p:cNvSpPr>
            <p:nvPr/>
          </p:nvSpPr>
          <p:spPr bwMode="auto">
            <a:xfrm>
              <a:off x="6283325" y="3235325"/>
              <a:ext cx="434975" cy="595312"/>
            </a:xfrm>
            <a:custGeom>
              <a:avLst/>
              <a:gdLst>
                <a:gd name="T0" fmla="*/ 147 w 280"/>
                <a:gd name="T1" fmla="*/ 33 h 384"/>
                <a:gd name="T2" fmla="*/ 33 w 280"/>
                <a:gd name="T3" fmla="*/ 184 h 384"/>
                <a:gd name="T4" fmla="*/ 191 w 280"/>
                <a:gd name="T5" fmla="*/ 345 h 384"/>
                <a:gd name="T6" fmla="*/ 276 w 280"/>
                <a:gd name="T7" fmla="*/ 131 h 384"/>
                <a:gd name="T8" fmla="*/ 147 w 280"/>
                <a:gd name="T9" fmla="*/ 33 h 384"/>
              </a:gdLst>
              <a:ahLst/>
              <a:cxnLst>
                <a:cxn ang="0">
                  <a:pos x="T0" y="T1"/>
                </a:cxn>
                <a:cxn ang="0">
                  <a:pos x="T2" y="T3"/>
                </a:cxn>
                <a:cxn ang="0">
                  <a:pos x="T4" y="T5"/>
                </a:cxn>
                <a:cxn ang="0">
                  <a:pos x="T6" y="T7"/>
                </a:cxn>
                <a:cxn ang="0">
                  <a:pos x="T8" y="T9"/>
                </a:cxn>
              </a:cxnLst>
              <a:rect l="0" t="0" r="r" b="b"/>
              <a:pathLst>
                <a:path w="280" h="384">
                  <a:moveTo>
                    <a:pt x="147" y="33"/>
                  </a:moveTo>
                  <a:cubicBezTo>
                    <a:pt x="147" y="33"/>
                    <a:pt x="0" y="0"/>
                    <a:pt x="33" y="184"/>
                  </a:cubicBezTo>
                  <a:cubicBezTo>
                    <a:pt x="67" y="369"/>
                    <a:pt x="102" y="384"/>
                    <a:pt x="191" y="345"/>
                  </a:cubicBezTo>
                  <a:cubicBezTo>
                    <a:pt x="279" y="307"/>
                    <a:pt x="271" y="189"/>
                    <a:pt x="276" y="131"/>
                  </a:cubicBezTo>
                  <a:cubicBezTo>
                    <a:pt x="280" y="73"/>
                    <a:pt x="193" y="35"/>
                    <a:pt x="147" y="33"/>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2" name="Freeform 20">
              <a:extLst>
                <a:ext uri="{FF2B5EF4-FFF2-40B4-BE49-F238E27FC236}">
                  <a16:creationId xmlns:a16="http://schemas.microsoft.com/office/drawing/2014/main" id="{3C1BFC41-3D13-47BD-9D4B-7DC165C7EE34}"/>
                </a:ext>
              </a:extLst>
            </p:cNvPr>
            <p:cNvSpPr>
              <a:spLocks/>
            </p:cNvSpPr>
            <p:nvPr/>
          </p:nvSpPr>
          <p:spPr bwMode="auto">
            <a:xfrm>
              <a:off x="6451600" y="3481388"/>
              <a:ext cx="261938" cy="554037"/>
            </a:xfrm>
            <a:custGeom>
              <a:avLst/>
              <a:gdLst>
                <a:gd name="T0" fmla="*/ 0 w 169"/>
                <a:gd name="T1" fmla="*/ 289 h 358"/>
                <a:gd name="T2" fmla="*/ 168 w 169"/>
                <a:gd name="T3" fmla="*/ 295 h 358"/>
                <a:gd name="T4" fmla="*/ 157 w 169"/>
                <a:gd name="T5" fmla="*/ 73 h 358"/>
                <a:gd name="T6" fmla="*/ 23 w 169"/>
                <a:gd name="T7" fmla="*/ 185 h 358"/>
                <a:gd name="T8" fmla="*/ 26 w 169"/>
                <a:gd name="T9" fmla="*/ 203 h 358"/>
                <a:gd name="T10" fmla="*/ 25 w 169"/>
                <a:gd name="T11" fmla="*/ 233 h 358"/>
                <a:gd name="T12" fmla="*/ 0 w 169"/>
                <a:gd name="T13" fmla="*/ 289 h 358"/>
              </a:gdLst>
              <a:ahLst/>
              <a:cxnLst>
                <a:cxn ang="0">
                  <a:pos x="T0" y="T1"/>
                </a:cxn>
                <a:cxn ang="0">
                  <a:pos x="T2" y="T3"/>
                </a:cxn>
                <a:cxn ang="0">
                  <a:pos x="T4" y="T5"/>
                </a:cxn>
                <a:cxn ang="0">
                  <a:pos x="T6" y="T7"/>
                </a:cxn>
                <a:cxn ang="0">
                  <a:pos x="T8" y="T9"/>
                </a:cxn>
                <a:cxn ang="0">
                  <a:pos x="T10" y="T11"/>
                </a:cxn>
                <a:cxn ang="0">
                  <a:pos x="T12" y="T13"/>
                </a:cxn>
              </a:cxnLst>
              <a:rect l="0" t="0" r="r" b="b"/>
              <a:pathLst>
                <a:path w="169" h="358">
                  <a:moveTo>
                    <a:pt x="0" y="289"/>
                  </a:moveTo>
                  <a:cubicBezTo>
                    <a:pt x="0" y="289"/>
                    <a:pt x="65" y="358"/>
                    <a:pt x="168" y="295"/>
                  </a:cubicBezTo>
                  <a:cubicBezTo>
                    <a:pt x="168" y="295"/>
                    <a:pt x="145" y="145"/>
                    <a:pt x="157" y="73"/>
                  </a:cubicBezTo>
                  <a:cubicBezTo>
                    <a:pt x="169" y="0"/>
                    <a:pt x="23" y="185"/>
                    <a:pt x="23" y="185"/>
                  </a:cubicBezTo>
                  <a:cubicBezTo>
                    <a:pt x="25" y="186"/>
                    <a:pt x="26" y="193"/>
                    <a:pt x="26" y="203"/>
                  </a:cubicBezTo>
                  <a:cubicBezTo>
                    <a:pt x="26" y="212"/>
                    <a:pt x="26" y="222"/>
                    <a:pt x="25" y="233"/>
                  </a:cubicBezTo>
                  <a:cubicBezTo>
                    <a:pt x="22" y="257"/>
                    <a:pt x="14" y="283"/>
                    <a:pt x="0" y="289"/>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3" name="Freeform 21">
              <a:extLst>
                <a:ext uri="{FF2B5EF4-FFF2-40B4-BE49-F238E27FC236}">
                  <a16:creationId xmlns:a16="http://schemas.microsoft.com/office/drawing/2014/main" id="{57C8BDDB-FD2A-47D8-8A8D-53F9D3634D41}"/>
                </a:ext>
              </a:extLst>
            </p:cNvPr>
            <p:cNvSpPr>
              <a:spLocks/>
            </p:cNvSpPr>
            <p:nvPr/>
          </p:nvSpPr>
          <p:spPr bwMode="auto">
            <a:xfrm>
              <a:off x="6302375" y="3182938"/>
              <a:ext cx="433388" cy="401637"/>
            </a:xfrm>
            <a:custGeom>
              <a:avLst/>
              <a:gdLst>
                <a:gd name="T0" fmla="*/ 257 w 280"/>
                <a:gd name="T1" fmla="*/ 260 h 260"/>
                <a:gd name="T2" fmla="*/ 232 w 280"/>
                <a:gd name="T3" fmla="*/ 199 h 260"/>
                <a:gd name="T4" fmla="*/ 207 w 280"/>
                <a:gd name="T5" fmla="*/ 221 h 260"/>
                <a:gd name="T6" fmla="*/ 186 w 280"/>
                <a:gd name="T7" fmla="*/ 225 h 260"/>
                <a:gd name="T8" fmla="*/ 171 w 280"/>
                <a:gd name="T9" fmla="*/ 165 h 260"/>
                <a:gd name="T10" fmla="*/ 17 w 280"/>
                <a:gd name="T11" fmla="*/ 178 h 260"/>
                <a:gd name="T12" fmla="*/ 38 w 280"/>
                <a:gd name="T13" fmla="*/ 46 h 260"/>
                <a:gd name="T14" fmla="*/ 217 w 280"/>
                <a:gd name="T15" fmla="*/ 42 h 260"/>
                <a:gd name="T16" fmla="*/ 273 w 280"/>
                <a:gd name="T17" fmla="*/ 76 h 260"/>
                <a:gd name="T18" fmla="*/ 257 w 280"/>
                <a:gd name="T1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60">
                  <a:moveTo>
                    <a:pt x="257" y="260"/>
                  </a:moveTo>
                  <a:cubicBezTo>
                    <a:pt x="257" y="260"/>
                    <a:pt x="253" y="201"/>
                    <a:pt x="232" y="199"/>
                  </a:cubicBezTo>
                  <a:cubicBezTo>
                    <a:pt x="210" y="198"/>
                    <a:pt x="207" y="221"/>
                    <a:pt x="207" y="221"/>
                  </a:cubicBezTo>
                  <a:cubicBezTo>
                    <a:pt x="186" y="225"/>
                    <a:pt x="186" y="225"/>
                    <a:pt x="186" y="225"/>
                  </a:cubicBezTo>
                  <a:cubicBezTo>
                    <a:pt x="186" y="225"/>
                    <a:pt x="192" y="174"/>
                    <a:pt x="171" y="165"/>
                  </a:cubicBezTo>
                  <a:cubicBezTo>
                    <a:pt x="150" y="156"/>
                    <a:pt x="34" y="193"/>
                    <a:pt x="17" y="178"/>
                  </a:cubicBezTo>
                  <a:cubicBezTo>
                    <a:pt x="0" y="163"/>
                    <a:pt x="8" y="60"/>
                    <a:pt x="38" y="46"/>
                  </a:cubicBezTo>
                  <a:cubicBezTo>
                    <a:pt x="69" y="32"/>
                    <a:pt x="154" y="0"/>
                    <a:pt x="217" y="42"/>
                  </a:cubicBezTo>
                  <a:cubicBezTo>
                    <a:pt x="217" y="42"/>
                    <a:pt x="265" y="36"/>
                    <a:pt x="273" y="76"/>
                  </a:cubicBezTo>
                  <a:cubicBezTo>
                    <a:pt x="280" y="115"/>
                    <a:pt x="270" y="230"/>
                    <a:pt x="257" y="260"/>
                  </a:cubicBezTo>
                  <a:close/>
                </a:path>
              </a:pathLst>
            </a:custGeom>
            <a:solidFill>
              <a:srgbClr val="3B4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4" name="Freeform 22">
              <a:extLst>
                <a:ext uri="{FF2B5EF4-FFF2-40B4-BE49-F238E27FC236}">
                  <a16:creationId xmlns:a16="http://schemas.microsoft.com/office/drawing/2014/main" id="{3836919D-80E7-4FD8-A9F7-48425666B8C4}"/>
                </a:ext>
              </a:extLst>
            </p:cNvPr>
            <p:cNvSpPr>
              <a:spLocks/>
            </p:cNvSpPr>
            <p:nvPr/>
          </p:nvSpPr>
          <p:spPr bwMode="auto">
            <a:xfrm>
              <a:off x="6489700" y="3690938"/>
              <a:ext cx="177800" cy="150812"/>
            </a:xfrm>
            <a:custGeom>
              <a:avLst/>
              <a:gdLst>
                <a:gd name="T0" fmla="*/ 0 w 114"/>
                <a:gd name="T1" fmla="*/ 98 h 98"/>
                <a:gd name="T2" fmla="*/ 114 w 114"/>
                <a:gd name="T3" fmla="*/ 0 h 98"/>
                <a:gd name="T4" fmla="*/ 1 w 114"/>
                <a:gd name="T5" fmla="*/ 68 h 98"/>
                <a:gd name="T6" fmla="*/ 0 w 114"/>
                <a:gd name="T7" fmla="*/ 98 h 98"/>
              </a:gdLst>
              <a:ahLst/>
              <a:cxnLst>
                <a:cxn ang="0">
                  <a:pos x="T0" y="T1"/>
                </a:cxn>
                <a:cxn ang="0">
                  <a:pos x="T2" y="T3"/>
                </a:cxn>
                <a:cxn ang="0">
                  <a:pos x="T4" y="T5"/>
                </a:cxn>
                <a:cxn ang="0">
                  <a:pos x="T6" y="T7"/>
                </a:cxn>
              </a:cxnLst>
              <a:rect l="0" t="0" r="r" b="b"/>
              <a:pathLst>
                <a:path w="114" h="98">
                  <a:moveTo>
                    <a:pt x="0" y="98"/>
                  </a:moveTo>
                  <a:cubicBezTo>
                    <a:pt x="106" y="65"/>
                    <a:pt x="114" y="1"/>
                    <a:pt x="114" y="0"/>
                  </a:cubicBezTo>
                  <a:cubicBezTo>
                    <a:pt x="79" y="60"/>
                    <a:pt x="1" y="68"/>
                    <a:pt x="1" y="68"/>
                  </a:cubicBezTo>
                  <a:cubicBezTo>
                    <a:pt x="1" y="77"/>
                    <a:pt x="1" y="87"/>
                    <a:pt x="0" y="98"/>
                  </a:cubicBezTo>
                  <a:close/>
                </a:path>
              </a:pathLst>
            </a:custGeom>
            <a:solidFill>
              <a:srgbClr val="A779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5" name="Freeform 23">
              <a:extLst>
                <a:ext uri="{FF2B5EF4-FFF2-40B4-BE49-F238E27FC236}">
                  <a16:creationId xmlns:a16="http://schemas.microsoft.com/office/drawing/2014/main" id="{B5CB88EE-3618-4E73-B6D7-F5754AA8567D}"/>
                </a:ext>
              </a:extLst>
            </p:cNvPr>
            <p:cNvSpPr>
              <a:spLocks/>
            </p:cNvSpPr>
            <p:nvPr/>
          </p:nvSpPr>
          <p:spPr bwMode="auto">
            <a:xfrm>
              <a:off x="6269038" y="3805238"/>
              <a:ext cx="509588" cy="323850"/>
            </a:xfrm>
            <a:custGeom>
              <a:avLst/>
              <a:gdLst>
                <a:gd name="T0" fmla="*/ 329 w 329"/>
                <a:gd name="T1" fmla="*/ 54 h 209"/>
                <a:gd name="T2" fmla="*/ 126 w 329"/>
                <a:gd name="T3" fmla="*/ 199 h 209"/>
                <a:gd name="T4" fmla="*/ 110 w 329"/>
                <a:gd name="T5" fmla="*/ 32 h 209"/>
                <a:gd name="T6" fmla="*/ 329 w 329"/>
                <a:gd name="T7" fmla="*/ 54 h 209"/>
              </a:gdLst>
              <a:ahLst/>
              <a:cxnLst>
                <a:cxn ang="0">
                  <a:pos x="T0" y="T1"/>
                </a:cxn>
                <a:cxn ang="0">
                  <a:pos x="T2" y="T3"/>
                </a:cxn>
                <a:cxn ang="0">
                  <a:pos x="T4" y="T5"/>
                </a:cxn>
                <a:cxn ang="0">
                  <a:pos x="T6" y="T7"/>
                </a:cxn>
              </a:cxnLst>
              <a:rect l="0" t="0" r="r" b="b"/>
              <a:pathLst>
                <a:path w="329" h="209">
                  <a:moveTo>
                    <a:pt x="329" y="54"/>
                  </a:moveTo>
                  <a:cubicBezTo>
                    <a:pt x="329" y="54"/>
                    <a:pt x="251" y="209"/>
                    <a:pt x="126" y="199"/>
                  </a:cubicBezTo>
                  <a:cubicBezTo>
                    <a:pt x="0" y="189"/>
                    <a:pt x="105" y="34"/>
                    <a:pt x="110" y="32"/>
                  </a:cubicBezTo>
                  <a:cubicBezTo>
                    <a:pt x="116" y="31"/>
                    <a:pt x="239" y="0"/>
                    <a:pt x="329" y="5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6" name="Freeform 24">
              <a:extLst>
                <a:ext uri="{FF2B5EF4-FFF2-40B4-BE49-F238E27FC236}">
                  <a16:creationId xmlns:a16="http://schemas.microsoft.com/office/drawing/2014/main" id="{565A4CA6-F231-496C-8E02-5BCBC811EF0D}"/>
                </a:ext>
              </a:extLst>
            </p:cNvPr>
            <p:cNvSpPr>
              <a:spLocks/>
            </p:cNvSpPr>
            <p:nvPr/>
          </p:nvSpPr>
          <p:spPr bwMode="auto">
            <a:xfrm>
              <a:off x="5907088" y="4956175"/>
              <a:ext cx="957263" cy="147637"/>
            </a:xfrm>
            <a:custGeom>
              <a:avLst/>
              <a:gdLst>
                <a:gd name="T0" fmla="*/ 0 w 617"/>
                <a:gd name="T1" fmla="*/ 48 h 95"/>
                <a:gd name="T2" fmla="*/ 617 w 617"/>
                <a:gd name="T3" fmla="*/ 55 h 95"/>
                <a:gd name="T4" fmla="*/ 172 w 617"/>
                <a:gd name="T5" fmla="*/ 0 h 95"/>
                <a:gd name="T6" fmla="*/ 0 w 617"/>
                <a:gd name="T7" fmla="*/ 48 h 95"/>
              </a:gdLst>
              <a:ahLst/>
              <a:cxnLst>
                <a:cxn ang="0">
                  <a:pos x="T0" y="T1"/>
                </a:cxn>
                <a:cxn ang="0">
                  <a:pos x="T2" y="T3"/>
                </a:cxn>
                <a:cxn ang="0">
                  <a:pos x="T4" y="T5"/>
                </a:cxn>
                <a:cxn ang="0">
                  <a:pos x="T6" y="T7"/>
                </a:cxn>
              </a:cxnLst>
              <a:rect l="0" t="0" r="r" b="b"/>
              <a:pathLst>
                <a:path w="617" h="95">
                  <a:moveTo>
                    <a:pt x="0" y="48"/>
                  </a:moveTo>
                  <a:cubicBezTo>
                    <a:pt x="0" y="48"/>
                    <a:pt x="385" y="95"/>
                    <a:pt x="617" y="55"/>
                  </a:cubicBezTo>
                  <a:cubicBezTo>
                    <a:pt x="172" y="0"/>
                    <a:pt x="172" y="0"/>
                    <a:pt x="172" y="0"/>
                  </a:cubicBezTo>
                  <a:cubicBezTo>
                    <a:pt x="172" y="0"/>
                    <a:pt x="170" y="11"/>
                    <a:pt x="0" y="48"/>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7" name="Freeform 25">
              <a:extLst>
                <a:ext uri="{FF2B5EF4-FFF2-40B4-BE49-F238E27FC236}">
                  <a16:creationId xmlns:a16="http://schemas.microsoft.com/office/drawing/2014/main" id="{275A93AF-F4DC-45B0-8BF6-04C3DA33B217}"/>
                </a:ext>
              </a:extLst>
            </p:cNvPr>
            <p:cNvSpPr>
              <a:spLocks/>
            </p:cNvSpPr>
            <p:nvPr/>
          </p:nvSpPr>
          <p:spPr bwMode="auto">
            <a:xfrm>
              <a:off x="6308725" y="4927600"/>
              <a:ext cx="84138" cy="115887"/>
            </a:xfrm>
            <a:custGeom>
              <a:avLst/>
              <a:gdLst>
                <a:gd name="T0" fmla="*/ 29 w 54"/>
                <a:gd name="T1" fmla="*/ 0 h 74"/>
                <a:gd name="T2" fmla="*/ 0 w 54"/>
                <a:gd name="T3" fmla="*/ 15 h 74"/>
                <a:gd name="T4" fmla="*/ 22 w 54"/>
                <a:gd name="T5" fmla="*/ 74 h 74"/>
                <a:gd name="T6" fmla="*/ 54 w 54"/>
                <a:gd name="T7" fmla="*/ 66 h 74"/>
                <a:gd name="T8" fmla="*/ 29 w 54"/>
                <a:gd name="T9" fmla="*/ 0 h 74"/>
              </a:gdLst>
              <a:ahLst/>
              <a:cxnLst>
                <a:cxn ang="0">
                  <a:pos x="T0" y="T1"/>
                </a:cxn>
                <a:cxn ang="0">
                  <a:pos x="T2" y="T3"/>
                </a:cxn>
                <a:cxn ang="0">
                  <a:pos x="T4" y="T5"/>
                </a:cxn>
                <a:cxn ang="0">
                  <a:pos x="T6" y="T7"/>
                </a:cxn>
                <a:cxn ang="0">
                  <a:pos x="T8" y="T9"/>
                </a:cxn>
              </a:cxnLst>
              <a:rect l="0" t="0" r="r" b="b"/>
              <a:pathLst>
                <a:path w="54" h="74">
                  <a:moveTo>
                    <a:pt x="29" y="0"/>
                  </a:moveTo>
                  <a:cubicBezTo>
                    <a:pt x="0" y="15"/>
                    <a:pt x="0" y="15"/>
                    <a:pt x="0" y="15"/>
                  </a:cubicBezTo>
                  <a:cubicBezTo>
                    <a:pt x="0" y="15"/>
                    <a:pt x="7" y="60"/>
                    <a:pt x="22" y="74"/>
                  </a:cubicBezTo>
                  <a:cubicBezTo>
                    <a:pt x="54" y="66"/>
                    <a:pt x="54" y="66"/>
                    <a:pt x="54" y="66"/>
                  </a:cubicBezTo>
                  <a:cubicBezTo>
                    <a:pt x="54" y="66"/>
                    <a:pt x="48" y="16"/>
                    <a:pt x="29" y="0"/>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8" name="Freeform 26">
              <a:extLst>
                <a:ext uri="{FF2B5EF4-FFF2-40B4-BE49-F238E27FC236}">
                  <a16:creationId xmlns:a16="http://schemas.microsoft.com/office/drawing/2014/main" id="{752C5B06-75A5-43CA-9C74-152E3B3C1053}"/>
                </a:ext>
              </a:extLst>
            </p:cNvPr>
            <p:cNvSpPr>
              <a:spLocks/>
            </p:cNvSpPr>
            <p:nvPr/>
          </p:nvSpPr>
          <p:spPr bwMode="auto">
            <a:xfrm>
              <a:off x="6353175" y="4027488"/>
              <a:ext cx="711200" cy="1001712"/>
            </a:xfrm>
            <a:custGeom>
              <a:avLst/>
              <a:gdLst>
                <a:gd name="T0" fmla="*/ 444 w 458"/>
                <a:gd name="T1" fmla="*/ 489 h 647"/>
                <a:gd name="T2" fmla="*/ 278 w 458"/>
                <a:gd name="T3" fmla="*/ 559 h 647"/>
                <a:gd name="T4" fmla="*/ 278 w 458"/>
                <a:gd name="T5" fmla="*/ 559 h 647"/>
                <a:gd name="T6" fmla="*/ 30 w 458"/>
                <a:gd name="T7" fmla="*/ 647 h 647"/>
                <a:gd name="T8" fmla="*/ 0 w 458"/>
                <a:gd name="T9" fmla="*/ 582 h 647"/>
                <a:gd name="T10" fmla="*/ 230 w 458"/>
                <a:gd name="T11" fmla="*/ 455 h 647"/>
                <a:gd name="T12" fmla="*/ 313 w 458"/>
                <a:gd name="T13" fmla="*/ 406 h 647"/>
                <a:gd name="T14" fmla="*/ 321 w 458"/>
                <a:gd name="T15" fmla="*/ 329 h 647"/>
                <a:gd name="T16" fmla="*/ 282 w 458"/>
                <a:gd name="T17" fmla="*/ 84 h 647"/>
                <a:gd name="T18" fmla="*/ 342 w 458"/>
                <a:gd name="T19" fmla="*/ 3 h 647"/>
                <a:gd name="T20" fmla="*/ 423 w 458"/>
                <a:gd name="T21" fmla="*/ 15 h 647"/>
                <a:gd name="T22" fmla="*/ 446 w 458"/>
                <a:gd name="T23" fmla="*/ 151 h 647"/>
                <a:gd name="T24" fmla="*/ 444 w 458"/>
                <a:gd name="T25" fmla="*/ 489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8" h="647">
                  <a:moveTo>
                    <a:pt x="444" y="489"/>
                  </a:moveTo>
                  <a:cubicBezTo>
                    <a:pt x="439" y="496"/>
                    <a:pt x="363" y="526"/>
                    <a:pt x="278" y="559"/>
                  </a:cubicBezTo>
                  <a:cubicBezTo>
                    <a:pt x="278" y="559"/>
                    <a:pt x="278" y="559"/>
                    <a:pt x="278" y="559"/>
                  </a:cubicBezTo>
                  <a:cubicBezTo>
                    <a:pt x="161" y="604"/>
                    <a:pt x="30" y="647"/>
                    <a:pt x="30" y="647"/>
                  </a:cubicBezTo>
                  <a:cubicBezTo>
                    <a:pt x="0" y="582"/>
                    <a:pt x="0" y="582"/>
                    <a:pt x="0" y="582"/>
                  </a:cubicBezTo>
                  <a:cubicBezTo>
                    <a:pt x="0" y="582"/>
                    <a:pt x="137" y="508"/>
                    <a:pt x="230" y="455"/>
                  </a:cubicBezTo>
                  <a:cubicBezTo>
                    <a:pt x="274" y="430"/>
                    <a:pt x="308" y="410"/>
                    <a:pt x="313" y="406"/>
                  </a:cubicBezTo>
                  <a:cubicBezTo>
                    <a:pt x="328" y="392"/>
                    <a:pt x="332" y="369"/>
                    <a:pt x="321" y="329"/>
                  </a:cubicBezTo>
                  <a:cubicBezTo>
                    <a:pt x="310" y="289"/>
                    <a:pt x="285" y="106"/>
                    <a:pt x="282" y="84"/>
                  </a:cubicBezTo>
                  <a:cubicBezTo>
                    <a:pt x="279" y="63"/>
                    <a:pt x="289" y="6"/>
                    <a:pt x="342" y="3"/>
                  </a:cubicBezTo>
                  <a:cubicBezTo>
                    <a:pt x="396" y="0"/>
                    <a:pt x="423" y="15"/>
                    <a:pt x="423" y="15"/>
                  </a:cubicBezTo>
                  <a:cubicBezTo>
                    <a:pt x="423" y="15"/>
                    <a:pt x="437" y="21"/>
                    <a:pt x="446" y="151"/>
                  </a:cubicBezTo>
                  <a:cubicBezTo>
                    <a:pt x="456" y="280"/>
                    <a:pt x="458" y="474"/>
                    <a:pt x="444" y="489"/>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9" name="Freeform 27">
              <a:extLst>
                <a:ext uri="{FF2B5EF4-FFF2-40B4-BE49-F238E27FC236}">
                  <a16:creationId xmlns:a16="http://schemas.microsoft.com/office/drawing/2014/main" id="{0F496933-08B1-46BD-A60C-793134ABCB0F}"/>
                </a:ext>
              </a:extLst>
            </p:cNvPr>
            <p:cNvSpPr>
              <a:spLocks/>
            </p:cNvSpPr>
            <p:nvPr/>
          </p:nvSpPr>
          <p:spPr bwMode="auto">
            <a:xfrm>
              <a:off x="6750050" y="4217988"/>
              <a:ext cx="84138" cy="358775"/>
            </a:xfrm>
            <a:custGeom>
              <a:avLst/>
              <a:gdLst>
                <a:gd name="T0" fmla="*/ 54 w 54"/>
                <a:gd name="T1" fmla="*/ 157 h 232"/>
                <a:gd name="T2" fmla="*/ 54 w 54"/>
                <a:gd name="T3" fmla="*/ 157 h 232"/>
                <a:gd name="T4" fmla="*/ 52 w 54"/>
                <a:gd name="T5" fmla="*/ 232 h 232"/>
                <a:gd name="T6" fmla="*/ 31 w 54"/>
                <a:gd name="T7" fmla="*/ 0 h 232"/>
                <a:gd name="T8" fmla="*/ 54 w 54"/>
                <a:gd name="T9" fmla="*/ 157 h 232"/>
              </a:gdLst>
              <a:ahLst/>
              <a:cxnLst>
                <a:cxn ang="0">
                  <a:pos x="T0" y="T1"/>
                </a:cxn>
                <a:cxn ang="0">
                  <a:pos x="T2" y="T3"/>
                </a:cxn>
                <a:cxn ang="0">
                  <a:pos x="T4" y="T5"/>
                </a:cxn>
                <a:cxn ang="0">
                  <a:pos x="T6" y="T7"/>
                </a:cxn>
                <a:cxn ang="0">
                  <a:pos x="T8" y="T9"/>
                </a:cxn>
              </a:cxnLst>
              <a:rect l="0" t="0" r="r" b="b"/>
              <a:pathLst>
                <a:path w="54" h="232">
                  <a:moveTo>
                    <a:pt x="54" y="157"/>
                  </a:moveTo>
                  <a:cubicBezTo>
                    <a:pt x="54" y="157"/>
                    <a:pt x="54" y="157"/>
                    <a:pt x="54" y="157"/>
                  </a:cubicBezTo>
                  <a:cubicBezTo>
                    <a:pt x="54" y="175"/>
                    <a:pt x="53" y="202"/>
                    <a:pt x="52" y="232"/>
                  </a:cubicBezTo>
                  <a:cubicBezTo>
                    <a:pt x="0" y="104"/>
                    <a:pt x="30" y="2"/>
                    <a:pt x="31" y="0"/>
                  </a:cubicBezTo>
                  <a:cubicBezTo>
                    <a:pt x="25" y="35"/>
                    <a:pt x="54" y="155"/>
                    <a:pt x="54" y="157"/>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0" name="Freeform 28">
              <a:extLst>
                <a:ext uri="{FF2B5EF4-FFF2-40B4-BE49-F238E27FC236}">
                  <a16:creationId xmlns:a16="http://schemas.microsoft.com/office/drawing/2014/main" id="{BBFBACE9-66F5-4478-A5A7-42EEF492CF83}"/>
                </a:ext>
              </a:extLst>
            </p:cNvPr>
            <p:cNvSpPr>
              <a:spLocks/>
            </p:cNvSpPr>
            <p:nvPr/>
          </p:nvSpPr>
          <p:spPr bwMode="auto">
            <a:xfrm>
              <a:off x="6156325" y="4316413"/>
              <a:ext cx="53975" cy="304800"/>
            </a:xfrm>
            <a:custGeom>
              <a:avLst/>
              <a:gdLst>
                <a:gd name="T0" fmla="*/ 35 w 35"/>
                <a:gd name="T1" fmla="*/ 131 h 197"/>
                <a:gd name="T2" fmla="*/ 35 w 35"/>
                <a:gd name="T3" fmla="*/ 131 h 197"/>
                <a:gd name="T4" fmla="*/ 18 w 35"/>
                <a:gd name="T5" fmla="*/ 197 h 197"/>
                <a:gd name="T6" fmla="*/ 17 w 35"/>
                <a:gd name="T7" fmla="*/ 0 h 197"/>
                <a:gd name="T8" fmla="*/ 35 w 35"/>
                <a:gd name="T9" fmla="*/ 131 h 197"/>
              </a:gdLst>
              <a:ahLst/>
              <a:cxnLst>
                <a:cxn ang="0">
                  <a:pos x="T0" y="T1"/>
                </a:cxn>
                <a:cxn ang="0">
                  <a:pos x="T2" y="T3"/>
                </a:cxn>
                <a:cxn ang="0">
                  <a:pos x="T4" y="T5"/>
                </a:cxn>
                <a:cxn ang="0">
                  <a:pos x="T6" y="T7"/>
                </a:cxn>
                <a:cxn ang="0">
                  <a:pos x="T8" y="T9"/>
                </a:cxn>
              </a:cxnLst>
              <a:rect l="0" t="0" r="r" b="b"/>
              <a:pathLst>
                <a:path w="35" h="197">
                  <a:moveTo>
                    <a:pt x="35" y="131"/>
                  </a:moveTo>
                  <a:cubicBezTo>
                    <a:pt x="35" y="131"/>
                    <a:pt x="35" y="131"/>
                    <a:pt x="35" y="131"/>
                  </a:cubicBezTo>
                  <a:cubicBezTo>
                    <a:pt x="28" y="163"/>
                    <a:pt x="22" y="189"/>
                    <a:pt x="18" y="197"/>
                  </a:cubicBezTo>
                  <a:cubicBezTo>
                    <a:pt x="0" y="111"/>
                    <a:pt x="17" y="0"/>
                    <a:pt x="17" y="0"/>
                  </a:cubicBezTo>
                  <a:cubicBezTo>
                    <a:pt x="19" y="53"/>
                    <a:pt x="35" y="131"/>
                    <a:pt x="35" y="13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1" name="Freeform 29">
              <a:extLst>
                <a:ext uri="{FF2B5EF4-FFF2-40B4-BE49-F238E27FC236}">
                  <a16:creationId xmlns:a16="http://schemas.microsoft.com/office/drawing/2014/main" id="{FC2D1C8C-4390-4A9E-B717-80328EF28884}"/>
                </a:ext>
              </a:extLst>
            </p:cNvPr>
            <p:cNvSpPr>
              <a:spLocks/>
            </p:cNvSpPr>
            <p:nvPr/>
          </p:nvSpPr>
          <p:spPr bwMode="auto">
            <a:xfrm>
              <a:off x="6353175" y="4730750"/>
              <a:ext cx="431800" cy="300037"/>
            </a:xfrm>
            <a:custGeom>
              <a:avLst/>
              <a:gdLst>
                <a:gd name="T0" fmla="*/ 278 w 278"/>
                <a:gd name="T1" fmla="*/ 104 h 193"/>
                <a:gd name="T2" fmla="*/ 278 w 278"/>
                <a:gd name="T3" fmla="*/ 104 h 193"/>
                <a:gd name="T4" fmla="*/ 25 w 278"/>
                <a:gd name="T5" fmla="*/ 193 h 193"/>
                <a:gd name="T6" fmla="*/ 0 w 278"/>
                <a:gd name="T7" fmla="*/ 127 h 193"/>
                <a:gd name="T8" fmla="*/ 230 w 278"/>
                <a:gd name="T9" fmla="*/ 0 h 193"/>
                <a:gd name="T10" fmla="*/ 278 w 278"/>
                <a:gd name="T11" fmla="*/ 104 h 193"/>
              </a:gdLst>
              <a:ahLst/>
              <a:cxnLst>
                <a:cxn ang="0">
                  <a:pos x="T0" y="T1"/>
                </a:cxn>
                <a:cxn ang="0">
                  <a:pos x="T2" y="T3"/>
                </a:cxn>
                <a:cxn ang="0">
                  <a:pos x="T4" y="T5"/>
                </a:cxn>
                <a:cxn ang="0">
                  <a:pos x="T6" y="T7"/>
                </a:cxn>
                <a:cxn ang="0">
                  <a:pos x="T8" y="T9"/>
                </a:cxn>
                <a:cxn ang="0">
                  <a:pos x="T10" y="T11"/>
                </a:cxn>
              </a:cxnLst>
              <a:rect l="0" t="0" r="r" b="b"/>
              <a:pathLst>
                <a:path w="278" h="193">
                  <a:moveTo>
                    <a:pt x="278" y="104"/>
                  </a:moveTo>
                  <a:cubicBezTo>
                    <a:pt x="278" y="104"/>
                    <a:pt x="278" y="104"/>
                    <a:pt x="278" y="104"/>
                  </a:cubicBezTo>
                  <a:cubicBezTo>
                    <a:pt x="161" y="149"/>
                    <a:pt x="25" y="193"/>
                    <a:pt x="25" y="193"/>
                  </a:cubicBezTo>
                  <a:cubicBezTo>
                    <a:pt x="0" y="127"/>
                    <a:pt x="0" y="127"/>
                    <a:pt x="0" y="127"/>
                  </a:cubicBezTo>
                  <a:cubicBezTo>
                    <a:pt x="0" y="127"/>
                    <a:pt x="137" y="53"/>
                    <a:pt x="230" y="0"/>
                  </a:cubicBezTo>
                  <a:cubicBezTo>
                    <a:pt x="230" y="0"/>
                    <a:pt x="264" y="17"/>
                    <a:pt x="278" y="10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2" name="Freeform 30">
              <a:extLst>
                <a:ext uri="{FF2B5EF4-FFF2-40B4-BE49-F238E27FC236}">
                  <a16:creationId xmlns:a16="http://schemas.microsoft.com/office/drawing/2014/main" id="{0D7FBE45-2C5A-4311-86F5-AEB27770A487}"/>
                </a:ext>
              </a:extLst>
            </p:cNvPr>
            <p:cNvSpPr>
              <a:spLocks/>
            </p:cNvSpPr>
            <p:nvPr/>
          </p:nvSpPr>
          <p:spPr bwMode="auto">
            <a:xfrm>
              <a:off x="5492750" y="5024438"/>
              <a:ext cx="846138" cy="215900"/>
            </a:xfrm>
            <a:custGeom>
              <a:avLst/>
              <a:gdLst>
                <a:gd name="T0" fmla="*/ 533 w 533"/>
                <a:gd name="T1" fmla="*/ 8 h 136"/>
                <a:gd name="T2" fmla="*/ 0 w 533"/>
                <a:gd name="T3" fmla="*/ 0 h 136"/>
                <a:gd name="T4" fmla="*/ 270 w 533"/>
                <a:gd name="T5" fmla="*/ 136 h 136"/>
                <a:gd name="T6" fmla="*/ 533 w 533"/>
                <a:gd name="T7" fmla="*/ 8 h 136"/>
              </a:gdLst>
              <a:ahLst/>
              <a:cxnLst>
                <a:cxn ang="0">
                  <a:pos x="T0" y="T1"/>
                </a:cxn>
                <a:cxn ang="0">
                  <a:pos x="T2" y="T3"/>
                </a:cxn>
                <a:cxn ang="0">
                  <a:pos x="T4" y="T5"/>
                </a:cxn>
                <a:cxn ang="0">
                  <a:pos x="T6" y="T7"/>
                </a:cxn>
              </a:cxnLst>
              <a:rect l="0" t="0" r="r" b="b"/>
              <a:pathLst>
                <a:path w="533" h="136">
                  <a:moveTo>
                    <a:pt x="533" y="8"/>
                  </a:moveTo>
                  <a:lnTo>
                    <a:pt x="0" y="0"/>
                  </a:lnTo>
                  <a:lnTo>
                    <a:pt x="270" y="136"/>
                  </a:lnTo>
                  <a:lnTo>
                    <a:pt x="533" y="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3" name="Freeform 31">
              <a:extLst>
                <a:ext uri="{FF2B5EF4-FFF2-40B4-BE49-F238E27FC236}">
                  <a16:creationId xmlns:a16="http://schemas.microsoft.com/office/drawing/2014/main" id="{31936796-3BF6-4549-AA62-E6DCE139BEFB}"/>
                </a:ext>
              </a:extLst>
            </p:cNvPr>
            <p:cNvSpPr>
              <a:spLocks/>
            </p:cNvSpPr>
            <p:nvPr/>
          </p:nvSpPr>
          <p:spPr bwMode="auto">
            <a:xfrm>
              <a:off x="5888038" y="5037138"/>
              <a:ext cx="450850" cy="203200"/>
            </a:xfrm>
            <a:custGeom>
              <a:avLst/>
              <a:gdLst>
                <a:gd name="T0" fmla="*/ 21 w 284"/>
                <a:gd name="T1" fmla="*/ 128 h 128"/>
                <a:gd name="T2" fmla="*/ 284 w 284"/>
                <a:gd name="T3" fmla="*/ 26 h 128"/>
                <a:gd name="T4" fmla="*/ 284 w 284"/>
                <a:gd name="T5" fmla="*/ 0 h 128"/>
                <a:gd name="T6" fmla="*/ 0 w 284"/>
                <a:gd name="T7" fmla="*/ 102 h 128"/>
                <a:gd name="T8" fmla="*/ 21 w 284"/>
                <a:gd name="T9" fmla="*/ 128 h 128"/>
              </a:gdLst>
              <a:ahLst/>
              <a:cxnLst>
                <a:cxn ang="0">
                  <a:pos x="T0" y="T1"/>
                </a:cxn>
                <a:cxn ang="0">
                  <a:pos x="T2" y="T3"/>
                </a:cxn>
                <a:cxn ang="0">
                  <a:pos x="T4" y="T5"/>
                </a:cxn>
                <a:cxn ang="0">
                  <a:pos x="T6" y="T7"/>
                </a:cxn>
                <a:cxn ang="0">
                  <a:pos x="T8" y="T9"/>
                </a:cxn>
              </a:cxnLst>
              <a:rect l="0" t="0" r="r" b="b"/>
              <a:pathLst>
                <a:path w="284" h="128">
                  <a:moveTo>
                    <a:pt x="21" y="128"/>
                  </a:moveTo>
                  <a:lnTo>
                    <a:pt x="284" y="26"/>
                  </a:lnTo>
                  <a:lnTo>
                    <a:pt x="284" y="0"/>
                  </a:lnTo>
                  <a:lnTo>
                    <a:pt x="0" y="102"/>
                  </a:lnTo>
                  <a:lnTo>
                    <a:pt x="21" y="12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4" name="Freeform 32">
              <a:extLst>
                <a:ext uri="{FF2B5EF4-FFF2-40B4-BE49-F238E27FC236}">
                  <a16:creationId xmlns:a16="http://schemas.microsoft.com/office/drawing/2014/main" id="{8490764A-9D99-4473-A476-D48AEF540194}"/>
                </a:ext>
              </a:extLst>
            </p:cNvPr>
            <p:cNvSpPr>
              <a:spLocks/>
            </p:cNvSpPr>
            <p:nvPr/>
          </p:nvSpPr>
          <p:spPr bwMode="auto">
            <a:xfrm>
              <a:off x="6015038" y="4929188"/>
              <a:ext cx="342900" cy="250825"/>
            </a:xfrm>
            <a:custGeom>
              <a:avLst/>
              <a:gdLst>
                <a:gd name="T0" fmla="*/ 195 w 221"/>
                <a:gd name="T1" fmla="*/ 15 h 162"/>
                <a:gd name="T2" fmla="*/ 137 w 221"/>
                <a:gd name="T3" fmla="*/ 4 h 162"/>
                <a:gd name="T4" fmla="*/ 62 w 221"/>
                <a:gd name="T5" fmla="*/ 17 h 162"/>
                <a:gd name="T6" fmla="*/ 7 w 221"/>
                <a:gd name="T7" fmla="*/ 116 h 162"/>
                <a:gd name="T8" fmla="*/ 23 w 221"/>
                <a:gd name="T9" fmla="*/ 126 h 162"/>
                <a:gd name="T10" fmla="*/ 62 w 221"/>
                <a:gd name="T11" fmla="*/ 149 h 162"/>
                <a:gd name="T12" fmla="*/ 123 w 221"/>
                <a:gd name="T13" fmla="*/ 101 h 162"/>
                <a:gd name="T14" fmla="*/ 221 w 221"/>
                <a:gd name="T15" fmla="*/ 70 h 162"/>
                <a:gd name="T16" fmla="*/ 195 w 221"/>
                <a:gd name="T17" fmla="*/ 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162">
                  <a:moveTo>
                    <a:pt x="195" y="15"/>
                  </a:moveTo>
                  <a:cubicBezTo>
                    <a:pt x="195" y="15"/>
                    <a:pt x="161" y="10"/>
                    <a:pt x="137" y="4"/>
                  </a:cubicBezTo>
                  <a:cubicBezTo>
                    <a:pt x="119" y="0"/>
                    <a:pt x="74" y="6"/>
                    <a:pt x="62" y="17"/>
                  </a:cubicBezTo>
                  <a:cubicBezTo>
                    <a:pt x="51" y="29"/>
                    <a:pt x="14" y="111"/>
                    <a:pt x="7" y="116"/>
                  </a:cubicBezTo>
                  <a:cubicBezTo>
                    <a:pt x="0" y="121"/>
                    <a:pt x="11" y="132"/>
                    <a:pt x="23" y="126"/>
                  </a:cubicBezTo>
                  <a:cubicBezTo>
                    <a:pt x="23" y="126"/>
                    <a:pt x="34" y="162"/>
                    <a:pt x="62" y="149"/>
                  </a:cubicBezTo>
                  <a:cubicBezTo>
                    <a:pt x="89" y="135"/>
                    <a:pt x="108" y="106"/>
                    <a:pt x="123" y="101"/>
                  </a:cubicBezTo>
                  <a:cubicBezTo>
                    <a:pt x="137" y="96"/>
                    <a:pt x="221" y="70"/>
                    <a:pt x="221" y="70"/>
                  </a:cubicBezTo>
                  <a:cubicBezTo>
                    <a:pt x="221" y="70"/>
                    <a:pt x="217" y="6"/>
                    <a:pt x="195" y="15"/>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5" name="Freeform 33">
              <a:extLst>
                <a:ext uri="{FF2B5EF4-FFF2-40B4-BE49-F238E27FC236}">
                  <a16:creationId xmlns:a16="http://schemas.microsoft.com/office/drawing/2014/main" id="{81687A39-C6D1-433C-AA6E-1C119ED4A30D}"/>
                </a:ext>
              </a:extLst>
            </p:cNvPr>
            <p:cNvSpPr>
              <a:spLocks/>
            </p:cNvSpPr>
            <p:nvPr/>
          </p:nvSpPr>
          <p:spPr bwMode="auto">
            <a:xfrm>
              <a:off x="6019800" y="4948238"/>
              <a:ext cx="150813" cy="88900"/>
            </a:xfrm>
            <a:custGeom>
              <a:avLst/>
              <a:gdLst>
                <a:gd name="T0" fmla="*/ 68 w 97"/>
                <a:gd name="T1" fmla="*/ 0 h 57"/>
                <a:gd name="T2" fmla="*/ 40 w 97"/>
                <a:gd name="T3" fmla="*/ 15 h 57"/>
                <a:gd name="T4" fmla="*/ 5 w 97"/>
                <a:gd name="T5" fmla="*/ 42 h 57"/>
                <a:gd name="T6" fmla="*/ 55 w 97"/>
                <a:gd name="T7" fmla="*/ 39 h 57"/>
                <a:gd name="T8" fmla="*/ 68 w 97"/>
                <a:gd name="T9" fmla="*/ 0 h 57"/>
              </a:gdLst>
              <a:ahLst/>
              <a:cxnLst>
                <a:cxn ang="0">
                  <a:pos x="T0" y="T1"/>
                </a:cxn>
                <a:cxn ang="0">
                  <a:pos x="T2" y="T3"/>
                </a:cxn>
                <a:cxn ang="0">
                  <a:pos x="T4" y="T5"/>
                </a:cxn>
                <a:cxn ang="0">
                  <a:pos x="T6" y="T7"/>
                </a:cxn>
                <a:cxn ang="0">
                  <a:pos x="T8" y="T9"/>
                </a:cxn>
              </a:cxnLst>
              <a:rect l="0" t="0" r="r" b="b"/>
              <a:pathLst>
                <a:path w="97" h="57">
                  <a:moveTo>
                    <a:pt x="68" y="0"/>
                  </a:moveTo>
                  <a:cubicBezTo>
                    <a:pt x="68" y="0"/>
                    <a:pt x="46" y="11"/>
                    <a:pt x="40" y="15"/>
                  </a:cubicBezTo>
                  <a:cubicBezTo>
                    <a:pt x="34" y="20"/>
                    <a:pt x="11" y="37"/>
                    <a:pt x="5" y="42"/>
                  </a:cubicBezTo>
                  <a:cubicBezTo>
                    <a:pt x="0" y="46"/>
                    <a:pt x="14" y="57"/>
                    <a:pt x="55" y="39"/>
                  </a:cubicBezTo>
                  <a:cubicBezTo>
                    <a:pt x="97" y="21"/>
                    <a:pt x="68" y="0"/>
                    <a:pt x="68" y="0"/>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6" name="Freeform 34">
              <a:extLst>
                <a:ext uri="{FF2B5EF4-FFF2-40B4-BE49-F238E27FC236}">
                  <a16:creationId xmlns:a16="http://schemas.microsoft.com/office/drawing/2014/main" id="{0E630388-2718-4998-8530-01FA05ABE3BA}"/>
                </a:ext>
              </a:extLst>
            </p:cNvPr>
            <p:cNvSpPr>
              <a:spLocks/>
            </p:cNvSpPr>
            <p:nvPr/>
          </p:nvSpPr>
          <p:spPr bwMode="auto">
            <a:xfrm>
              <a:off x="4857750" y="4552950"/>
              <a:ext cx="1063625" cy="687387"/>
            </a:xfrm>
            <a:custGeom>
              <a:avLst/>
              <a:gdLst>
                <a:gd name="T0" fmla="*/ 670 w 670"/>
                <a:gd name="T1" fmla="*/ 433 h 433"/>
                <a:gd name="T2" fmla="*/ 511 w 670"/>
                <a:gd name="T3" fmla="*/ 0 h 433"/>
                <a:gd name="T4" fmla="*/ 0 w 670"/>
                <a:gd name="T5" fmla="*/ 9 h 433"/>
                <a:gd name="T6" fmla="*/ 150 w 670"/>
                <a:gd name="T7" fmla="*/ 407 h 433"/>
                <a:gd name="T8" fmla="*/ 670 w 670"/>
                <a:gd name="T9" fmla="*/ 433 h 433"/>
              </a:gdLst>
              <a:ahLst/>
              <a:cxnLst>
                <a:cxn ang="0">
                  <a:pos x="T0" y="T1"/>
                </a:cxn>
                <a:cxn ang="0">
                  <a:pos x="T2" y="T3"/>
                </a:cxn>
                <a:cxn ang="0">
                  <a:pos x="T4" y="T5"/>
                </a:cxn>
                <a:cxn ang="0">
                  <a:pos x="T6" y="T7"/>
                </a:cxn>
                <a:cxn ang="0">
                  <a:pos x="T8" y="T9"/>
                </a:cxn>
              </a:cxnLst>
              <a:rect l="0" t="0" r="r" b="b"/>
              <a:pathLst>
                <a:path w="670" h="433">
                  <a:moveTo>
                    <a:pt x="670" y="433"/>
                  </a:moveTo>
                  <a:lnTo>
                    <a:pt x="511" y="0"/>
                  </a:lnTo>
                  <a:lnTo>
                    <a:pt x="0" y="9"/>
                  </a:lnTo>
                  <a:lnTo>
                    <a:pt x="150" y="407"/>
                  </a:lnTo>
                  <a:lnTo>
                    <a:pt x="670" y="43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7" name="Freeform 35">
              <a:extLst>
                <a:ext uri="{FF2B5EF4-FFF2-40B4-BE49-F238E27FC236}">
                  <a16:creationId xmlns:a16="http://schemas.microsoft.com/office/drawing/2014/main" id="{A6F36A3A-B7B9-4145-A3A5-76B242B9AEEF}"/>
                </a:ext>
              </a:extLst>
            </p:cNvPr>
            <p:cNvSpPr>
              <a:spLocks/>
            </p:cNvSpPr>
            <p:nvPr/>
          </p:nvSpPr>
          <p:spPr bwMode="auto">
            <a:xfrm>
              <a:off x="5260975" y="4781550"/>
              <a:ext cx="173038" cy="212725"/>
            </a:xfrm>
            <a:custGeom>
              <a:avLst/>
              <a:gdLst>
                <a:gd name="T0" fmla="*/ 96 w 112"/>
                <a:gd name="T1" fmla="*/ 49 h 138"/>
                <a:gd name="T2" fmla="*/ 85 w 112"/>
                <a:gd name="T3" fmla="*/ 127 h 138"/>
                <a:gd name="T4" fmla="*/ 16 w 112"/>
                <a:gd name="T5" fmla="*/ 89 h 138"/>
                <a:gd name="T6" fmla="*/ 27 w 112"/>
                <a:gd name="T7" fmla="*/ 11 h 138"/>
                <a:gd name="T8" fmla="*/ 96 w 112"/>
                <a:gd name="T9" fmla="*/ 49 h 138"/>
              </a:gdLst>
              <a:ahLst/>
              <a:cxnLst>
                <a:cxn ang="0">
                  <a:pos x="T0" y="T1"/>
                </a:cxn>
                <a:cxn ang="0">
                  <a:pos x="T2" y="T3"/>
                </a:cxn>
                <a:cxn ang="0">
                  <a:pos x="T4" y="T5"/>
                </a:cxn>
                <a:cxn ang="0">
                  <a:pos x="T6" y="T7"/>
                </a:cxn>
                <a:cxn ang="0">
                  <a:pos x="T8" y="T9"/>
                </a:cxn>
              </a:cxnLst>
              <a:rect l="0" t="0" r="r" b="b"/>
              <a:pathLst>
                <a:path w="112" h="138">
                  <a:moveTo>
                    <a:pt x="96" y="49"/>
                  </a:moveTo>
                  <a:cubicBezTo>
                    <a:pt x="112" y="81"/>
                    <a:pt x="107" y="116"/>
                    <a:pt x="85" y="127"/>
                  </a:cubicBezTo>
                  <a:cubicBezTo>
                    <a:pt x="63" y="138"/>
                    <a:pt x="32" y="121"/>
                    <a:pt x="16" y="89"/>
                  </a:cubicBezTo>
                  <a:cubicBezTo>
                    <a:pt x="0" y="57"/>
                    <a:pt x="5" y="22"/>
                    <a:pt x="27" y="11"/>
                  </a:cubicBezTo>
                  <a:cubicBezTo>
                    <a:pt x="49" y="0"/>
                    <a:pt x="80" y="17"/>
                    <a:pt x="96" y="49"/>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8" name="Freeform 36">
              <a:extLst>
                <a:ext uri="{FF2B5EF4-FFF2-40B4-BE49-F238E27FC236}">
                  <a16:creationId xmlns:a16="http://schemas.microsoft.com/office/drawing/2014/main" id="{DAB23165-403F-4B5D-87BC-67A30DCFB85D}"/>
                </a:ext>
              </a:extLst>
            </p:cNvPr>
            <p:cNvSpPr>
              <a:spLocks/>
            </p:cNvSpPr>
            <p:nvPr/>
          </p:nvSpPr>
          <p:spPr bwMode="auto">
            <a:xfrm>
              <a:off x="6619875" y="3452813"/>
              <a:ext cx="65088" cy="141287"/>
            </a:xfrm>
            <a:custGeom>
              <a:avLst/>
              <a:gdLst>
                <a:gd name="T0" fmla="*/ 3 w 42"/>
                <a:gd name="T1" fmla="*/ 22 h 92"/>
                <a:gd name="T2" fmla="*/ 39 w 42"/>
                <a:gd name="T3" fmla="*/ 25 h 92"/>
                <a:gd name="T4" fmla="*/ 12 w 42"/>
                <a:gd name="T5" fmla="*/ 88 h 92"/>
                <a:gd name="T6" fmla="*/ 3 w 42"/>
                <a:gd name="T7" fmla="*/ 22 h 92"/>
              </a:gdLst>
              <a:ahLst/>
              <a:cxnLst>
                <a:cxn ang="0">
                  <a:pos x="T0" y="T1"/>
                </a:cxn>
                <a:cxn ang="0">
                  <a:pos x="T2" y="T3"/>
                </a:cxn>
                <a:cxn ang="0">
                  <a:pos x="T4" y="T5"/>
                </a:cxn>
                <a:cxn ang="0">
                  <a:pos x="T6" y="T7"/>
                </a:cxn>
              </a:cxnLst>
              <a:rect l="0" t="0" r="r" b="b"/>
              <a:pathLst>
                <a:path w="42" h="92">
                  <a:moveTo>
                    <a:pt x="3" y="22"/>
                  </a:moveTo>
                  <a:cubicBezTo>
                    <a:pt x="5" y="6"/>
                    <a:pt x="37" y="0"/>
                    <a:pt x="39" y="25"/>
                  </a:cubicBezTo>
                  <a:cubicBezTo>
                    <a:pt x="42" y="49"/>
                    <a:pt x="25" y="92"/>
                    <a:pt x="12" y="88"/>
                  </a:cubicBezTo>
                  <a:cubicBezTo>
                    <a:pt x="0" y="84"/>
                    <a:pt x="0" y="45"/>
                    <a:pt x="3" y="22"/>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Tree>
    <p:extLst>
      <p:ext uri="{BB962C8B-B14F-4D97-AF65-F5344CB8AC3E}">
        <p14:creationId xmlns:p14="http://schemas.microsoft.com/office/powerpoint/2010/main" val="297383588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17</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Mahasiswa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2308324"/>
          </a:xfrm>
          <a:prstGeom prst="rect">
            <a:avLst/>
          </a:prstGeom>
          <a:noFill/>
        </p:spPr>
        <p:txBody>
          <a:bodyPr wrap="square" rtlCol="0">
            <a:spAutoFit/>
          </a:bodyPr>
          <a:lstStyle/>
          <a:p>
            <a:pPr algn="just"/>
            <a:r>
              <a:rPr lang="en-ID">
                <a:latin typeface="Franklin Gothic Book" panose="020B0503020102020204" pitchFamily="34" charset="0"/>
              </a:rPr>
              <a:t>Pada halaman ini </a:t>
            </a:r>
            <a:r>
              <a:rPr lang="id-ID">
                <a:latin typeface="Franklin Gothic Book" panose="020B0503020102020204" pitchFamily="34" charset="0"/>
              </a:rPr>
              <a:t>dosen dapat melihat informasi terkait mahasiswa yaitu NIM, Nama, Email, Alamat, dan Status dari tiap mahasiswa. Untuk memudahkan menemukan data mahasiswa yang akan dicari dosen dapat melakukan live search yang tertera pada kolom search.</a:t>
            </a:r>
            <a:endParaRPr lang="en-ID">
              <a:latin typeface="Franklin Gothic Book" panose="020B0503020102020204" pitchFamily="34" charset="0"/>
            </a:endParaRPr>
          </a:p>
        </p:txBody>
      </p:sp>
      <p:pic>
        <p:nvPicPr>
          <p:cNvPr id="8" name="Picture 7">
            <a:extLst>
              <a:ext uri="{FF2B5EF4-FFF2-40B4-BE49-F238E27FC236}">
                <a16:creationId xmlns:a16="http://schemas.microsoft.com/office/drawing/2014/main" id="{4755614E-60EE-4514-B9B7-8CB3EA4AA61D}"/>
              </a:ext>
            </a:extLst>
          </p:cNvPr>
          <p:cNvPicPr>
            <a:picLocks noChangeAspect="1"/>
          </p:cNvPicPr>
          <p:nvPr/>
        </p:nvPicPr>
        <p:blipFill>
          <a:blip r:embed="rId3"/>
          <a:stretch>
            <a:fillRect/>
          </a:stretch>
        </p:blipFill>
        <p:spPr>
          <a:xfrm>
            <a:off x="639936" y="1842725"/>
            <a:ext cx="6069891" cy="2952680"/>
          </a:xfrm>
          <a:prstGeom prst="rect">
            <a:avLst/>
          </a:prstGeom>
        </p:spPr>
      </p:pic>
    </p:spTree>
    <p:extLst>
      <p:ext uri="{BB962C8B-B14F-4D97-AF65-F5344CB8AC3E}">
        <p14:creationId xmlns:p14="http://schemas.microsoft.com/office/powerpoint/2010/main" val="357465741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18</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Dosen</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477328"/>
          </a:xfrm>
          <a:prstGeom prst="rect">
            <a:avLst/>
          </a:prstGeom>
          <a:noFill/>
        </p:spPr>
        <p:txBody>
          <a:bodyPr wrap="square" rtlCol="0">
            <a:spAutoFit/>
          </a:bodyPr>
          <a:lstStyle/>
          <a:p>
            <a:pPr algn="just"/>
            <a:r>
              <a:rPr lang="en-ID">
                <a:latin typeface="Franklin Gothic Book" panose="020B0503020102020204" pitchFamily="34" charset="0"/>
              </a:rPr>
              <a:t>Pada halaman ini </a:t>
            </a:r>
            <a:r>
              <a:rPr lang="id-ID">
                <a:latin typeface="Franklin Gothic Book" panose="020B0503020102020204" pitchFamily="34" charset="0"/>
              </a:rPr>
              <a:t>dosen dapat melihat informasi terkait dosen yang lainnya, dimana akan terdapat informasi seperti NIP, NIDN, Nama Dosen, Email, dan Status tiap dosen.</a:t>
            </a:r>
            <a:endParaRPr lang="en-ID">
              <a:latin typeface="Franklin Gothic Book" panose="020B0503020102020204" pitchFamily="34" charset="0"/>
            </a:endParaRPr>
          </a:p>
        </p:txBody>
      </p:sp>
      <p:pic>
        <p:nvPicPr>
          <p:cNvPr id="2" name="Picture 1">
            <a:extLst>
              <a:ext uri="{FF2B5EF4-FFF2-40B4-BE49-F238E27FC236}">
                <a16:creationId xmlns:a16="http://schemas.microsoft.com/office/drawing/2014/main" id="{23533CF6-56CD-406A-AC0F-068639774BB7}"/>
              </a:ext>
            </a:extLst>
          </p:cNvPr>
          <p:cNvPicPr>
            <a:picLocks noChangeAspect="1"/>
          </p:cNvPicPr>
          <p:nvPr/>
        </p:nvPicPr>
        <p:blipFill>
          <a:blip r:embed="rId3"/>
          <a:stretch>
            <a:fillRect/>
          </a:stretch>
        </p:blipFill>
        <p:spPr>
          <a:xfrm>
            <a:off x="791325" y="1671458"/>
            <a:ext cx="5498921" cy="2680825"/>
          </a:xfrm>
          <a:prstGeom prst="rect">
            <a:avLst/>
          </a:prstGeom>
        </p:spPr>
      </p:pic>
    </p:spTree>
    <p:extLst>
      <p:ext uri="{BB962C8B-B14F-4D97-AF65-F5344CB8AC3E}">
        <p14:creationId xmlns:p14="http://schemas.microsoft.com/office/powerpoint/2010/main" val="187800194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19</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Kelas Matakuliah</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232906"/>
            <a:ext cx="3899524" cy="3693319"/>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dosen dapat membuat kelas matakuliah yang nantinya dapat diikuti oleh mahasiswa. Untuk membuat kelas dosen menekan tombol “Buat Kelas Matakuliah” dan mengisi form yang tersedia. Dosen juga dapat merubah/mengedit Kelas dengan tombol ”edit”. Dan dapat menghapus kelas dengan tombol “hapus”. Serta tombol “lihat” untuk melihat mahasiswa yang mengikuti suatu kelas matakuliah.</a:t>
            </a:r>
            <a:endParaRPr lang="en-ID">
              <a:latin typeface="Franklin Gothic Book" panose="020B0503020102020204" pitchFamily="34" charset="0"/>
            </a:endParaRPr>
          </a:p>
        </p:txBody>
      </p:sp>
      <p:pic>
        <p:nvPicPr>
          <p:cNvPr id="5" name="Picture 4">
            <a:extLst>
              <a:ext uri="{FF2B5EF4-FFF2-40B4-BE49-F238E27FC236}">
                <a16:creationId xmlns:a16="http://schemas.microsoft.com/office/drawing/2014/main" id="{2E24399B-CE96-4ADD-85D6-3A60BF36C652}"/>
              </a:ext>
            </a:extLst>
          </p:cNvPr>
          <p:cNvPicPr>
            <a:picLocks noChangeAspect="1"/>
          </p:cNvPicPr>
          <p:nvPr/>
        </p:nvPicPr>
        <p:blipFill>
          <a:blip r:embed="rId3"/>
          <a:stretch>
            <a:fillRect/>
          </a:stretch>
        </p:blipFill>
        <p:spPr>
          <a:xfrm>
            <a:off x="599612" y="1036813"/>
            <a:ext cx="4899487" cy="2392187"/>
          </a:xfrm>
          <a:prstGeom prst="rect">
            <a:avLst/>
          </a:prstGeom>
        </p:spPr>
      </p:pic>
      <p:pic>
        <p:nvPicPr>
          <p:cNvPr id="4" name="Picture 3">
            <a:extLst>
              <a:ext uri="{FF2B5EF4-FFF2-40B4-BE49-F238E27FC236}">
                <a16:creationId xmlns:a16="http://schemas.microsoft.com/office/drawing/2014/main" id="{62CCCCDC-523C-4D94-BCC6-2F6FF84F0446}"/>
              </a:ext>
            </a:extLst>
          </p:cNvPr>
          <p:cNvPicPr>
            <a:picLocks noChangeAspect="1"/>
          </p:cNvPicPr>
          <p:nvPr/>
        </p:nvPicPr>
        <p:blipFill>
          <a:blip r:embed="rId4"/>
          <a:stretch>
            <a:fillRect/>
          </a:stretch>
        </p:blipFill>
        <p:spPr>
          <a:xfrm>
            <a:off x="206220" y="2775536"/>
            <a:ext cx="4491154" cy="2176533"/>
          </a:xfrm>
          <a:prstGeom prst="rect">
            <a:avLst/>
          </a:prstGeom>
        </p:spPr>
      </p:pic>
      <p:pic>
        <p:nvPicPr>
          <p:cNvPr id="7" name="Picture 6">
            <a:extLst>
              <a:ext uri="{FF2B5EF4-FFF2-40B4-BE49-F238E27FC236}">
                <a16:creationId xmlns:a16="http://schemas.microsoft.com/office/drawing/2014/main" id="{FEF0882A-151A-49E6-B995-61A011E4D298}"/>
              </a:ext>
            </a:extLst>
          </p:cNvPr>
          <p:cNvPicPr>
            <a:picLocks noChangeAspect="1"/>
          </p:cNvPicPr>
          <p:nvPr/>
        </p:nvPicPr>
        <p:blipFill>
          <a:blip r:embed="rId5"/>
          <a:stretch>
            <a:fillRect/>
          </a:stretch>
        </p:blipFill>
        <p:spPr>
          <a:xfrm>
            <a:off x="2020762" y="3540703"/>
            <a:ext cx="4705869" cy="2280484"/>
          </a:xfrm>
          <a:prstGeom prst="rect">
            <a:avLst/>
          </a:prstGeom>
        </p:spPr>
      </p:pic>
    </p:spTree>
    <p:extLst>
      <p:ext uri="{BB962C8B-B14F-4D97-AF65-F5344CB8AC3E}">
        <p14:creationId xmlns:p14="http://schemas.microsoft.com/office/powerpoint/2010/main" val="16012903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9">
            <a:extLst>
              <a:ext uri="{FF2B5EF4-FFF2-40B4-BE49-F238E27FC236}">
                <a16:creationId xmlns:a16="http://schemas.microsoft.com/office/drawing/2014/main" id="{97660A2D-C929-4F33-B79B-43B79B16B349}"/>
              </a:ext>
            </a:extLst>
          </p:cNvPr>
          <p:cNvSpPr>
            <a:spLocks/>
          </p:cNvSpPr>
          <p:nvPr/>
        </p:nvSpPr>
        <p:spPr bwMode="auto">
          <a:xfrm rot="10800000" flipH="1">
            <a:off x="4083714" y="-47625"/>
            <a:ext cx="7909291" cy="1141148"/>
          </a:xfrm>
          <a:custGeom>
            <a:avLst/>
            <a:gdLst>
              <a:gd name="T0" fmla="*/ 3 w 3581"/>
              <a:gd name="T1" fmla="*/ 502 h 514"/>
              <a:gd name="T2" fmla="*/ 3581 w 3581"/>
              <a:gd name="T3" fmla="*/ 502 h 514"/>
              <a:gd name="T4" fmla="*/ 3581 w 3581"/>
              <a:gd name="T5" fmla="*/ 499 h 514"/>
              <a:gd name="T6" fmla="*/ 2966 w 3581"/>
              <a:gd name="T7" fmla="*/ 307 h 514"/>
              <a:gd name="T8" fmla="*/ 2379 w 3581"/>
              <a:gd name="T9" fmla="*/ 62 h 514"/>
              <a:gd name="T10" fmla="*/ 1760 w 3581"/>
              <a:gd name="T11" fmla="*/ 103 h 514"/>
              <a:gd name="T12" fmla="*/ 1396 w 3581"/>
              <a:gd name="T13" fmla="*/ 325 h 514"/>
              <a:gd name="T14" fmla="*/ 995 w 3581"/>
              <a:gd name="T15" fmla="*/ 257 h 514"/>
              <a:gd name="T16" fmla="*/ 610 w 3581"/>
              <a:gd name="T17" fmla="*/ 106 h 514"/>
              <a:gd name="T18" fmla="*/ 0 w 3581"/>
              <a:gd name="T19" fmla="*/ 5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1" h="514">
                <a:moveTo>
                  <a:pt x="3" y="502"/>
                </a:moveTo>
                <a:cubicBezTo>
                  <a:pt x="3581" y="502"/>
                  <a:pt x="3581" y="502"/>
                  <a:pt x="3581" y="502"/>
                </a:cubicBezTo>
                <a:cubicBezTo>
                  <a:pt x="3581" y="499"/>
                  <a:pt x="3581" y="499"/>
                  <a:pt x="3581" y="499"/>
                </a:cubicBezTo>
                <a:cubicBezTo>
                  <a:pt x="3369" y="514"/>
                  <a:pt x="3160" y="392"/>
                  <a:pt x="2966" y="307"/>
                </a:cubicBezTo>
                <a:cubicBezTo>
                  <a:pt x="2772" y="221"/>
                  <a:pt x="2584" y="118"/>
                  <a:pt x="2379" y="62"/>
                </a:cubicBezTo>
                <a:cubicBezTo>
                  <a:pt x="2174" y="5"/>
                  <a:pt x="1945" y="0"/>
                  <a:pt x="1760" y="103"/>
                </a:cubicBezTo>
                <a:cubicBezTo>
                  <a:pt x="1635" y="172"/>
                  <a:pt x="1534" y="288"/>
                  <a:pt x="1396" y="325"/>
                </a:cubicBezTo>
                <a:cubicBezTo>
                  <a:pt x="1262" y="361"/>
                  <a:pt x="1120" y="315"/>
                  <a:pt x="995" y="257"/>
                </a:cubicBezTo>
                <a:cubicBezTo>
                  <a:pt x="869" y="199"/>
                  <a:pt x="747" y="127"/>
                  <a:pt x="610" y="106"/>
                </a:cubicBezTo>
                <a:cubicBezTo>
                  <a:pt x="347" y="64"/>
                  <a:pt x="67" y="248"/>
                  <a:pt x="0" y="506"/>
                </a:cubicBezTo>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172" name="Freeform: Shape 171">
            <a:extLst>
              <a:ext uri="{FF2B5EF4-FFF2-40B4-BE49-F238E27FC236}">
                <a16:creationId xmlns:a16="http://schemas.microsoft.com/office/drawing/2014/main" id="{CC2D1C0D-7CFD-457B-BFAB-952E57700DE3}"/>
              </a:ext>
            </a:extLst>
          </p:cNvPr>
          <p:cNvSpPr>
            <a:spLocks/>
          </p:cNvSpPr>
          <p:nvPr/>
        </p:nvSpPr>
        <p:spPr bwMode="auto">
          <a:xfrm flipH="1">
            <a:off x="8785506" y="4187375"/>
            <a:ext cx="3406494" cy="2670625"/>
          </a:xfrm>
          <a:custGeom>
            <a:avLst/>
            <a:gdLst>
              <a:gd name="connsiteX0" fmla="*/ 2046470 w 3406494"/>
              <a:gd name="connsiteY0" fmla="*/ 20 h 2670625"/>
              <a:gd name="connsiteX1" fmla="*/ 1865368 w 3406494"/>
              <a:gd name="connsiteY1" fmla="*/ 11074 h 2670625"/>
              <a:gd name="connsiteX2" fmla="*/ 988511 w 3406494"/>
              <a:gd name="connsiteY2" fmla="*/ 622635 h 2670625"/>
              <a:gd name="connsiteX3" fmla="*/ 222603 w 3406494"/>
              <a:gd name="connsiteY3" fmla="*/ 940933 h 2670625"/>
              <a:gd name="connsiteX4" fmla="*/ 0 w 3406494"/>
              <a:gd name="connsiteY4" fmla="*/ 994117 h 2670625"/>
              <a:gd name="connsiteX5" fmla="*/ 0 w 3406494"/>
              <a:gd name="connsiteY5" fmla="*/ 2670625 h 2670625"/>
              <a:gd name="connsiteX6" fmla="*/ 3380098 w 3406494"/>
              <a:gd name="connsiteY6" fmla="*/ 2670625 h 2670625"/>
              <a:gd name="connsiteX7" fmla="*/ 3389578 w 3406494"/>
              <a:gd name="connsiteY7" fmla="*/ 2639714 h 2670625"/>
              <a:gd name="connsiteX8" fmla="*/ 3364973 w 3406494"/>
              <a:gd name="connsiteY8" fmla="*/ 2264194 h 2670625"/>
              <a:gd name="connsiteX9" fmla="*/ 3021388 w 3406494"/>
              <a:gd name="connsiteY9" fmla="*/ 1802840 h 2670625"/>
              <a:gd name="connsiteX10" fmla="*/ 2803068 w 3406494"/>
              <a:gd name="connsiteY10" fmla="*/ 1244925 h 2670625"/>
              <a:gd name="connsiteX11" fmla="*/ 2046470 w 3406494"/>
              <a:gd name="connsiteY11" fmla="*/ 20 h 267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06494" h="2670625">
                <a:moveTo>
                  <a:pt x="2046470" y="20"/>
                </a:moveTo>
                <a:cubicBezTo>
                  <a:pt x="1990074" y="-298"/>
                  <a:pt x="1929790" y="3250"/>
                  <a:pt x="1865368" y="11074"/>
                </a:cubicBezTo>
                <a:cubicBezTo>
                  <a:pt x="1493151" y="57567"/>
                  <a:pt x="1203252" y="340101"/>
                  <a:pt x="988511" y="622635"/>
                </a:cubicBezTo>
                <a:cubicBezTo>
                  <a:pt x="809560" y="862252"/>
                  <a:pt x="483871" y="883711"/>
                  <a:pt x="222603" y="940933"/>
                </a:cubicBezTo>
                <a:lnTo>
                  <a:pt x="0" y="994117"/>
                </a:lnTo>
                <a:lnTo>
                  <a:pt x="0" y="2670625"/>
                </a:lnTo>
                <a:lnTo>
                  <a:pt x="3380098" y="2670625"/>
                </a:lnTo>
                <a:lnTo>
                  <a:pt x="3389578" y="2639714"/>
                </a:lnTo>
                <a:cubicBezTo>
                  <a:pt x="3417763" y="2518117"/>
                  <a:pt x="3411500" y="2389367"/>
                  <a:pt x="3364973" y="2264194"/>
                </a:cubicBezTo>
                <a:cubicBezTo>
                  <a:pt x="3282656" y="2028152"/>
                  <a:pt x="3146653" y="1956625"/>
                  <a:pt x="3021388" y="1802840"/>
                </a:cubicBezTo>
                <a:cubicBezTo>
                  <a:pt x="2867490" y="1616869"/>
                  <a:pt x="2760120" y="1484543"/>
                  <a:pt x="2803068" y="1244925"/>
                </a:cubicBezTo>
                <a:cubicBezTo>
                  <a:pt x="2863464" y="879464"/>
                  <a:pt x="2892403" y="4787"/>
                  <a:pt x="2046470" y="2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grpSp>
        <p:nvGrpSpPr>
          <p:cNvPr id="154" name="Group 153">
            <a:extLst>
              <a:ext uri="{FF2B5EF4-FFF2-40B4-BE49-F238E27FC236}">
                <a16:creationId xmlns:a16="http://schemas.microsoft.com/office/drawing/2014/main" id="{C84ED517-3504-42BF-9ED3-98CD680C007A}"/>
              </a:ext>
            </a:extLst>
          </p:cNvPr>
          <p:cNvGrpSpPr/>
          <p:nvPr/>
        </p:nvGrpSpPr>
        <p:grpSpPr>
          <a:xfrm>
            <a:off x="7533581" y="934552"/>
            <a:ext cx="3647966" cy="2824648"/>
            <a:chOff x="203200" y="1210276"/>
            <a:chExt cx="6541452" cy="5065096"/>
          </a:xfrm>
        </p:grpSpPr>
        <p:grpSp>
          <p:nvGrpSpPr>
            <p:cNvPr id="157" name="Group 156">
              <a:extLst>
                <a:ext uri="{FF2B5EF4-FFF2-40B4-BE49-F238E27FC236}">
                  <a16:creationId xmlns:a16="http://schemas.microsoft.com/office/drawing/2014/main" id="{2BD3470F-83A5-43B2-BD05-6FF1ECD83E92}"/>
                </a:ext>
              </a:extLst>
            </p:cNvPr>
            <p:cNvGrpSpPr/>
            <p:nvPr/>
          </p:nvGrpSpPr>
          <p:grpSpPr>
            <a:xfrm>
              <a:off x="2115268" y="5354778"/>
              <a:ext cx="2456421" cy="817979"/>
              <a:chOff x="2115268" y="5354778"/>
              <a:chExt cx="2456421" cy="817979"/>
            </a:xfrm>
          </p:grpSpPr>
          <p:sp>
            <p:nvSpPr>
              <p:cNvPr id="352" name="Freeform: Shape 351">
                <a:extLst>
                  <a:ext uri="{FF2B5EF4-FFF2-40B4-BE49-F238E27FC236}">
                    <a16:creationId xmlns:a16="http://schemas.microsoft.com/office/drawing/2014/main" id="{CF6B520D-C17B-4352-A7BE-7C44D16CC754}"/>
                  </a:ext>
                </a:extLst>
              </p:cNvPr>
              <p:cNvSpPr/>
              <p:nvPr/>
            </p:nvSpPr>
            <p:spPr>
              <a:xfrm>
                <a:off x="2115268" y="5354778"/>
                <a:ext cx="916607" cy="785663"/>
              </a:xfrm>
              <a:custGeom>
                <a:avLst/>
                <a:gdLst>
                  <a:gd name="connsiteX0" fmla="*/ 929414 w 916607"/>
                  <a:gd name="connsiteY0" fmla="*/ 793953 h 785663"/>
                  <a:gd name="connsiteX1" fmla="*/ 851408 w 916607"/>
                  <a:gd name="connsiteY1" fmla="*/ 529820 h 785663"/>
                  <a:gd name="connsiteX2" fmla="*/ 720465 w 916607"/>
                  <a:gd name="connsiteY2" fmla="*/ 4923 h 785663"/>
                  <a:gd name="connsiteX3" fmla="*/ 554540 w 916607"/>
                  <a:gd name="connsiteY3" fmla="*/ 484177 h 785663"/>
                  <a:gd name="connsiteX4" fmla="*/ 254304 w 916607"/>
                  <a:gd name="connsiteY4" fmla="*/ 7915 h 785663"/>
                  <a:gd name="connsiteX5" fmla="*/ 394227 w 916607"/>
                  <a:gd name="connsiteY5" fmla="*/ 558815 h 785663"/>
                  <a:gd name="connsiteX6" fmla="*/ 21599 w 916607"/>
                  <a:gd name="connsiteY6" fmla="*/ 460607 h 785663"/>
                  <a:gd name="connsiteX7" fmla="*/ 148988 w 916607"/>
                  <a:gd name="connsiteY7" fmla="*/ 656088 h 785663"/>
                  <a:gd name="connsiteX8" fmla="*/ 13368 w 916607"/>
                  <a:gd name="connsiteY8" fmla="*/ 659267 h 785663"/>
                  <a:gd name="connsiteX9" fmla="*/ 277874 w 916607"/>
                  <a:gd name="connsiteY9" fmla="*/ 804054 h 785663"/>
                  <a:gd name="connsiteX10" fmla="*/ 410128 w 916607"/>
                  <a:gd name="connsiteY10" fmla="*/ 769448 h 785663"/>
                  <a:gd name="connsiteX11" fmla="*/ 414243 w 916607"/>
                  <a:gd name="connsiteY11" fmla="*/ 770757 h 785663"/>
                  <a:gd name="connsiteX12" fmla="*/ 929414 w 916607"/>
                  <a:gd name="connsiteY12" fmla="*/ 793953 h 78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6607" h="785663">
                    <a:moveTo>
                      <a:pt x="929414" y="793953"/>
                    </a:moveTo>
                    <a:lnTo>
                      <a:pt x="851408" y="529820"/>
                    </a:lnTo>
                    <a:cubicBezTo>
                      <a:pt x="851408" y="529820"/>
                      <a:pt x="969819" y="27557"/>
                      <a:pt x="720465" y="4923"/>
                    </a:cubicBezTo>
                    <a:cubicBezTo>
                      <a:pt x="483456" y="-16590"/>
                      <a:pt x="547058" y="435915"/>
                      <a:pt x="554540" y="484177"/>
                    </a:cubicBezTo>
                    <a:cubicBezTo>
                      <a:pt x="546496" y="433483"/>
                      <a:pt x="460448" y="-68593"/>
                      <a:pt x="254304" y="7915"/>
                    </a:cubicBezTo>
                    <a:cubicBezTo>
                      <a:pt x="23656" y="93403"/>
                      <a:pt x="394227" y="558815"/>
                      <a:pt x="394227" y="558815"/>
                    </a:cubicBezTo>
                    <a:cubicBezTo>
                      <a:pt x="311172" y="451254"/>
                      <a:pt x="96985" y="292251"/>
                      <a:pt x="21599" y="460607"/>
                    </a:cubicBezTo>
                    <a:cubicBezTo>
                      <a:pt x="-11325" y="533936"/>
                      <a:pt x="59198" y="602401"/>
                      <a:pt x="148988" y="656088"/>
                    </a:cubicBezTo>
                    <a:cubicBezTo>
                      <a:pt x="91560" y="642619"/>
                      <a:pt x="32261" y="636072"/>
                      <a:pt x="13368" y="659267"/>
                    </a:cubicBezTo>
                    <a:cubicBezTo>
                      <a:pt x="-39758" y="724178"/>
                      <a:pt x="68925" y="799939"/>
                      <a:pt x="277874" y="804054"/>
                    </a:cubicBezTo>
                    <a:cubicBezTo>
                      <a:pt x="353635" y="805551"/>
                      <a:pt x="391983" y="789837"/>
                      <a:pt x="410128" y="769448"/>
                    </a:cubicBezTo>
                    <a:cubicBezTo>
                      <a:pt x="412747" y="770196"/>
                      <a:pt x="414243" y="770757"/>
                      <a:pt x="414243" y="770757"/>
                    </a:cubicBezTo>
                    <a:lnTo>
                      <a:pt x="929414" y="793953"/>
                    </a:ln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353" name="Freeform: Shape 352">
                <a:extLst>
                  <a:ext uri="{FF2B5EF4-FFF2-40B4-BE49-F238E27FC236}">
                    <a16:creationId xmlns:a16="http://schemas.microsoft.com/office/drawing/2014/main" id="{E7E18B33-6EA4-423A-9EF2-9A960693A800}"/>
                  </a:ext>
                </a:extLst>
              </p:cNvPr>
              <p:cNvSpPr/>
              <p:nvPr/>
            </p:nvSpPr>
            <p:spPr>
              <a:xfrm>
                <a:off x="2454516" y="5799754"/>
                <a:ext cx="505069" cy="355419"/>
              </a:xfrm>
              <a:custGeom>
                <a:avLst/>
                <a:gdLst>
                  <a:gd name="connsiteX0" fmla="*/ 206688 w 505069"/>
                  <a:gd name="connsiteY0" fmla="*/ 363007 h 355419"/>
                  <a:gd name="connsiteX1" fmla="*/ 9711 w 505069"/>
                  <a:gd name="connsiteY1" fmla="*/ 176131 h 355419"/>
                  <a:gd name="connsiteX2" fmla="*/ 125315 w 505069"/>
                  <a:gd name="connsiteY2" fmla="*/ 214292 h 355419"/>
                  <a:gd name="connsiteX3" fmla="*/ 111847 w 505069"/>
                  <a:gd name="connsiteY3" fmla="*/ 43130 h 355419"/>
                  <a:gd name="connsiteX4" fmla="*/ 250273 w 505069"/>
                  <a:gd name="connsiteY4" fmla="*/ 152935 h 355419"/>
                  <a:gd name="connsiteX5" fmla="*/ 285441 w 505069"/>
                  <a:gd name="connsiteY5" fmla="*/ 1602 h 355419"/>
                  <a:gd name="connsiteX6" fmla="*/ 359331 w 505069"/>
                  <a:gd name="connsiteY6" fmla="*/ 134229 h 355419"/>
                  <a:gd name="connsiteX7" fmla="*/ 500563 w 505069"/>
                  <a:gd name="connsiteY7" fmla="*/ 110098 h 355419"/>
                  <a:gd name="connsiteX8" fmla="*/ 403103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206688" y="363007"/>
                    </a:moveTo>
                    <a:cubicBezTo>
                      <a:pt x="206688" y="363007"/>
                      <a:pt x="-52768" y="262741"/>
                      <a:pt x="9711" y="176131"/>
                    </a:cubicBezTo>
                    <a:cubicBezTo>
                      <a:pt x="49181" y="121509"/>
                      <a:pt x="125315" y="214292"/>
                      <a:pt x="125315" y="214292"/>
                    </a:cubicBezTo>
                    <a:cubicBezTo>
                      <a:pt x="125315" y="214292"/>
                      <a:pt x="25050" y="82974"/>
                      <a:pt x="111847" y="43130"/>
                    </a:cubicBezTo>
                    <a:cubicBezTo>
                      <a:pt x="202011" y="1602"/>
                      <a:pt x="250273" y="152935"/>
                      <a:pt x="250273" y="152935"/>
                    </a:cubicBezTo>
                    <a:cubicBezTo>
                      <a:pt x="250273" y="152935"/>
                      <a:pt x="216789" y="20308"/>
                      <a:pt x="285441" y="1602"/>
                    </a:cubicBezTo>
                    <a:cubicBezTo>
                      <a:pt x="354093" y="-17105"/>
                      <a:pt x="359331" y="134229"/>
                      <a:pt x="359331" y="134229"/>
                    </a:cubicBezTo>
                    <a:cubicBezTo>
                      <a:pt x="359331" y="134229"/>
                      <a:pt x="447811" y="14883"/>
                      <a:pt x="500563" y="110098"/>
                    </a:cubicBezTo>
                    <a:cubicBezTo>
                      <a:pt x="548451" y="196334"/>
                      <a:pt x="403103" y="368432"/>
                      <a:pt x="403103" y="368432"/>
                    </a:cubicBezTo>
                  </a:path>
                </a:pathLst>
              </a:custGeom>
              <a:solidFill>
                <a:schemeClr val="bg1">
                  <a:alpha val="36000"/>
                </a:schemeClr>
              </a:solidFill>
              <a:ln w="18697" cap="flat">
                <a:noFill/>
                <a:prstDash val="solid"/>
                <a:miter/>
              </a:ln>
            </p:spPr>
            <p:txBody>
              <a:bodyPr rtlCol="0" anchor="ctr"/>
              <a:lstStyle/>
              <a:p>
                <a:endParaRPr lang="en-ID"/>
              </a:p>
            </p:txBody>
          </p:sp>
          <p:sp>
            <p:nvSpPr>
              <p:cNvPr id="354" name="Freeform: Shape 353">
                <a:extLst>
                  <a:ext uri="{FF2B5EF4-FFF2-40B4-BE49-F238E27FC236}">
                    <a16:creationId xmlns:a16="http://schemas.microsoft.com/office/drawing/2014/main" id="{1474E815-5FD0-4EF1-9591-2E2CA993372B}"/>
                  </a:ext>
                </a:extLst>
              </p:cNvPr>
              <p:cNvSpPr/>
              <p:nvPr/>
            </p:nvSpPr>
            <p:spPr>
              <a:xfrm>
                <a:off x="3617669" y="5354778"/>
                <a:ext cx="954020" cy="804369"/>
              </a:xfrm>
              <a:custGeom>
                <a:avLst/>
                <a:gdLst>
                  <a:gd name="connsiteX0" fmla="*/ 957934 w 954019"/>
                  <a:gd name="connsiteY0" fmla="*/ 696119 h 804369"/>
                  <a:gd name="connsiteX1" fmla="*/ 773116 w 954019"/>
                  <a:gd name="connsiteY1" fmla="*/ 657023 h 804369"/>
                  <a:gd name="connsiteX2" fmla="*/ 941659 w 954019"/>
                  <a:gd name="connsiteY2" fmla="*/ 434044 h 804369"/>
                  <a:gd name="connsiteX3" fmla="*/ 537791 w 954019"/>
                  <a:gd name="connsiteY3" fmla="*/ 558815 h 804369"/>
                  <a:gd name="connsiteX4" fmla="*/ 677714 w 954019"/>
                  <a:gd name="connsiteY4" fmla="*/ 7915 h 804369"/>
                  <a:gd name="connsiteX5" fmla="*/ 377479 w 954019"/>
                  <a:gd name="connsiteY5" fmla="*/ 484177 h 804369"/>
                  <a:gd name="connsiteX6" fmla="*/ 211554 w 954019"/>
                  <a:gd name="connsiteY6" fmla="*/ 4923 h 804369"/>
                  <a:gd name="connsiteX7" fmla="*/ 2418 w 954019"/>
                  <a:gd name="connsiteY7" fmla="*/ 793953 h 804369"/>
                  <a:gd name="connsiteX8" fmla="*/ 957934 w 954019"/>
                  <a:gd name="connsiteY8" fmla="*/ 696119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4019" h="804369">
                    <a:moveTo>
                      <a:pt x="957934" y="696119"/>
                    </a:moveTo>
                    <a:cubicBezTo>
                      <a:pt x="962423" y="648418"/>
                      <a:pt x="855237" y="648418"/>
                      <a:pt x="773116" y="657023"/>
                    </a:cubicBezTo>
                    <a:cubicBezTo>
                      <a:pt x="882361" y="594918"/>
                      <a:pt x="977575" y="514668"/>
                      <a:pt x="941659" y="434044"/>
                    </a:cubicBezTo>
                    <a:cubicBezTo>
                      <a:pt x="866273" y="265688"/>
                      <a:pt x="621034" y="451254"/>
                      <a:pt x="537791" y="558815"/>
                    </a:cubicBezTo>
                    <a:cubicBezTo>
                      <a:pt x="537791" y="558815"/>
                      <a:pt x="908362" y="93403"/>
                      <a:pt x="677714" y="7915"/>
                    </a:cubicBezTo>
                    <a:cubicBezTo>
                      <a:pt x="471571" y="-68593"/>
                      <a:pt x="385709" y="433483"/>
                      <a:pt x="377479" y="484177"/>
                    </a:cubicBezTo>
                    <a:cubicBezTo>
                      <a:pt x="384961" y="435728"/>
                      <a:pt x="448375" y="-16590"/>
                      <a:pt x="211554" y="4923"/>
                    </a:cubicBezTo>
                    <a:cubicBezTo>
                      <a:pt x="-37988" y="27557"/>
                      <a:pt x="2418" y="793953"/>
                      <a:pt x="2418" y="793953"/>
                    </a:cubicBezTo>
                    <a:cubicBezTo>
                      <a:pt x="2418" y="793953"/>
                      <a:pt x="942221" y="862792"/>
                      <a:pt x="957934" y="696119"/>
                    </a:cubicBez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355" name="Freeform: Shape 354">
                <a:extLst>
                  <a:ext uri="{FF2B5EF4-FFF2-40B4-BE49-F238E27FC236}">
                    <a16:creationId xmlns:a16="http://schemas.microsoft.com/office/drawing/2014/main" id="{DF88E9FE-1722-4537-85AC-3D7D1F871955}"/>
                  </a:ext>
                </a:extLst>
              </p:cNvPr>
              <p:cNvSpPr/>
              <p:nvPr/>
            </p:nvSpPr>
            <p:spPr>
              <a:xfrm>
                <a:off x="3696268" y="5817338"/>
                <a:ext cx="505069" cy="355419"/>
              </a:xfrm>
              <a:custGeom>
                <a:avLst/>
                <a:gdLst>
                  <a:gd name="connsiteX0" fmla="*/ 303556 w 505069"/>
                  <a:gd name="connsiteY0" fmla="*/ 363007 h 355419"/>
                  <a:gd name="connsiteX1" fmla="*/ 500533 w 505069"/>
                  <a:gd name="connsiteY1" fmla="*/ 176131 h 355419"/>
                  <a:gd name="connsiteX2" fmla="*/ 384928 w 505069"/>
                  <a:gd name="connsiteY2" fmla="*/ 214292 h 355419"/>
                  <a:gd name="connsiteX3" fmla="*/ 398397 w 505069"/>
                  <a:gd name="connsiteY3" fmla="*/ 43130 h 355419"/>
                  <a:gd name="connsiteX4" fmla="*/ 259971 w 505069"/>
                  <a:gd name="connsiteY4" fmla="*/ 152935 h 355419"/>
                  <a:gd name="connsiteX5" fmla="*/ 224803 w 505069"/>
                  <a:gd name="connsiteY5" fmla="*/ 1602 h 355419"/>
                  <a:gd name="connsiteX6" fmla="*/ 150913 w 505069"/>
                  <a:gd name="connsiteY6" fmla="*/ 134229 h 355419"/>
                  <a:gd name="connsiteX7" fmla="*/ 9681 w 505069"/>
                  <a:gd name="connsiteY7" fmla="*/ 110098 h 355419"/>
                  <a:gd name="connsiteX8" fmla="*/ 107140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303556" y="363007"/>
                    </a:moveTo>
                    <a:cubicBezTo>
                      <a:pt x="303556" y="363007"/>
                      <a:pt x="563012" y="262741"/>
                      <a:pt x="500533" y="176131"/>
                    </a:cubicBezTo>
                    <a:cubicBezTo>
                      <a:pt x="461063" y="121509"/>
                      <a:pt x="384928" y="214292"/>
                      <a:pt x="384928" y="214292"/>
                    </a:cubicBezTo>
                    <a:cubicBezTo>
                      <a:pt x="384928" y="214292"/>
                      <a:pt x="485194" y="82974"/>
                      <a:pt x="398397" y="43130"/>
                    </a:cubicBezTo>
                    <a:cubicBezTo>
                      <a:pt x="308233" y="1602"/>
                      <a:pt x="259971" y="152935"/>
                      <a:pt x="259971" y="152935"/>
                    </a:cubicBezTo>
                    <a:cubicBezTo>
                      <a:pt x="259971" y="152935"/>
                      <a:pt x="293455" y="20308"/>
                      <a:pt x="224803" y="1602"/>
                    </a:cubicBezTo>
                    <a:cubicBezTo>
                      <a:pt x="156151" y="-17105"/>
                      <a:pt x="150913" y="134229"/>
                      <a:pt x="150913" y="134229"/>
                    </a:cubicBezTo>
                    <a:cubicBezTo>
                      <a:pt x="150913" y="134229"/>
                      <a:pt x="62432" y="14883"/>
                      <a:pt x="9681" y="110098"/>
                    </a:cubicBezTo>
                    <a:cubicBezTo>
                      <a:pt x="-38207" y="196334"/>
                      <a:pt x="107140" y="368432"/>
                      <a:pt x="107140" y="368432"/>
                    </a:cubicBezTo>
                  </a:path>
                </a:pathLst>
              </a:custGeom>
              <a:solidFill>
                <a:schemeClr val="bg1">
                  <a:alpha val="36000"/>
                </a:schemeClr>
              </a:solidFill>
              <a:ln w="18697" cap="flat">
                <a:noFill/>
                <a:prstDash val="solid"/>
                <a:miter/>
              </a:ln>
            </p:spPr>
            <p:txBody>
              <a:bodyPr rtlCol="0" anchor="ctr"/>
              <a:lstStyle/>
              <a:p>
                <a:endParaRPr lang="en-ID"/>
              </a:p>
            </p:txBody>
          </p:sp>
        </p:grpSp>
        <p:grpSp>
          <p:nvGrpSpPr>
            <p:cNvPr id="159" name="Group 158">
              <a:extLst>
                <a:ext uri="{FF2B5EF4-FFF2-40B4-BE49-F238E27FC236}">
                  <a16:creationId xmlns:a16="http://schemas.microsoft.com/office/drawing/2014/main" id="{CAA54E40-DBF4-4023-BFF5-68B767EA108E}"/>
                </a:ext>
              </a:extLst>
            </p:cNvPr>
            <p:cNvGrpSpPr/>
            <p:nvPr/>
          </p:nvGrpSpPr>
          <p:grpSpPr>
            <a:xfrm>
              <a:off x="2337772" y="5371111"/>
              <a:ext cx="1982864" cy="847955"/>
              <a:chOff x="2337772" y="5371111"/>
              <a:chExt cx="1982864" cy="847955"/>
            </a:xfrm>
          </p:grpSpPr>
          <p:sp>
            <p:nvSpPr>
              <p:cNvPr id="349" name="Freeform: Shape 348">
                <a:extLst>
                  <a:ext uri="{FF2B5EF4-FFF2-40B4-BE49-F238E27FC236}">
                    <a16:creationId xmlns:a16="http://schemas.microsoft.com/office/drawing/2014/main" id="{51DB3AE1-8792-43B9-93E9-F68AB7504382}"/>
                  </a:ext>
                </a:extLst>
              </p:cNvPr>
              <p:cNvSpPr/>
              <p:nvPr/>
            </p:nvSpPr>
            <p:spPr>
              <a:xfrm>
                <a:off x="2813847" y="5371111"/>
                <a:ext cx="1028845" cy="729544"/>
              </a:xfrm>
              <a:custGeom>
                <a:avLst/>
                <a:gdLst>
                  <a:gd name="connsiteX0" fmla="*/ 1033334 w 1028844"/>
                  <a:gd name="connsiteY0" fmla="*/ 735157 h 729544"/>
                  <a:gd name="connsiteX1" fmla="*/ 0 w 1028844"/>
                  <a:gd name="connsiteY1" fmla="*/ 735157 h 729544"/>
                  <a:gd name="connsiteX2" fmla="*/ 112238 w 1028844"/>
                  <a:gd name="connsiteY2" fmla="*/ 293876 h 729544"/>
                  <a:gd name="connsiteX3" fmla="*/ 137678 w 1028844"/>
                  <a:gd name="connsiteY3" fmla="*/ 193797 h 729544"/>
                  <a:gd name="connsiteX4" fmla="*/ 187063 w 1028844"/>
                  <a:gd name="connsiteY4" fmla="*/ 0 h 729544"/>
                  <a:gd name="connsiteX5" fmla="*/ 846272 w 1028844"/>
                  <a:gd name="connsiteY5" fmla="*/ 0 h 729544"/>
                  <a:gd name="connsiteX6" fmla="*/ 895656 w 1028844"/>
                  <a:gd name="connsiteY6" fmla="*/ 193797 h 729544"/>
                  <a:gd name="connsiteX7" fmla="*/ 921097 w 1028844"/>
                  <a:gd name="connsiteY7" fmla="*/ 293876 h 72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844" h="729544">
                    <a:moveTo>
                      <a:pt x="1033334" y="735157"/>
                    </a:moveTo>
                    <a:lnTo>
                      <a:pt x="0" y="735157"/>
                    </a:lnTo>
                    <a:lnTo>
                      <a:pt x="112238" y="293876"/>
                    </a:lnTo>
                    <a:lnTo>
                      <a:pt x="137678" y="193797"/>
                    </a:lnTo>
                    <a:lnTo>
                      <a:pt x="187063" y="0"/>
                    </a:lnTo>
                    <a:lnTo>
                      <a:pt x="846272" y="0"/>
                    </a:lnTo>
                    <a:lnTo>
                      <a:pt x="895656" y="193797"/>
                    </a:lnTo>
                    <a:lnTo>
                      <a:pt x="921097" y="293876"/>
                    </a:lnTo>
                    <a:close/>
                  </a:path>
                </a:pathLst>
              </a:custGeom>
              <a:solidFill>
                <a:srgbClr val="754A7D"/>
              </a:solidFill>
              <a:ln w="18697" cap="flat">
                <a:noFill/>
                <a:prstDash val="solid"/>
                <a:miter/>
              </a:ln>
            </p:spPr>
            <p:txBody>
              <a:bodyPr rtlCol="0" anchor="ctr"/>
              <a:lstStyle/>
              <a:p>
                <a:endParaRPr lang="en-ID"/>
              </a:p>
            </p:txBody>
          </p:sp>
          <p:sp>
            <p:nvSpPr>
              <p:cNvPr id="350" name="Freeform: Shape 349">
                <a:extLst>
                  <a:ext uri="{FF2B5EF4-FFF2-40B4-BE49-F238E27FC236}">
                    <a16:creationId xmlns:a16="http://schemas.microsoft.com/office/drawing/2014/main" id="{D369DCD3-D421-42BB-96C5-0E04DAB07DA6}"/>
                  </a:ext>
                </a:extLst>
              </p:cNvPr>
              <p:cNvSpPr/>
              <p:nvPr/>
            </p:nvSpPr>
            <p:spPr>
              <a:xfrm>
                <a:off x="2926084" y="5564908"/>
                <a:ext cx="804370" cy="93531"/>
              </a:xfrm>
              <a:custGeom>
                <a:avLst/>
                <a:gdLst>
                  <a:gd name="connsiteX0" fmla="*/ 808859 w 804369"/>
                  <a:gd name="connsiteY0" fmla="*/ 100079 h 93531"/>
                  <a:gd name="connsiteX1" fmla="*/ 0 w 804369"/>
                  <a:gd name="connsiteY1" fmla="*/ 100079 h 93531"/>
                  <a:gd name="connsiteX2" fmla="*/ 25441 w 804369"/>
                  <a:gd name="connsiteY2" fmla="*/ 0 h 93531"/>
                  <a:gd name="connsiteX3" fmla="*/ 783419 w 804369"/>
                  <a:gd name="connsiteY3" fmla="*/ 0 h 93531"/>
                </a:gdLst>
                <a:ahLst/>
                <a:cxnLst>
                  <a:cxn ang="0">
                    <a:pos x="connsiteX0" y="connsiteY0"/>
                  </a:cxn>
                  <a:cxn ang="0">
                    <a:pos x="connsiteX1" y="connsiteY1"/>
                  </a:cxn>
                  <a:cxn ang="0">
                    <a:pos x="connsiteX2" y="connsiteY2"/>
                  </a:cxn>
                  <a:cxn ang="0">
                    <a:pos x="connsiteX3" y="connsiteY3"/>
                  </a:cxn>
                </a:cxnLst>
                <a:rect l="l" t="t" r="r" b="b"/>
                <a:pathLst>
                  <a:path w="804369" h="93531">
                    <a:moveTo>
                      <a:pt x="808859" y="100079"/>
                    </a:moveTo>
                    <a:lnTo>
                      <a:pt x="0" y="100079"/>
                    </a:lnTo>
                    <a:lnTo>
                      <a:pt x="25441" y="0"/>
                    </a:lnTo>
                    <a:lnTo>
                      <a:pt x="783419" y="0"/>
                    </a:lnTo>
                    <a:close/>
                  </a:path>
                </a:pathLst>
              </a:custGeom>
              <a:solidFill>
                <a:srgbClr val="452C4A"/>
              </a:solidFill>
              <a:ln w="18697" cap="flat">
                <a:noFill/>
                <a:prstDash val="solid"/>
                <a:miter/>
              </a:ln>
            </p:spPr>
            <p:txBody>
              <a:bodyPr rtlCol="0" anchor="ctr"/>
              <a:lstStyle/>
              <a:p>
                <a:endParaRPr lang="en-ID"/>
              </a:p>
            </p:txBody>
          </p:sp>
          <p:sp>
            <p:nvSpPr>
              <p:cNvPr id="351" name="Freeform: Shape 350">
                <a:extLst>
                  <a:ext uri="{FF2B5EF4-FFF2-40B4-BE49-F238E27FC236}">
                    <a16:creationId xmlns:a16="http://schemas.microsoft.com/office/drawing/2014/main" id="{E138CE1D-6FFF-4C0B-82F6-4E58FB252BF1}"/>
                  </a:ext>
                </a:extLst>
              </p:cNvPr>
              <p:cNvSpPr/>
              <p:nvPr/>
            </p:nvSpPr>
            <p:spPr>
              <a:xfrm>
                <a:off x="2337772" y="6069416"/>
                <a:ext cx="1982864" cy="149650"/>
              </a:xfrm>
              <a:custGeom>
                <a:avLst/>
                <a:gdLst>
                  <a:gd name="connsiteX0" fmla="*/ 1905795 w 1982864"/>
                  <a:gd name="connsiteY0" fmla="*/ 158629 h 149650"/>
                  <a:gd name="connsiteX1" fmla="*/ 79315 w 1982864"/>
                  <a:gd name="connsiteY1" fmla="*/ 158629 h 149650"/>
                  <a:gd name="connsiteX2" fmla="*/ 0 w 1982864"/>
                  <a:gd name="connsiteY2" fmla="*/ 79314 h 149650"/>
                  <a:gd name="connsiteX3" fmla="*/ 0 w 1982864"/>
                  <a:gd name="connsiteY3" fmla="*/ 79314 h 149650"/>
                  <a:gd name="connsiteX4" fmla="*/ 79315 w 1982864"/>
                  <a:gd name="connsiteY4" fmla="*/ 0 h 149650"/>
                  <a:gd name="connsiteX5" fmla="*/ 1905795 w 1982864"/>
                  <a:gd name="connsiteY5" fmla="*/ 0 h 149650"/>
                  <a:gd name="connsiteX6" fmla="*/ 1985109 w 1982864"/>
                  <a:gd name="connsiteY6" fmla="*/ 79314 h 149650"/>
                  <a:gd name="connsiteX7" fmla="*/ 1985109 w 1982864"/>
                  <a:gd name="connsiteY7" fmla="*/ 79314 h 149650"/>
                  <a:gd name="connsiteX8" fmla="*/ 1905795 w 1982864"/>
                  <a:gd name="connsiteY8" fmla="*/ 158629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864" h="149650">
                    <a:moveTo>
                      <a:pt x="1905795" y="158629"/>
                    </a:moveTo>
                    <a:lnTo>
                      <a:pt x="79315" y="158629"/>
                    </a:lnTo>
                    <a:cubicBezTo>
                      <a:pt x="35542" y="158629"/>
                      <a:pt x="0" y="123087"/>
                      <a:pt x="0" y="79314"/>
                    </a:cubicBezTo>
                    <a:lnTo>
                      <a:pt x="0" y="79314"/>
                    </a:lnTo>
                    <a:cubicBezTo>
                      <a:pt x="0" y="35542"/>
                      <a:pt x="35542" y="0"/>
                      <a:pt x="79315" y="0"/>
                    </a:cubicBezTo>
                    <a:lnTo>
                      <a:pt x="1905795" y="0"/>
                    </a:lnTo>
                    <a:cubicBezTo>
                      <a:pt x="1949567" y="0"/>
                      <a:pt x="1985109" y="35542"/>
                      <a:pt x="1985109" y="79314"/>
                    </a:cubicBezTo>
                    <a:lnTo>
                      <a:pt x="1985109" y="79314"/>
                    </a:lnTo>
                    <a:cubicBezTo>
                      <a:pt x="1985296" y="123087"/>
                      <a:pt x="1949754" y="158629"/>
                      <a:pt x="1905795" y="158629"/>
                    </a:cubicBezTo>
                    <a:close/>
                  </a:path>
                </a:pathLst>
              </a:custGeom>
              <a:solidFill>
                <a:srgbClr val="452C4A"/>
              </a:solidFill>
              <a:ln w="18697" cap="flat">
                <a:noFill/>
                <a:prstDash val="solid"/>
                <a:miter/>
              </a:ln>
            </p:spPr>
            <p:txBody>
              <a:bodyPr rtlCol="0" anchor="ctr"/>
              <a:lstStyle/>
              <a:p>
                <a:endParaRPr lang="en-ID"/>
              </a:p>
            </p:txBody>
          </p:sp>
        </p:grpSp>
        <p:sp>
          <p:nvSpPr>
            <p:cNvPr id="160" name="Freeform: Shape 159">
              <a:extLst>
                <a:ext uri="{FF2B5EF4-FFF2-40B4-BE49-F238E27FC236}">
                  <a16:creationId xmlns:a16="http://schemas.microsoft.com/office/drawing/2014/main" id="{2721E78B-E51B-4C22-930A-696A09478FD8}"/>
                </a:ext>
              </a:extLst>
            </p:cNvPr>
            <p:cNvSpPr/>
            <p:nvPr/>
          </p:nvSpPr>
          <p:spPr>
            <a:xfrm>
              <a:off x="463965" y="3980487"/>
              <a:ext cx="598601" cy="598601"/>
            </a:xfrm>
            <a:custGeom>
              <a:avLst/>
              <a:gdLst>
                <a:gd name="connsiteX0" fmla="*/ 531071 w 598600"/>
                <a:gd name="connsiteY0" fmla="*/ 103820 h 598600"/>
                <a:gd name="connsiteX1" fmla="*/ 302854 w 598600"/>
                <a:gd name="connsiteY1" fmla="*/ 0 h 598600"/>
                <a:gd name="connsiteX2" fmla="*/ 86984 w 598600"/>
                <a:gd name="connsiteY2" fmla="*/ 90538 h 598600"/>
                <a:gd name="connsiteX3" fmla="*/ 0 w 598600"/>
                <a:gd name="connsiteY3" fmla="*/ 302668 h 598600"/>
                <a:gd name="connsiteX4" fmla="*/ 302667 w 598600"/>
                <a:gd name="connsiteY4" fmla="*/ 605522 h 598600"/>
                <a:gd name="connsiteX5" fmla="*/ 437914 w 598600"/>
                <a:gd name="connsiteY5" fmla="*/ 573534 h 598600"/>
                <a:gd name="connsiteX6" fmla="*/ 598975 w 598600"/>
                <a:gd name="connsiteY6" fmla="*/ 365895 h 598600"/>
                <a:gd name="connsiteX7" fmla="*/ 605709 w 598600"/>
                <a:gd name="connsiteY7" fmla="*/ 302668 h 598600"/>
                <a:gd name="connsiteX8" fmla="*/ 531071 w 598600"/>
                <a:gd name="connsiteY8" fmla="*/ 103820 h 598600"/>
                <a:gd name="connsiteX9" fmla="*/ 548842 w 598600"/>
                <a:gd name="connsiteY9" fmla="*/ 355232 h 598600"/>
                <a:gd name="connsiteX10" fmla="*/ 415279 w 598600"/>
                <a:gd name="connsiteY10" fmla="*/ 527704 h 598600"/>
                <a:gd name="connsiteX11" fmla="*/ 303042 w 598600"/>
                <a:gd name="connsiteY11" fmla="*/ 554080 h 598600"/>
                <a:gd name="connsiteX12" fmla="*/ 51816 w 598600"/>
                <a:gd name="connsiteY12" fmla="*/ 302668 h 598600"/>
                <a:gd name="connsiteX13" fmla="*/ 124023 w 598600"/>
                <a:gd name="connsiteY13" fmla="*/ 126642 h 598600"/>
                <a:gd name="connsiteX14" fmla="*/ 303042 w 598600"/>
                <a:gd name="connsiteY14" fmla="*/ 51442 h 598600"/>
                <a:gd name="connsiteX15" fmla="*/ 492349 w 598600"/>
                <a:gd name="connsiteY15" fmla="*/ 137678 h 598600"/>
                <a:gd name="connsiteX16" fmla="*/ 554454 w 598600"/>
                <a:gd name="connsiteY16" fmla="*/ 302855 h 598600"/>
                <a:gd name="connsiteX17" fmla="*/ 548842 w 598600"/>
                <a:gd name="connsiteY17" fmla="*/ 355232 h 5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8600" h="598600">
                  <a:moveTo>
                    <a:pt x="531071" y="103820"/>
                  </a:moveTo>
                  <a:cubicBezTo>
                    <a:pt x="475513" y="40219"/>
                    <a:pt x="393954" y="0"/>
                    <a:pt x="302854" y="0"/>
                  </a:cubicBezTo>
                  <a:cubicBezTo>
                    <a:pt x="218489" y="0"/>
                    <a:pt x="142168" y="34607"/>
                    <a:pt x="86984" y="90538"/>
                  </a:cubicBezTo>
                  <a:cubicBezTo>
                    <a:pt x="33297" y="145161"/>
                    <a:pt x="0" y="219986"/>
                    <a:pt x="0" y="302668"/>
                  </a:cubicBezTo>
                  <a:cubicBezTo>
                    <a:pt x="0" y="469714"/>
                    <a:pt x="135808" y="605522"/>
                    <a:pt x="302667" y="605522"/>
                  </a:cubicBezTo>
                  <a:cubicBezTo>
                    <a:pt x="351304" y="605522"/>
                    <a:pt x="397134" y="593924"/>
                    <a:pt x="437914" y="573534"/>
                  </a:cubicBezTo>
                  <a:cubicBezTo>
                    <a:pt x="519099" y="532942"/>
                    <a:pt x="579520" y="456994"/>
                    <a:pt x="598975" y="365895"/>
                  </a:cubicBezTo>
                  <a:cubicBezTo>
                    <a:pt x="603464" y="345505"/>
                    <a:pt x="605709" y="324367"/>
                    <a:pt x="605709" y="302668"/>
                  </a:cubicBezTo>
                  <a:cubicBezTo>
                    <a:pt x="605709" y="226533"/>
                    <a:pt x="577650" y="156946"/>
                    <a:pt x="531071" y="103820"/>
                  </a:cubicBezTo>
                  <a:close/>
                  <a:moveTo>
                    <a:pt x="548842" y="355232"/>
                  </a:moveTo>
                  <a:cubicBezTo>
                    <a:pt x="532755" y="430805"/>
                    <a:pt x="482622" y="493846"/>
                    <a:pt x="415279" y="527704"/>
                  </a:cubicBezTo>
                  <a:cubicBezTo>
                    <a:pt x="381608" y="544539"/>
                    <a:pt x="343447" y="554080"/>
                    <a:pt x="303042" y="554080"/>
                  </a:cubicBezTo>
                  <a:cubicBezTo>
                    <a:pt x="164428" y="554080"/>
                    <a:pt x="51816" y="441281"/>
                    <a:pt x="51816" y="302668"/>
                  </a:cubicBezTo>
                  <a:cubicBezTo>
                    <a:pt x="51816" y="234016"/>
                    <a:pt x="79315" y="171911"/>
                    <a:pt x="124023" y="126642"/>
                  </a:cubicBezTo>
                  <a:cubicBezTo>
                    <a:pt x="169666" y="80250"/>
                    <a:pt x="233080" y="51442"/>
                    <a:pt x="303042" y="51442"/>
                  </a:cubicBezTo>
                  <a:cubicBezTo>
                    <a:pt x="378615" y="51442"/>
                    <a:pt x="446332" y="84927"/>
                    <a:pt x="492349" y="137678"/>
                  </a:cubicBezTo>
                  <a:cubicBezTo>
                    <a:pt x="531071" y="181825"/>
                    <a:pt x="554454" y="239627"/>
                    <a:pt x="554454" y="302855"/>
                  </a:cubicBezTo>
                  <a:cubicBezTo>
                    <a:pt x="554267" y="320625"/>
                    <a:pt x="552396" y="338209"/>
                    <a:pt x="548842" y="355232"/>
                  </a:cubicBezTo>
                  <a:close/>
                </a:path>
              </a:pathLst>
            </a:custGeom>
            <a:solidFill>
              <a:srgbClr val="CA85E0"/>
            </a:solidFill>
            <a:ln w="18697" cap="flat">
              <a:noFill/>
              <a:prstDash val="solid"/>
              <a:miter/>
            </a:ln>
          </p:spPr>
          <p:txBody>
            <a:bodyPr rtlCol="0" anchor="ctr"/>
            <a:lstStyle/>
            <a:p>
              <a:endParaRPr lang="en-ID"/>
            </a:p>
          </p:txBody>
        </p:sp>
        <p:sp>
          <p:nvSpPr>
            <p:cNvPr id="161" name="Freeform: Shape 160">
              <a:extLst>
                <a:ext uri="{FF2B5EF4-FFF2-40B4-BE49-F238E27FC236}">
                  <a16:creationId xmlns:a16="http://schemas.microsoft.com/office/drawing/2014/main" id="{B2BE8550-97C0-4CCF-B39A-6E97FA7D16C1}"/>
                </a:ext>
              </a:extLst>
            </p:cNvPr>
            <p:cNvSpPr/>
            <p:nvPr/>
          </p:nvSpPr>
          <p:spPr>
            <a:xfrm>
              <a:off x="879057" y="4335719"/>
              <a:ext cx="168356" cy="205769"/>
            </a:xfrm>
            <a:custGeom>
              <a:avLst/>
              <a:gdLst>
                <a:gd name="connsiteX0" fmla="*/ 184070 w 168356"/>
                <a:gd name="connsiteY0" fmla="*/ 10662 h 205768"/>
                <a:gd name="connsiteX1" fmla="*/ 23009 w 168356"/>
                <a:gd name="connsiteY1" fmla="*/ 218302 h 205768"/>
                <a:gd name="connsiteX2" fmla="*/ 0 w 168356"/>
                <a:gd name="connsiteY2" fmla="*/ 172472 h 205768"/>
                <a:gd name="connsiteX3" fmla="*/ 133563 w 168356"/>
                <a:gd name="connsiteY3" fmla="*/ 0 h 205768"/>
                <a:gd name="connsiteX4" fmla="*/ 184070 w 168356"/>
                <a:gd name="connsiteY4" fmla="*/ 10662 h 205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56" h="205768">
                  <a:moveTo>
                    <a:pt x="184070" y="10662"/>
                  </a:moveTo>
                  <a:cubicBezTo>
                    <a:pt x="164802" y="101762"/>
                    <a:pt x="104194" y="177710"/>
                    <a:pt x="23009" y="218302"/>
                  </a:cubicBezTo>
                  <a:lnTo>
                    <a:pt x="0" y="172472"/>
                  </a:lnTo>
                  <a:cubicBezTo>
                    <a:pt x="67343" y="138800"/>
                    <a:pt x="117475" y="75760"/>
                    <a:pt x="133563" y="0"/>
                  </a:cubicBezTo>
                  <a:lnTo>
                    <a:pt x="184070" y="10662"/>
                  </a:lnTo>
                  <a:close/>
                </a:path>
              </a:pathLst>
            </a:custGeom>
            <a:solidFill>
              <a:srgbClr val="39BBEC">
                <a:alpha val="20000"/>
              </a:srgbClr>
            </a:solidFill>
            <a:ln w="18697" cap="flat">
              <a:noFill/>
              <a:prstDash val="solid"/>
              <a:miter/>
            </a:ln>
          </p:spPr>
          <p:txBody>
            <a:bodyPr rtlCol="0" anchor="ctr"/>
            <a:lstStyle/>
            <a:p>
              <a:endParaRPr lang="en-ID"/>
            </a:p>
          </p:txBody>
        </p:sp>
        <p:sp>
          <p:nvSpPr>
            <p:cNvPr id="170" name="Freeform: Shape 169">
              <a:extLst>
                <a:ext uri="{FF2B5EF4-FFF2-40B4-BE49-F238E27FC236}">
                  <a16:creationId xmlns:a16="http://schemas.microsoft.com/office/drawing/2014/main" id="{30BA361C-7F35-4B73-B778-0D9D2B68723D}"/>
                </a:ext>
              </a:extLst>
            </p:cNvPr>
            <p:cNvSpPr/>
            <p:nvPr/>
          </p:nvSpPr>
          <p:spPr>
            <a:xfrm>
              <a:off x="551324" y="3980487"/>
              <a:ext cx="430244" cy="130944"/>
            </a:xfrm>
            <a:custGeom>
              <a:avLst/>
              <a:gdLst>
                <a:gd name="connsiteX0" fmla="*/ 443713 w 430244"/>
                <a:gd name="connsiteY0" fmla="*/ 103820 h 130943"/>
                <a:gd name="connsiteX1" fmla="*/ 404991 w 430244"/>
                <a:gd name="connsiteY1" fmla="*/ 137491 h 130943"/>
                <a:gd name="connsiteX2" fmla="*/ 215683 w 430244"/>
                <a:gd name="connsiteY2" fmla="*/ 51255 h 130943"/>
                <a:gd name="connsiteX3" fmla="*/ 36664 w 430244"/>
                <a:gd name="connsiteY3" fmla="*/ 126455 h 130943"/>
                <a:gd name="connsiteX4" fmla="*/ 0 w 430244"/>
                <a:gd name="connsiteY4" fmla="*/ 90538 h 130943"/>
                <a:gd name="connsiteX5" fmla="*/ 215870 w 430244"/>
                <a:gd name="connsiteY5" fmla="*/ 0 h 130943"/>
                <a:gd name="connsiteX6" fmla="*/ 443713 w 430244"/>
                <a:gd name="connsiteY6" fmla="*/ 103820 h 13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44" h="130943">
                  <a:moveTo>
                    <a:pt x="443713" y="103820"/>
                  </a:moveTo>
                  <a:lnTo>
                    <a:pt x="404991" y="137491"/>
                  </a:lnTo>
                  <a:cubicBezTo>
                    <a:pt x="358973" y="84739"/>
                    <a:pt x="291069" y="51255"/>
                    <a:pt x="215683" y="51255"/>
                  </a:cubicBezTo>
                  <a:cubicBezTo>
                    <a:pt x="145722" y="51255"/>
                    <a:pt x="82121" y="80063"/>
                    <a:pt x="36664" y="126455"/>
                  </a:cubicBezTo>
                  <a:lnTo>
                    <a:pt x="0" y="90538"/>
                  </a:lnTo>
                  <a:cubicBezTo>
                    <a:pt x="54996" y="34607"/>
                    <a:pt x="131505" y="0"/>
                    <a:pt x="215870" y="0"/>
                  </a:cubicBezTo>
                  <a:cubicBezTo>
                    <a:pt x="306596" y="0"/>
                    <a:pt x="388155" y="40219"/>
                    <a:pt x="443713" y="103820"/>
                  </a:cubicBezTo>
                  <a:close/>
                </a:path>
              </a:pathLst>
            </a:custGeom>
            <a:solidFill>
              <a:srgbClr val="61E5CB"/>
            </a:solidFill>
            <a:ln w="18697" cap="flat">
              <a:noFill/>
              <a:prstDash val="solid"/>
              <a:miter/>
            </a:ln>
          </p:spPr>
          <p:txBody>
            <a:bodyPr rtlCol="0" anchor="ctr"/>
            <a:lstStyle/>
            <a:p>
              <a:endParaRPr lang="en-ID"/>
            </a:p>
          </p:txBody>
        </p:sp>
        <p:sp>
          <p:nvSpPr>
            <p:cNvPr id="171" name="Freeform: Shape 170">
              <a:extLst>
                <a:ext uri="{FF2B5EF4-FFF2-40B4-BE49-F238E27FC236}">
                  <a16:creationId xmlns:a16="http://schemas.microsoft.com/office/drawing/2014/main" id="{CFFEEA0C-1A90-4EE1-B8E6-CD20730B616D}"/>
                </a:ext>
              </a:extLst>
            </p:cNvPr>
            <p:cNvSpPr/>
            <p:nvPr/>
          </p:nvSpPr>
          <p:spPr>
            <a:xfrm>
              <a:off x="2414655" y="1447285"/>
              <a:ext cx="392832" cy="392832"/>
            </a:xfrm>
            <a:custGeom>
              <a:avLst/>
              <a:gdLst>
                <a:gd name="connsiteX0" fmla="*/ 353174 w 392831"/>
                <a:gd name="connsiteY0" fmla="*/ 69213 h 392831"/>
                <a:gd name="connsiteX1" fmla="*/ 201467 w 392831"/>
                <a:gd name="connsiteY1" fmla="*/ 0 h 392831"/>
                <a:gd name="connsiteX2" fmla="*/ 57802 w 392831"/>
                <a:gd name="connsiteY2" fmla="*/ 60234 h 392831"/>
                <a:gd name="connsiteX3" fmla="*/ 0 w 392831"/>
                <a:gd name="connsiteY3" fmla="*/ 201279 h 392831"/>
                <a:gd name="connsiteX4" fmla="*/ 201467 w 392831"/>
                <a:gd name="connsiteY4" fmla="*/ 402746 h 392831"/>
                <a:gd name="connsiteX5" fmla="*/ 291444 w 392831"/>
                <a:gd name="connsiteY5" fmla="*/ 381421 h 392831"/>
                <a:gd name="connsiteX6" fmla="*/ 398631 w 392831"/>
                <a:gd name="connsiteY6" fmla="*/ 243369 h 392831"/>
                <a:gd name="connsiteX7" fmla="*/ 403120 w 392831"/>
                <a:gd name="connsiteY7" fmla="*/ 201279 h 392831"/>
                <a:gd name="connsiteX8" fmla="*/ 353174 w 392831"/>
                <a:gd name="connsiteY8" fmla="*/ 69213 h 392831"/>
                <a:gd name="connsiteX9" fmla="*/ 364959 w 392831"/>
                <a:gd name="connsiteY9" fmla="*/ 236447 h 392831"/>
                <a:gd name="connsiteX10" fmla="*/ 276104 w 392831"/>
                <a:gd name="connsiteY10" fmla="*/ 351117 h 392831"/>
                <a:gd name="connsiteX11" fmla="*/ 201467 w 392831"/>
                <a:gd name="connsiteY11" fmla="*/ 368701 h 392831"/>
                <a:gd name="connsiteX12" fmla="*/ 34233 w 392831"/>
                <a:gd name="connsiteY12" fmla="*/ 201467 h 392831"/>
                <a:gd name="connsiteX13" fmla="*/ 82308 w 392831"/>
                <a:gd name="connsiteY13" fmla="*/ 84365 h 392831"/>
                <a:gd name="connsiteX14" fmla="*/ 201467 w 392831"/>
                <a:gd name="connsiteY14" fmla="*/ 34420 h 392831"/>
                <a:gd name="connsiteX15" fmla="*/ 327547 w 392831"/>
                <a:gd name="connsiteY15" fmla="*/ 91848 h 392831"/>
                <a:gd name="connsiteX16" fmla="*/ 368888 w 392831"/>
                <a:gd name="connsiteY16" fmla="*/ 201654 h 392831"/>
                <a:gd name="connsiteX17" fmla="*/ 364959 w 392831"/>
                <a:gd name="connsiteY17" fmla="*/ 236447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831" h="392831">
                  <a:moveTo>
                    <a:pt x="353174" y="69213"/>
                  </a:moveTo>
                  <a:cubicBezTo>
                    <a:pt x="316136" y="26937"/>
                    <a:pt x="261888" y="0"/>
                    <a:pt x="201467" y="0"/>
                  </a:cubicBezTo>
                  <a:cubicBezTo>
                    <a:pt x="145348" y="0"/>
                    <a:pt x="94467" y="23009"/>
                    <a:pt x="57802" y="60234"/>
                  </a:cubicBezTo>
                  <a:cubicBezTo>
                    <a:pt x="22073" y="96524"/>
                    <a:pt x="0" y="146470"/>
                    <a:pt x="0" y="201279"/>
                  </a:cubicBezTo>
                  <a:cubicBezTo>
                    <a:pt x="0" y="312395"/>
                    <a:pt x="90351" y="402746"/>
                    <a:pt x="201467" y="402746"/>
                  </a:cubicBezTo>
                  <a:cubicBezTo>
                    <a:pt x="233828" y="402746"/>
                    <a:pt x="264320" y="395076"/>
                    <a:pt x="291444" y="381421"/>
                  </a:cubicBezTo>
                  <a:cubicBezTo>
                    <a:pt x="345505" y="354484"/>
                    <a:pt x="385723" y="303977"/>
                    <a:pt x="398631" y="243369"/>
                  </a:cubicBezTo>
                  <a:cubicBezTo>
                    <a:pt x="401624" y="229900"/>
                    <a:pt x="403120" y="215683"/>
                    <a:pt x="403120" y="201279"/>
                  </a:cubicBezTo>
                  <a:cubicBezTo>
                    <a:pt x="402746" y="150773"/>
                    <a:pt x="384040" y="104568"/>
                    <a:pt x="353174" y="69213"/>
                  </a:cubicBezTo>
                  <a:close/>
                  <a:moveTo>
                    <a:pt x="364959" y="236447"/>
                  </a:moveTo>
                  <a:cubicBezTo>
                    <a:pt x="354297" y="286767"/>
                    <a:pt x="320812" y="328669"/>
                    <a:pt x="276104" y="351117"/>
                  </a:cubicBezTo>
                  <a:cubicBezTo>
                    <a:pt x="253657" y="362340"/>
                    <a:pt x="228216" y="368701"/>
                    <a:pt x="201467" y="368701"/>
                  </a:cubicBezTo>
                  <a:cubicBezTo>
                    <a:pt x="109245" y="368701"/>
                    <a:pt x="34233" y="293688"/>
                    <a:pt x="34233" y="201467"/>
                  </a:cubicBezTo>
                  <a:cubicBezTo>
                    <a:pt x="34233" y="155823"/>
                    <a:pt x="52565" y="114482"/>
                    <a:pt x="82308" y="84365"/>
                  </a:cubicBezTo>
                  <a:cubicBezTo>
                    <a:pt x="112612" y="53500"/>
                    <a:pt x="154888" y="34420"/>
                    <a:pt x="201467" y="34420"/>
                  </a:cubicBezTo>
                  <a:cubicBezTo>
                    <a:pt x="251786" y="34420"/>
                    <a:pt x="296868" y="56680"/>
                    <a:pt x="327547" y="91848"/>
                  </a:cubicBezTo>
                  <a:cubicBezTo>
                    <a:pt x="353361" y="121217"/>
                    <a:pt x="368888" y="159752"/>
                    <a:pt x="368888" y="201654"/>
                  </a:cubicBezTo>
                  <a:cubicBezTo>
                    <a:pt x="368513" y="213439"/>
                    <a:pt x="367204" y="225223"/>
                    <a:pt x="364959" y="236447"/>
                  </a:cubicBezTo>
                  <a:close/>
                </a:path>
              </a:pathLst>
            </a:custGeom>
            <a:solidFill>
              <a:srgbClr val="CA85E0"/>
            </a:solidFill>
            <a:ln w="18697" cap="flat">
              <a:noFill/>
              <a:prstDash val="solid"/>
              <a:miter/>
            </a:ln>
          </p:spPr>
          <p:txBody>
            <a:bodyPr rtlCol="0" anchor="ctr"/>
            <a:lstStyle/>
            <a:p>
              <a:endParaRPr lang="en-ID"/>
            </a:p>
          </p:txBody>
        </p:sp>
        <p:sp>
          <p:nvSpPr>
            <p:cNvPr id="173" name="Freeform: Shape 172">
              <a:extLst>
                <a:ext uri="{FF2B5EF4-FFF2-40B4-BE49-F238E27FC236}">
                  <a16:creationId xmlns:a16="http://schemas.microsoft.com/office/drawing/2014/main" id="{B8808D1C-F5C3-459C-9A7C-98BB6C4DB7CB}"/>
                </a:ext>
              </a:extLst>
            </p:cNvPr>
            <p:cNvSpPr/>
            <p:nvPr/>
          </p:nvSpPr>
          <p:spPr>
            <a:xfrm>
              <a:off x="2690572" y="1683732"/>
              <a:ext cx="112238" cy="130944"/>
            </a:xfrm>
            <a:custGeom>
              <a:avLst/>
              <a:gdLst>
                <a:gd name="connsiteX0" fmla="*/ 122526 w 112237"/>
                <a:gd name="connsiteY0" fmla="*/ 7108 h 130943"/>
                <a:gd name="connsiteX1" fmla="*/ 15339 w 112237"/>
                <a:gd name="connsiteY1" fmla="*/ 145161 h 130943"/>
                <a:gd name="connsiteX2" fmla="*/ 0 w 112237"/>
                <a:gd name="connsiteY2" fmla="*/ 114669 h 130943"/>
                <a:gd name="connsiteX3" fmla="*/ 88855 w 112237"/>
                <a:gd name="connsiteY3" fmla="*/ 0 h 130943"/>
                <a:gd name="connsiteX4" fmla="*/ 122526 w 112237"/>
                <a:gd name="connsiteY4" fmla="*/ 7108 h 1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37" h="130943">
                  <a:moveTo>
                    <a:pt x="122526" y="7108"/>
                  </a:moveTo>
                  <a:cubicBezTo>
                    <a:pt x="109619" y="67717"/>
                    <a:pt x="69400" y="118224"/>
                    <a:pt x="15339" y="145161"/>
                  </a:cubicBezTo>
                  <a:lnTo>
                    <a:pt x="0" y="114669"/>
                  </a:lnTo>
                  <a:cubicBezTo>
                    <a:pt x="44895" y="92222"/>
                    <a:pt x="78192" y="50320"/>
                    <a:pt x="88855" y="0"/>
                  </a:cubicBezTo>
                  <a:lnTo>
                    <a:pt x="122526" y="7108"/>
                  </a:lnTo>
                  <a:close/>
                </a:path>
              </a:pathLst>
            </a:custGeom>
            <a:solidFill>
              <a:srgbClr val="39BBEC">
                <a:alpha val="20000"/>
              </a:srgbClr>
            </a:solidFill>
            <a:ln w="18697" cap="flat">
              <a:noFill/>
              <a:prstDash val="solid"/>
              <a:miter/>
            </a:ln>
          </p:spPr>
          <p:txBody>
            <a:bodyPr rtlCol="0" anchor="ctr"/>
            <a:lstStyle/>
            <a:p>
              <a:endParaRPr lang="en-ID"/>
            </a:p>
          </p:txBody>
        </p:sp>
        <p:sp>
          <p:nvSpPr>
            <p:cNvPr id="174" name="Freeform: Shape 173">
              <a:extLst>
                <a:ext uri="{FF2B5EF4-FFF2-40B4-BE49-F238E27FC236}">
                  <a16:creationId xmlns:a16="http://schemas.microsoft.com/office/drawing/2014/main" id="{56A402A8-A2FF-40F5-9CAF-EF88C6DCA32E}"/>
                </a:ext>
              </a:extLst>
            </p:cNvPr>
            <p:cNvSpPr/>
            <p:nvPr/>
          </p:nvSpPr>
          <p:spPr>
            <a:xfrm>
              <a:off x="2472270" y="1447285"/>
              <a:ext cx="280594" cy="74825"/>
            </a:xfrm>
            <a:custGeom>
              <a:avLst/>
              <a:gdLst>
                <a:gd name="connsiteX0" fmla="*/ 295559 w 280594"/>
                <a:gd name="connsiteY0" fmla="*/ 69213 h 74825"/>
                <a:gd name="connsiteX1" fmla="*/ 269744 w 280594"/>
                <a:gd name="connsiteY1" fmla="*/ 91661 h 74825"/>
                <a:gd name="connsiteX2" fmla="*/ 143664 w 280594"/>
                <a:gd name="connsiteY2" fmla="*/ 34232 h 74825"/>
                <a:gd name="connsiteX3" fmla="*/ 24505 w 280594"/>
                <a:gd name="connsiteY3" fmla="*/ 84178 h 74825"/>
                <a:gd name="connsiteX4" fmla="*/ 0 w 280594"/>
                <a:gd name="connsiteY4" fmla="*/ 60234 h 74825"/>
                <a:gd name="connsiteX5" fmla="*/ 143664 w 280594"/>
                <a:gd name="connsiteY5" fmla="*/ 0 h 74825"/>
                <a:gd name="connsiteX6" fmla="*/ 295559 w 280594"/>
                <a:gd name="connsiteY6" fmla="*/ 69213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94" h="74825">
                  <a:moveTo>
                    <a:pt x="295559" y="69213"/>
                  </a:moveTo>
                  <a:lnTo>
                    <a:pt x="269744" y="91661"/>
                  </a:lnTo>
                  <a:cubicBezTo>
                    <a:pt x="239066" y="56493"/>
                    <a:pt x="193984" y="34232"/>
                    <a:pt x="143664" y="34232"/>
                  </a:cubicBezTo>
                  <a:cubicBezTo>
                    <a:pt x="97085" y="34232"/>
                    <a:pt x="54809" y="53313"/>
                    <a:pt x="24505" y="84178"/>
                  </a:cubicBezTo>
                  <a:lnTo>
                    <a:pt x="0" y="60234"/>
                  </a:lnTo>
                  <a:cubicBezTo>
                    <a:pt x="36664" y="23009"/>
                    <a:pt x="87545" y="0"/>
                    <a:pt x="143664" y="0"/>
                  </a:cubicBezTo>
                  <a:cubicBezTo>
                    <a:pt x="204272" y="0"/>
                    <a:pt x="258520" y="26750"/>
                    <a:pt x="295559" y="69213"/>
                  </a:cubicBezTo>
                  <a:close/>
                </a:path>
              </a:pathLst>
            </a:custGeom>
            <a:solidFill>
              <a:srgbClr val="452C4A"/>
            </a:solidFill>
            <a:ln w="18697" cap="flat">
              <a:noFill/>
              <a:prstDash val="solid"/>
              <a:miter/>
            </a:ln>
          </p:spPr>
          <p:txBody>
            <a:bodyPr rtlCol="0" anchor="ctr"/>
            <a:lstStyle/>
            <a:p>
              <a:endParaRPr lang="en-ID"/>
            </a:p>
          </p:txBody>
        </p:sp>
        <p:sp>
          <p:nvSpPr>
            <p:cNvPr id="175" name="Freeform: Shape 174">
              <a:extLst>
                <a:ext uri="{FF2B5EF4-FFF2-40B4-BE49-F238E27FC236}">
                  <a16:creationId xmlns:a16="http://schemas.microsoft.com/office/drawing/2014/main" id="{4199E4B7-7A39-4BB7-AE2B-960B58CA7E89}"/>
                </a:ext>
              </a:extLst>
            </p:cNvPr>
            <p:cNvSpPr/>
            <p:nvPr/>
          </p:nvSpPr>
          <p:spPr>
            <a:xfrm>
              <a:off x="203200" y="4958077"/>
              <a:ext cx="374125" cy="374125"/>
            </a:xfrm>
            <a:custGeom>
              <a:avLst/>
              <a:gdLst>
                <a:gd name="connsiteX0" fmla="*/ 318755 w 374125"/>
                <a:gd name="connsiteY0" fmla="*/ 111115 h 374125"/>
                <a:gd name="connsiteX1" fmla="*/ 349433 w 374125"/>
                <a:gd name="connsiteY1" fmla="*/ 88294 h 374125"/>
                <a:gd name="connsiteX2" fmla="*/ 290882 w 374125"/>
                <a:gd name="connsiteY2" fmla="*/ 29743 h 374125"/>
                <a:gd name="connsiteX3" fmla="*/ 268061 w 374125"/>
                <a:gd name="connsiteY3" fmla="*/ 60421 h 374125"/>
                <a:gd name="connsiteX4" fmla="*/ 225411 w 374125"/>
                <a:gd name="connsiteY4" fmla="*/ 42650 h 374125"/>
                <a:gd name="connsiteX5" fmla="*/ 231022 w 374125"/>
                <a:gd name="connsiteY5" fmla="*/ 4677 h 374125"/>
                <a:gd name="connsiteX6" fmla="*/ 189682 w 374125"/>
                <a:gd name="connsiteY6" fmla="*/ 0 h 374125"/>
                <a:gd name="connsiteX7" fmla="*/ 148341 w 374125"/>
                <a:gd name="connsiteY7" fmla="*/ 4677 h 374125"/>
                <a:gd name="connsiteX8" fmla="*/ 153953 w 374125"/>
                <a:gd name="connsiteY8" fmla="*/ 42650 h 374125"/>
                <a:gd name="connsiteX9" fmla="*/ 111302 w 374125"/>
                <a:gd name="connsiteY9" fmla="*/ 60421 h 374125"/>
                <a:gd name="connsiteX10" fmla="*/ 88481 w 374125"/>
                <a:gd name="connsiteY10" fmla="*/ 29743 h 374125"/>
                <a:gd name="connsiteX11" fmla="*/ 29930 w 374125"/>
                <a:gd name="connsiteY11" fmla="*/ 88294 h 374125"/>
                <a:gd name="connsiteX12" fmla="*/ 60608 w 374125"/>
                <a:gd name="connsiteY12" fmla="*/ 111115 h 374125"/>
                <a:gd name="connsiteX13" fmla="*/ 42837 w 374125"/>
                <a:gd name="connsiteY13" fmla="*/ 153766 h 374125"/>
                <a:gd name="connsiteX14" fmla="*/ 4864 w 374125"/>
                <a:gd name="connsiteY14" fmla="*/ 148154 h 374125"/>
                <a:gd name="connsiteX15" fmla="*/ 0 w 374125"/>
                <a:gd name="connsiteY15" fmla="*/ 189682 h 374125"/>
                <a:gd name="connsiteX16" fmla="*/ 4677 w 374125"/>
                <a:gd name="connsiteY16" fmla="*/ 231022 h 374125"/>
                <a:gd name="connsiteX17" fmla="*/ 42650 w 374125"/>
                <a:gd name="connsiteY17" fmla="*/ 225410 h 374125"/>
                <a:gd name="connsiteX18" fmla="*/ 60421 w 374125"/>
                <a:gd name="connsiteY18" fmla="*/ 268061 h 374125"/>
                <a:gd name="connsiteX19" fmla="*/ 29743 w 374125"/>
                <a:gd name="connsiteY19" fmla="*/ 290882 h 374125"/>
                <a:gd name="connsiteX20" fmla="*/ 88294 w 374125"/>
                <a:gd name="connsiteY20" fmla="*/ 349433 h 374125"/>
                <a:gd name="connsiteX21" fmla="*/ 111115 w 374125"/>
                <a:gd name="connsiteY21" fmla="*/ 318755 h 374125"/>
                <a:gd name="connsiteX22" fmla="*/ 153766 w 374125"/>
                <a:gd name="connsiteY22" fmla="*/ 336526 h 374125"/>
                <a:gd name="connsiteX23" fmla="*/ 148154 w 374125"/>
                <a:gd name="connsiteY23" fmla="*/ 374499 h 374125"/>
                <a:gd name="connsiteX24" fmla="*/ 189495 w 374125"/>
                <a:gd name="connsiteY24" fmla="*/ 379176 h 374125"/>
                <a:gd name="connsiteX25" fmla="*/ 230835 w 374125"/>
                <a:gd name="connsiteY25" fmla="*/ 374499 h 374125"/>
                <a:gd name="connsiteX26" fmla="*/ 225223 w 374125"/>
                <a:gd name="connsiteY26" fmla="*/ 336526 h 374125"/>
                <a:gd name="connsiteX27" fmla="*/ 267874 w 374125"/>
                <a:gd name="connsiteY27" fmla="*/ 318755 h 374125"/>
                <a:gd name="connsiteX28" fmla="*/ 290695 w 374125"/>
                <a:gd name="connsiteY28" fmla="*/ 349433 h 374125"/>
                <a:gd name="connsiteX29" fmla="*/ 349246 w 374125"/>
                <a:gd name="connsiteY29" fmla="*/ 290882 h 374125"/>
                <a:gd name="connsiteX30" fmla="*/ 318568 w 374125"/>
                <a:gd name="connsiteY30" fmla="*/ 268061 h 374125"/>
                <a:gd name="connsiteX31" fmla="*/ 336339 w 374125"/>
                <a:gd name="connsiteY31" fmla="*/ 225410 h 374125"/>
                <a:gd name="connsiteX32" fmla="*/ 374312 w 374125"/>
                <a:gd name="connsiteY32" fmla="*/ 231022 h 374125"/>
                <a:gd name="connsiteX33" fmla="*/ 378989 w 374125"/>
                <a:gd name="connsiteY33" fmla="*/ 189682 h 374125"/>
                <a:gd name="connsiteX34" fmla="*/ 374312 w 374125"/>
                <a:gd name="connsiteY34" fmla="*/ 148341 h 374125"/>
                <a:gd name="connsiteX35" fmla="*/ 336339 w 374125"/>
                <a:gd name="connsiteY35" fmla="*/ 153953 h 374125"/>
                <a:gd name="connsiteX36" fmla="*/ 318755 w 374125"/>
                <a:gd name="connsiteY36" fmla="*/ 111115 h 374125"/>
                <a:gd name="connsiteX37" fmla="*/ 189495 w 374125"/>
                <a:gd name="connsiteY37" fmla="*/ 290321 h 374125"/>
                <a:gd name="connsiteX38" fmla="*/ 88855 w 374125"/>
                <a:gd name="connsiteY38" fmla="*/ 189682 h 374125"/>
                <a:gd name="connsiteX39" fmla="*/ 189495 w 374125"/>
                <a:gd name="connsiteY39" fmla="*/ 89042 h 374125"/>
                <a:gd name="connsiteX40" fmla="*/ 290134 w 374125"/>
                <a:gd name="connsiteY40" fmla="*/ 189682 h 374125"/>
                <a:gd name="connsiteX41" fmla="*/ 189495 w 374125"/>
                <a:gd name="connsiteY41" fmla="*/ 290321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74125" h="374125">
                  <a:moveTo>
                    <a:pt x="318755" y="111115"/>
                  </a:moveTo>
                  <a:lnTo>
                    <a:pt x="349433" y="88294"/>
                  </a:lnTo>
                  <a:cubicBezTo>
                    <a:pt x="334468" y="64724"/>
                    <a:pt x="314452" y="44708"/>
                    <a:pt x="290882" y="29743"/>
                  </a:cubicBezTo>
                  <a:lnTo>
                    <a:pt x="268061" y="60421"/>
                  </a:lnTo>
                  <a:cubicBezTo>
                    <a:pt x="254966" y="52377"/>
                    <a:pt x="240563" y="46391"/>
                    <a:pt x="225411" y="42650"/>
                  </a:cubicBezTo>
                  <a:lnTo>
                    <a:pt x="231022" y="4677"/>
                  </a:lnTo>
                  <a:cubicBezTo>
                    <a:pt x="217741" y="1683"/>
                    <a:pt x="203898" y="0"/>
                    <a:pt x="189682" y="0"/>
                  </a:cubicBezTo>
                  <a:cubicBezTo>
                    <a:pt x="175465" y="0"/>
                    <a:pt x="161622" y="1683"/>
                    <a:pt x="148341" y="4677"/>
                  </a:cubicBezTo>
                  <a:lnTo>
                    <a:pt x="153953" y="42650"/>
                  </a:lnTo>
                  <a:cubicBezTo>
                    <a:pt x="138613" y="46391"/>
                    <a:pt x="124397" y="52377"/>
                    <a:pt x="111302" y="60421"/>
                  </a:cubicBezTo>
                  <a:lnTo>
                    <a:pt x="88481" y="29743"/>
                  </a:lnTo>
                  <a:cubicBezTo>
                    <a:pt x="64911" y="44708"/>
                    <a:pt x="44895" y="64724"/>
                    <a:pt x="29930" y="88294"/>
                  </a:cubicBezTo>
                  <a:lnTo>
                    <a:pt x="60608" y="111115"/>
                  </a:lnTo>
                  <a:cubicBezTo>
                    <a:pt x="52565" y="124210"/>
                    <a:pt x="46579" y="138613"/>
                    <a:pt x="42837" y="153766"/>
                  </a:cubicBezTo>
                  <a:lnTo>
                    <a:pt x="4864" y="148154"/>
                  </a:lnTo>
                  <a:cubicBezTo>
                    <a:pt x="1684" y="161622"/>
                    <a:pt x="0" y="175465"/>
                    <a:pt x="0" y="189682"/>
                  </a:cubicBezTo>
                  <a:cubicBezTo>
                    <a:pt x="0" y="203898"/>
                    <a:pt x="1684" y="217741"/>
                    <a:pt x="4677" y="231022"/>
                  </a:cubicBezTo>
                  <a:lnTo>
                    <a:pt x="42650" y="225410"/>
                  </a:lnTo>
                  <a:cubicBezTo>
                    <a:pt x="46392" y="240750"/>
                    <a:pt x="52378" y="254966"/>
                    <a:pt x="60421" y="268061"/>
                  </a:cubicBezTo>
                  <a:lnTo>
                    <a:pt x="29743" y="290882"/>
                  </a:lnTo>
                  <a:cubicBezTo>
                    <a:pt x="44708" y="314452"/>
                    <a:pt x="64724" y="334468"/>
                    <a:pt x="88294" y="349433"/>
                  </a:cubicBezTo>
                  <a:lnTo>
                    <a:pt x="111115" y="318755"/>
                  </a:lnTo>
                  <a:cubicBezTo>
                    <a:pt x="124210" y="326799"/>
                    <a:pt x="138613" y="332784"/>
                    <a:pt x="153766" y="336526"/>
                  </a:cubicBezTo>
                  <a:lnTo>
                    <a:pt x="148154" y="374499"/>
                  </a:lnTo>
                  <a:cubicBezTo>
                    <a:pt x="161435" y="377492"/>
                    <a:pt x="175278" y="379176"/>
                    <a:pt x="189495" y="379176"/>
                  </a:cubicBezTo>
                  <a:cubicBezTo>
                    <a:pt x="203711" y="379176"/>
                    <a:pt x="217554" y="377492"/>
                    <a:pt x="230835" y="374499"/>
                  </a:cubicBezTo>
                  <a:lnTo>
                    <a:pt x="225223" y="336526"/>
                  </a:lnTo>
                  <a:cubicBezTo>
                    <a:pt x="240563" y="332784"/>
                    <a:pt x="254779" y="326799"/>
                    <a:pt x="267874" y="318755"/>
                  </a:cubicBezTo>
                  <a:lnTo>
                    <a:pt x="290695" y="349433"/>
                  </a:lnTo>
                  <a:cubicBezTo>
                    <a:pt x="314265" y="334468"/>
                    <a:pt x="334281" y="314452"/>
                    <a:pt x="349246" y="290882"/>
                  </a:cubicBezTo>
                  <a:lnTo>
                    <a:pt x="318568" y="268061"/>
                  </a:lnTo>
                  <a:cubicBezTo>
                    <a:pt x="326611" y="254966"/>
                    <a:pt x="332597" y="240563"/>
                    <a:pt x="336339" y="225410"/>
                  </a:cubicBezTo>
                  <a:lnTo>
                    <a:pt x="374312" y="231022"/>
                  </a:lnTo>
                  <a:cubicBezTo>
                    <a:pt x="377305" y="217741"/>
                    <a:pt x="378989" y="203898"/>
                    <a:pt x="378989" y="189682"/>
                  </a:cubicBezTo>
                  <a:cubicBezTo>
                    <a:pt x="378989" y="175465"/>
                    <a:pt x="377305" y="161622"/>
                    <a:pt x="374312" y="148341"/>
                  </a:cubicBezTo>
                  <a:lnTo>
                    <a:pt x="336339" y="153953"/>
                  </a:lnTo>
                  <a:cubicBezTo>
                    <a:pt x="332785" y="138613"/>
                    <a:pt x="326799" y="124210"/>
                    <a:pt x="318755" y="111115"/>
                  </a:cubicBezTo>
                  <a:close/>
                  <a:moveTo>
                    <a:pt x="189495" y="290321"/>
                  </a:moveTo>
                  <a:cubicBezTo>
                    <a:pt x="133937" y="290321"/>
                    <a:pt x="88855" y="245239"/>
                    <a:pt x="88855" y="189682"/>
                  </a:cubicBezTo>
                  <a:cubicBezTo>
                    <a:pt x="88855" y="134124"/>
                    <a:pt x="133937" y="89042"/>
                    <a:pt x="189495" y="89042"/>
                  </a:cubicBezTo>
                  <a:cubicBezTo>
                    <a:pt x="245052" y="89042"/>
                    <a:pt x="290134" y="134124"/>
                    <a:pt x="290134" y="189682"/>
                  </a:cubicBezTo>
                  <a:cubicBezTo>
                    <a:pt x="290134" y="245239"/>
                    <a:pt x="245052" y="290321"/>
                    <a:pt x="189495" y="290321"/>
                  </a:cubicBezTo>
                  <a:close/>
                </a:path>
              </a:pathLst>
            </a:custGeom>
            <a:solidFill>
              <a:srgbClr val="61E5CB"/>
            </a:solidFill>
            <a:ln w="18697" cap="flat">
              <a:noFill/>
              <a:prstDash val="solid"/>
              <a:miter/>
            </a:ln>
          </p:spPr>
          <p:txBody>
            <a:bodyPr rtlCol="0" anchor="ctr"/>
            <a:lstStyle/>
            <a:p>
              <a:endParaRPr lang="en-ID"/>
            </a:p>
          </p:txBody>
        </p:sp>
        <p:sp>
          <p:nvSpPr>
            <p:cNvPr id="176" name="Freeform: Shape 175">
              <a:extLst>
                <a:ext uri="{FF2B5EF4-FFF2-40B4-BE49-F238E27FC236}">
                  <a16:creationId xmlns:a16="http://schemas.microsoft.com/office/drawing/2014/main" id="{AD816A4C-650A-4C52-8353-11E90CFDB9E8}"/>
                </a:ext>
              </a:extLst>
            </p:cNvPr>
            <p:cNvSpPr/>
            <p:nvPr/>
          </p:nvSpPr>
          <p:spPr>
            <a:xfrm>
              <a:off x="5921332" y="2024186"/>
              <a:ext cx="561188" cy="561188"/>
            </a:xfrm>
            <a:custGeom>
              <a:avLst/>
              <a:gdLst>
                <a:gd name="connsiteX0" fmla="*/ 477946 w 561188"/>
                <a:gd name="connsiteY0" fmla="*/ 166299 h 561188"/>
                <a:gd name="connsiteX1" fmla="*/ 523963 w 561188"/>
                <a:gd name="connsiteY1" fmla="*/ 132066 h 561188"/>
                <a:gd name="connsiteX2" fmla="*/ 436230 w 561188"/>
                <a:gd name="connsiteY2" fmla="*/ 44334 h 561188"/>
                <a:gd name="connsiteX3" fmla="*/ 401998 w 561188"/>
                <a:gd name="connsiteY3" fmla="*/ 90351 h 561188"/>
                <a:gd name="connsiteX4" fmla="*/ 338022 w 561188"/>
                <a:gd name="connsiteY4" fmla="*/ 63788 h 561188"/>
                <a:gd name="connsiteX5" fmla="*/ 346253 w 561188"/>
                <a:gd name="connsiteY5" fmla="*/ 6921 h 561188"/>
                <a:gd name="connsiteX6" fmla="*/ 284148 w 561188"/>
                <a:gd name="connsiteY6" fmla="*/ 0 h 561188"/>
                <a:gd name="connsiteX7" fmla="*/ 222043 w 561188"/>
                <a:gd name="connsiteY7" fmla="*/ 6921 h 561188"/>
                <a:gd name="connsiteX8" fmla="*/ 230274 w 561188"/>
                <a:gd name="connsiteY8" fmla="*/ 63788 h 561188"/>
                <a:gd name="connsiteX9" fmla="*/ 166299 w 561188"/>
                <a:gd name="connsiteY9" fmla="*/ 90351 h 561188"/>
                <a:gd name="connsiteX10" fmla="*/ 132066 w 561188"/>
                <a:gd name="connsiteY10" fmla="*/ 44334 h 561188"/>
                <a:gd name="connsiteX11" fmla="*/ 44334 w 561188"/>
                <a:gd name="connsiteY11" fmla="*/ 132066 h 561188"/>
                <a:gd name="connsiteX12" fmla="*/ 90352 w 561188"/>
                <a:gd name="connsiteY12" fmla="*/ 166299 h 561188"/>
                <a:gd name="connsiteX13" fmla="*/ 63788 w 561188"/>
                <a:gd name="connsiteY13" fmla="*/ 230274 h 561188"/>
                <a:gd name="connsiteX14" fmla="*/ 6921 w 561188"/>
                <a:gd name="connsiteY14" fmla="*/ 222043 h 561188"/>
                <a:gd name="connsiteX15" fmla="*/ 0 w 561188"/>
                <a:gd name="connsiteY15" fmla="*/ 284148 h 561188"/>
                <a:gd name="connsiteX16" fmla="*/ 6921 w 561188"/>
                <a:gd name="connsiteY16" fmla="*/ 346253 h 561188"/>
                <a:gd name="connsiteX17" fmla="*/ 63788 w 561188"/>
                <a:gd name="connsiteY17" fmla="*/ 338022 h 561188"/>
                <a:gd name="connsiteX18" fmla="*/ 90352 w 561188"/>
                <a:gd name="connsiteY18" fmla="*/ 401998 h 561188"/>
                <a:gd name="connsiteX19" fmla="*/ 44334 w 561188"/>
                <a:gd name="connsiteY19" fmla="*/ 436230 h 561188"/>
                <a:gd name="connsiteX20" fmla="*/ 132066 w 561188"/>
                <a:gd name="connsiteY20" fmla="*/ 523963 h 561188"/>
                <a:gd name="connsiteX21" fmla="*/ 166299 w 561188"/>
                <a:gd name="connsiteY21" fmla="*/ 477945 h 561188"/>
                <a:gd name="connsiteX22" fmla="*/ 230274 w 561188"/>
                <a:gd name="connsiteY22" fmla="*/ 504508 h 561188"/>
                <a:gd name="connsiteX23" fmla="*/ 222043 w 561188"/>
                <a:gd name="connsiteY23" fmla="*/ 561375 h 561188"/>
                <a:gd name="connsiteX24" fmla="*/ 284148 w 561188"/>
                <a:gd name="connsiteY24" fmla="*/ 568296 h 561188"/>
                <a:gd name="connsiteX25" fmla="*/ 346253 w 561188"/>
                <a:gd name="connsiteY25" fmla="*/ 561375 h 561188"/>
                <a:gd name="connsiteX26" fmla="*/ 338022 w 561188"/>
                <a:gd name="connsiteY26" fmla="*/ 504508 h 561188"/>
                <a:gd name="connsiteX27" fmla="*/ 401998 w 561188"/>
                <a:gd name="connsiteY27" fmla="*/ 477945 h 561188"/>
                <a:gd name="connsiteX28" fmla="*/ 436230 w 561188"/>
                <a:gd name="connsiteY28" fmla="*/ 523963 h 561188"/>
                <a:gd name="connsiteX29" fmla="*/ 523963 w 561188"/>
                <a:gd name="connsiteY29" fmla="*/ 436230 h 561188"/>
                <a:gd name="connsiteX30" fmla="*/ 477946 w 561188"/>
                <a:gd name="connsiteY30" fmla="*/ 401998 h 561188"/>
                <a:gd name="connsiteX31" fmla="*/ 504508 w 561188"/>
                <a:gd name="connsiteY31" fmla="*/ 338022 h 561188"/>
                <a:gd name="connsiteX32" fmla="*/ 561375 w 561188"/>
                <a:gd name="connsiteY32" fmla="*/ 346253 h 561188"/>
                <a:gd name="connsiteX33" fmla="*/ 568297 w 561188"/>
                <a:gd name="connsiteY33" fmla="*/ 284148 h 561188"/>
                <a:gd name="connsiteX34" fmla="*/ 561375 w 561188"/>
                <a:gd name="connsiteY34" fmla="*/ 222043 h 561188"/>
                <a:gd name="connsiteX35" fmla="*/ 504508 w 561188"/>
                <a:gd name="connsiteY35" fmla="*/ 230274 h 561188"/>
                <a:gd name="connsiteX36" fmla="*/ 477946 w 561188"/>
                <a:gd name="connsiteY36" fmla="*/ 166299 h 561188"/>
                <a:gd name="connsiteX37" fmla="*/ 284148 w 561188"/>
                <a:gd name="connsiteY37" fmla="*/ 434921 h 561188"/>
                <a:gd name="connsiteX38" fmla="*/ 133376 w 561188"/>
                <a:gd name="connsiteY38" fmla="*/ 284148 h 561188"/>
                <a:gd name="connsiteX39" fmla="*/ 284148 w 561188"/>
                <a:gd name="connsiteY39" fmla="*/ 133376 h 561188"/>
                <a:gd name="connsiteX40" fmla="*/ 434921 w 561188"/>
                <a:gd name="connsiteY40" fmla="*/ 284148 h 561188"/>
                <a:gd name="connsiteX41" fmla="*/ 284148 w 561188"/>
                <a:gd name="connsiteY41" fmla="*/ 434921 h 5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1188" h="561188">
                  <a:moveTo>
                    <a:pt x="477946" y="166299"/>
                  </a:moveTo>
                  <a:lnTo>
                    <a:pt x="523963" y="132066"/>
                  </a:lnTo>
                  <a:cubicBezTo>
                    <a:pt x="501515" y="96711"/>
                    <a:pt x="471585" y="66781"/>
                    <a:pt x="436230" y="44334"/>
                  </a:cubicBezTo>
                  <a:lnTo>
                    <a:pt x="401998" y="90351"/>
                  </a:lnTo>
                  <a:cubicBezTo>
                    <a:pt x="382356" y="78379"/>
                    <a:pt x="360844" y="69400"/>
                    <a:pt x="338022" y="63788"/>
                  </a:cubicBezTo>
                  <a:lnTo>
                    <a:pt x="346253" y="6921"/>
                  </a:lnTo>
                  <a:cubicBezTo>
                    <a:pt x="326237" y="2432"/>
                    <a:pt x="305474" y="0"/>
                    <a:pt x="284148" y="0"/>
                  </a:cubicBezTo>
                  <a:cubicBezTo>
                    <a:pt x="262823" y="0"/>
                    <a:pt x="242059" y="2619"/>
                    <a:pt x="222043" y="6921"/>
                  </a:cubicBezTo>
                  <a:lnTo>
                    <a:pt x="230274" y="63788"/>
                  </a:lnTo>
                  <a:cubicBezTo>
                    <a:pt x="207452" y="69400"/>
                    <a:pt x="185940" y="78379"/>
                    <a:pt x="166299" y="90351"/>
                  </a:cubicBezTo>
                  <a:lnTo>
                    <a:pt x="132066" y="44334"/>
                  </a:lnTo>
                  <a:cubicBezTo>
                    <a:pt x="96712" y="66781"/>
                    <a:pt x="66782" y="96711"/>
                    <a:pt x="44334" y="132066"/>
                  </a:cubicBezTo>
                  <a:lnTo>
                    <a:pt x="90352" y="166299"/>
                  </a:lnTo>
                  <a:cubicBezTo>
                    <a:pt x="78379" y="185940"/>
                    <a:pt x="69401" y="207453"/>
                    <a:pt x="63788" y="230274"/>
                  </a:cubicBezTo>
                  <a:lnTo>
                    <a:pt x="6921" y="222043"/>
                  </a:lnTo>
                  <a:cubicBezTo>
                    <a:pt x="2432" y="242059"/>
                    <a:pt x="0" y="262823"/>
                    <a:pt x="0" y="284148"/>
                  </a:cubicBezTo>
                  <a:cubicBezTo>
                    <a:pt x="0" y="305473"/>
                    <a:pt x="2619" y="326237"/>
                    <a:pt x="6921" y="346253"/>
                  </a:cubicBezTo>
                  <a:lnTo>
                    <a:pt x="63788" y="338022"/>
                  </a:lnTo>
                  <a:cubicBezTo>
                    <a:pt x="69401" y="360844"/>
                    <a:pt x="78379" y="382356"/>
                    <a:pt x="90352" y="401998"/>
                  </a:cubicBezTo>
                  <a:lnTo>
                    <a:pt x="44334" y="436230"/>
                  </a:lnTo>
                  <a:cubicBezTo>
                    <a:pt x="66782" y="471585"/>
                    <a:pt x="96712" y="501515"/>
                    <a:pt x="132066" y="523963"/>
                  </a:cubicBezTo>
                  <a:lnTo>
                    <a:pt x="166299" y="477945"/>
                  </a:lnTo>
                  <a:cubicBezTo>
                    <a:pt x="185940" y="489917"/>
                    <a:pt x="207452" y="498896"/>
                    <a:pt x="230274" y="504508"/>
                  </a:cubicBezTo>
                  <a:lnTo>
                    <a:pt x="222043" y="561375"/>
                  </a:lnTo>
                  <a:cubicBezTo>
                    <a:pt x="242059" y="565865"/>
                    <a:pt x="262823" y="568296"/>
                    <a:pt x="284148" y="568296"/>
                  </a:cubicBezTo>
                  <a:cubicBezTo>
                    <a:pt x="305474" y="568296"/>
                    <a:pt x="326237" y="565678"/>
                    <a:pt x="346253" y="561375"/>
                  </a:cubicBezTo>
                  <a:lnTo>
                    <a:pt x="338022" y="504508"/>
                  </a:lnTo>
                  <a:cubicBezTo>
                    <a:pt x="360844" y="498896"/>
                    <a:pt x="382356" y="489917"/>
                    <a:pt x="401998" y="477945"/>
                  </a:cubicBezTo>
                  <a:lnTo>
                    <a:pt x="436230" y="523963"/>
                  </a:lnTo>
                  <a:cubicBezTo>
                    <a:pt x="471585" y="501515"/>
                    <a:pt x="501515" y="471585"/>
                    <a:pt x="523963" y="436230"/>
                  </a:cubicBezTo>
                  <a:lnTo>
                    <a:pt x="477946" y="401998"/>
                  </a:lnTo>
                  <a:cubicBezTo>
                    <a:pt x="489917" y="382356"/>
                    <a:pt x="498896" y="360844"/>
                    <a:pt x="504508" y="338022"/>
                  </a:cubicBezTo>
                  <a:lnTo>
                    <a:pt x="561375" y="346253"/>
                  </a:lnTo>
                  <a:cubicBezTo>
                    <a:pt x="565865" y="326237"/>
                    <a:pt x="568297" y="305473"/>
                    <a:pt x="568297" y="284148"/>
                  </a:cubicBezTo>
                  <a:cubicBezTo>
                    <a:pt x="568297" y="262823"/>
                    <a:pt x="565678" y="242059"/>
                    <a:pt x="561375" y="222043"/>
                  </a:cubicBezTo>
                  <a:lnTo>
                    <a:pt x="504508" y="230274"/>
                  </a:lnTo>
                  <a:cubicBezTo>
                    <a:pt x="498896" y="207453"/>
                    <a:pt x="489917" y="185940"/>
                    <a:pt x="477946" y="166299"/>
                  </a:cubicBezTo>
                  <a:close/>
                  <a:moveTo>
                    <a:pt x="284148" y="434921"/>
                  </a:moveTo>
                  <a:cubicBezTo>
                    <a:pt x="200906" y="434921"/>
                    <a:pt x="133376" y="367391"/>
                    <a:pt x="133376" y="284148"/>
                  </a:cubicBezTo>
                  <a:cubicBezTo>
                    <a:pt x="133376" y="200905"/>
                    <a:pt x="200906" y="133376"/>
                    <a:pt x="284148" y="133376"/>
                  </a:cubicBezTo>
                  <a:cubicBezTo>
                    <a:pt x="367391" y="133376"/>
                    <a:pt x="434921" y="200905"/>
                    <a:pt x="434921" y="284148"/>
                  </a:cubicBezTo>
                  <a:cubicBezTo>
                    <a:pt x="434921" y="367391"/>
                    <a:pt x="367391" y="434921"/>
                    <a:pt x="284148" y="434921"/>
                  </a:cubicBezTo>
                  <a:close/>
                </a:path>
              </a:pathLst>
            </a:custGeom>
            <a:solidFill>
              <a:srgbClr val="61E5CB"/>
            </a:solidFill>
            <a:ln w="18697" cap="flat">
              <a:noFill/>
              <a:prstDash val="solid"/>
              <a:miter/>
            </a:ln>
          </p:spPr>
          <p:txBody>
            <a:bodyPr rtlCol="0" anchor="ctr"/>
            <a:lstStyle/>
            <a:p>
              <a:endParaRPr lang="en-ID"/>
            </a:p>
          </p:txBody>
        </p:sp>
        <p:sp>
          <p:nvSpPr>
            <p:cNvPr id="177" name="Freeform: Shape 176">
              <a:extLst>
                <a:ext uri="{FF2B5EF4-FFF2-40B4-BE49-F238E27FC236}">
                  <a16:creationId xmlns:a16="http://schemas.microsoft.com/office/drawing/2014/main" id="{BF3FB52D-103B-4112-8FC8-906D07AF9155}"/>
                </a:ext>
              </a:extLst>
            </p:cNvPr>
            <p:cNvSpPr/>
            <p:nvPr/>
          </p:nvSpPr>
          <p:spPr>
            <a:xfrm>
              <a:off x="1908838" y="1210276"/>
              <a:ext cx="149650" cy="149650"/>
            </a:xfrm>
            <a:custGeom>
              <a:avLst/>
              <a:gdLst>
                <a:gd name="connsiteX0" fmla="*/ 156010 w 149650"/>
                <a:gd name="connsiteY0" fmla="*/ 78005 h 149650"/>
                <a:gd name="connsiteX1" fmla="*/ 78005 w 149650"/>
                <a:gd name="connsiteY1" fmla="*/ 156010 h 149650"/>
                <a:gd name="connsiteX2" fmla="*/ 0 w 149650"/>
                <a:gd name="connsiteY2" fmla="*/ 78005 h 149650"/>
                <a:gd name="connsiteX3" fmla="*/ 78192 w 149650"/>
                <a:gd name="connsiteY3" fmla="*/ 0 h 149650"/>
                <a:gd name="connsiteX4" fmla="*/ 156010 w 149650"/>
                <a:gd name="connsiteY4" fmla="*/ 78005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156010" y="78005"/>
                  </a:moveTo>
                  <a:cubicBezTo>
                    <a:pt x="156010" y="121030"/>
                    <a:pt x="121030" y="156010"/>
                    <a:pt x="78005" y="156010"/>
                  </a:cubicBezTo>
                  <a:cubicBezTo>
                    <a:pt x="34981" y="156010"/>
                    <a:pt x="0" y="121030"/>
                    <a:pt x="0" y="78005"/>
                  </a:cubicBezTo>
                  <a:cubicBezTo>
                    <a:pt x="0" y="34981"/>
                    <a:pt x="35168" y="0"/>
                    <a:pt x="78192" y="0"/>
                  </a:cubicBezTo>
                  <a:cubicBezTo>
                    <a:pt x="121217" y="0"/>
                    <a:pt x="156010" y="34981"/>
                    <a:pt x="156010" y="78005"/>
                  </a:cubicBezTo>
                  <a:close/>
                </a:path>
              </a:pathLst>
            </a:custGeom>
            <a:noFill/>
            <a:ln w="37394" cap="flat">
              <a:solidFill>
                <a:srgbClr val="61E5CB">
                  <a:alpha val="88000"/>
                </a:srgbClr>
              </a:solidFill>
              <a:prstDash val="solid"/>
              <a:miter/>
            </a:ln>
          </p:spPr>
          <p:txBody>
            <a:bodyPr rtlCol="0" anchor="ctr"/>
            <a:lstStyle/>
            <a:p>
              <a:endParaRPr lang="en-ID"/>
            </a:p>
          </p:txBody>
        </p:sp>
        <p:sp>
          <p:nvSpPr>
            <p:cNvPr id="178" name="Freeform: Shape 177">
              <a:extLst>
                <a:ext uri="{FF2B5EF4-FFF2-40B4-BE49-F238E27FC236}">
                  <a16:creationId xmlns:a16="http://schemas.microsoft.com/office/drawing/2014/main" id="{B95AB94D-E0C3-4C48-8E2E-21DB933B476E}"/>
                </a:ext>
              </a:extLst>
            </p:cNvPr>
            <p:cNvSpPr/>
            <p:nvPr/>
          </p:nvSpPr>
          <p:spPr>
            <a:xfrm>
              <a:off x="4926907" y="1493115"/>
              <a:ext cx="149650" cy="149650"/>
            </a:xfrm>
            <a:custGeom>
              <a:avLst/>
              <a:gdLst>
                <a:gd name="connsiteX0" fmla="*/ 156010 w 149650"/>
                <a:gd name="connsiteY0" fmla="*/ 78005 h 149650"/>
                <a:gd name="connsiteX1" fmla="*/ 78005 w 149650"/>
                <a:gd name="connsiteY1" fmla="*/ 156010 h 149650"/>
                <a:gd name="connsiteX2" fmla="*/ 0 w 149650"/>
                <a:gd name="connsiteY2" fmla="*/ 78005 h 149650"/>
                <a:gd name="connsiteX3" fmla="*/ 78005 w 149650"/>
                <a:gd name="connsiteY3" fmla="*/ 0 h 149650"/>
                <a:gd name="connsiteX4" fmla="*/ 156010 w 149650"/>
                <a:gd name="connsiteY4" fmla="*/ 78005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156010" y="78005"/>
                  </a:moveTo>
                  <a:cubicBezTo>
                    <a:pt x="156010" y="121030"/>
                    <a:pt x="121029" y="156010"/>
                    <a:pt x="78005" y="156010"/>
                  </a:cubicBezTo>
                  <a:cubicBezTo>
                    <a:pt x="34981" y="156010"/>
                    <a:pt x="0" y="121030"/>
                    <a:pt x="0" y="78005"/>
                  </a:cubicBezTo>
                  <a:cubicBezTo>
                    <a:pt x="0" y="34981"/>
                    <a:pt x="34981" y="0"/>
                    <a:pt x="78005" y="0"/>
                  </a:cubicBezTo>
                  <a:cubicBezTo>
                    <a:pt x="121029" y="0"/>
                    <a:pt x="156010" y="34981"/>
                    <a:pt x="156010" y="78005"/>
                  </a:cubicBezTo>
                  <a:close/>
                </a:path>
              </a:pathLst>
            </a:custGeom>
            <a:noFill/>
            <a:ln w="9349" cap="flat">
              <a:solidFill>
                <a:srgbClr val="04A4D6">
                  <a:alpha val="50000"/>
                </a:srgbClr>
              </a:solidFill>
              <a:prstDash val="solid"/>
              <a:miter/>
            </a:ln>
          </p:spPr>
          <p:txBody>
            <a:bodyPr rtlCol="0" anchor="ctr"/>
            <a:lstStyle/>
            <a:p>
              <a:endParaRPr lang="en-ID"/>
            </a:p>
          </p:txBody>
        </p:sp>
        <p:sp>
          <p:nvSpPr>
            <p:cNvPr id="179" name="Freeform: Shape 178">
              <a:extLst>
                <a:ext uri="{FF2B5EF4-FFF2-40B4-BE49-F238E27FC236}">
                  <a16:creationId xmlns:a16="http://schemas.microsoft.com/office/drawing/2014/main" id="{09666333-6F12-4444-B668-4EEB07E25CF4}"/>
                </a:ext>
              </a:extLst>
            </p:cNvPr>
            <p:cNvSpPr/>
            <p:nvPr/>
          </p:nvSpPr>
          <p:spPr>
            <a:xfrm>
              <a:off x="2892787" y="2023999"/>
              <a:ext cx="243181" cy="243181"/>
            </a:xfrm>
            <a:custGeom>
              <a:avLst/>
              <a:gdLst>
                <a:gd name="connsiteX0" fmla="*/ 243930 w 243181"/>
                <a:gd name="connsiteY0" fmla="*/ 121965 h 243181"/>
                <a:gd name="connsiteX1" fmla="*/ 121965 w 243181"/>
                <a:gd name="connsiteY1" fmla="*/ 243930 h 243181"/>
                <a:gd name="connsiteX2" fmla="*/ 0 w 243181"/>
                <a:gd name="connsiteY2" fmla="*/ 121965 h 243181"/>
                <a:gd name="connsiteX3" fmla="*/ 121965 w 243181"/>
                <a:gd name="connsiteY3" fmla="*/ 0 h 243181"/>
                <a:gd name="connsiteX4" fmla="*/ 243930 w 243181"/>
                <a:gd name="connsiteY4" fmla="*/ 121965 h 24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81" h="243181">
                  <a:moveTo>
                    <a:pt x="243930" y="121965"/>
                  </a:moveTo>
                  <a:cubicBezTo>
                    <a:pt x="243930" y="189324"/>
                    <a:pt x="189324" y="243930"/>
                    <a:pt x="121965" y="243930"/>
                  </a:cubicBezTo>
                  <a:cubicBezTo>
                    <a:pt x="54606" y="243930"/>
                    <a:pt x="0" y="189324"/>
                    <a:pt x="0" y="121965"/>
                  </a:cubicBezTo>
                  <a:cubicBezTo>
                    <a:pt x="0" y="54606"/>
                    <a:pt x="54605" y="0"/>
                    <a:pt x="121965" y="0"/>
                  </a:cubicBezTo>
                  <a:cubicBezTo>
                    <a:pt x="189324" y="0"/>
                    <a:pt x="243930" y="54605"/>
                    <a:pt x="243930" y="121965"/>
                  </a:cubicBezTo>
                  <a:close/>
                </a:path>
              </a:pathLst>
            </a:custGeom>
            <a:noFill/>
            <a:ln w="58474" cap="flat">
              <a:solidFill>
                <a:srgbClr val="04A4D6">
                  <a:alpha val="10000"/>
                </a:srgbClr>
              </a:solidFill>
              <a:prstDash val="solid"/>
              <a:miter/>
            </a:ln>
          </p:spPr>
          <p:txBody>
            <a:bodyPr rtlCol="0" anchor="ctr"/>
            <a:lstStyle/>
            <a:p>
              <a:endParaRPr lang="en-ID"/>
            </a:p>
          </p:txBody>
        </p:sp>
        <p:sp>
          <p:nvSpPr>
            <p:cNvPr id="180" name="Freeform: Shape 179">
              <a:extLst>
                <a:ext uri="{FF2B5EF4-FFF2-40B4-BE49-F238E27FC236}">
                  <a16:creationId xmlns:a16="http://schemas.microsoft.com/office/drawing/2014/main" id="{A7671686-EADB-45DA-B4D9-9A347663D91A}"/>
                </a:ext>
              </a:extLst>
            </p:cNvPr>
            <p:cNvSpPr/>
            <p:nvPr/>
          </p:nvSpPr>
          <p:spPr>
            <a:xfrm>
              <a:off x="6367664" y="3842996"/>
              <a:ext cx="243181" cy="243181"/>
            </a:xfrm>
            <a:custGeom>
              <a:avLst/>
              <a:gdLst>
                <a:gd name="connsiteX0" fmla="*/ 243929 w 243181"/>
                <a:gd name="connsiteY0" fmla="*/ 121965 h 243181"/>
                <a:gd name="connsiteX1" fmla="*/ 121965 w 243181"/>
                <a:gd name="connsiteY1" fmla="*/ 243930 h 243181"/>
                <a:gd name="connsiteX2" fmla="*/ 0 w 243181"/>
                <a:gd name="connsiteY2" fmla="*/ 121965 h 243181"/>
                <a:gd name="connsiteX3" fmla="*/ 121965 w 243181"/>
                <a:gd name="connsiteY3" fmla="*/ 0 h 243181"/>
                <a:gd name="connsiteX4" fmla="*/ 243929 w 243181"/>
                <a:gd name="connsiteY4" fmla="*/ 121965 h 24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81" h="243181">
                  <a:moveTo>
                    <a:pt x="243929" y="121965"/>
                  </a:moveTo>
                  <a:cubicBezTo>
                    <a:pt x="243929" y="189307"/>
                    <a:pt x="189307" y="243930"/>
                    <a:pt x="121965" y="243930"/>
                  </a:cubicBezTo>
                  <a:cubicBezTo>
                    <a:pt x="54622" y="243930"/>
                    <a:pt x="0" y="189307"/>
                    <a:pt x="0" y="121965"/>
                  </a:cubicBezTo>
                  <a:cubicBezTo>
                    <a:pt x="0" y="54622"/>
                    <a:pt x="54622" y="0"/>
                    <a:pt x="121965" y="0"/>
                  </a:cubicBezTo>
                  <a:cubicBezTo>
                    <a:pt x="189307" y="0"/>
                    <a:pt x="243929" y="54622"/>
                    <a:pt x="243929" y="121965"/>
                  </a:cubicBezTo>
                  <a:close/>
                </a:path>
              </a:pathLst>
            </a:custGeom>
            <a:noFill/>
            <a:ln w="58474" cap="flat">
              <a:solidFill>
                <a:srgbClr val="61E5CB">
                  <a:alpha val="91000"/>
                </a:srgbClr>
              </a:solidFill>
              <a:prstDash val="solid"/>
              <a:miter/>
            </a:ln>
          </p:spPr>
          <p:txBody>
            <a:bodyPr rtlCol="0" anchor="ctr"/>
            <a:lstStyle/>
            <a:p>
              <a:endParaRPr lang="en-ID"/>
            </a:p>
          </p:txBody>
        </p:sp>
        <p:sp>
          <p:nvSpPr>
            <p:cNvPr id="181" name="Freeform: Shape 180">
              <a:extLst>
                <a:ext uri="{FF2B5EF4-FFF2-40B4-BE49-F238E27FC236}">
                  <a16:creationId xmlns:a16="http://schemas.microsoft.com/office/drawing/2014/main" id="{C6E64244-2B52-4D82-83C2-8F8A0C58A7C2}"/>
                </a:ext>
              </a:extLst>
            </p:cNvPr>
            <p:cNvSpPr/>
            <p:nvPr/>
          </p:nvSpPr>
          <p:spPr>
            <a:xfrm>
              <a:off x="791325" y="2389519"/>
              <a:ext cx="5069399" cy="3161359"/>
            </a:xfrm>
            <a:custGeom>
              <a:avLst/>
              <a:gdLst>
                <a:gd name="connsiteX0" fmla="*/ 5078378 w 5069398"/>
                <a:gd name="connsiteY0" fmla="*/ 126080 h 3161359"/>
                <a:gd name="connsiteX1" fmla="*/ 5078378 w 5069398"/>
                <a:gd name="connsiteY1" fmla="*/ 3051553 h 3161359"/>
                <a:gd name="connsiteX2" fmla="*/ 4952297 w 5069398"/>
                <a:gd name="connsiteY2" fmla="*/ 3177634 h 3161359"/>
                <a:gd name="connsiteX3" fmla="*/ 126080 w 5069398"/>
                <a:gd name="connsiteY3" fmla="*/ 3177634 h 3161359"/>
                <a:gd name="connsiteX4" fmla="*/ 0 w 5069398"/>
                <a:gd name="connsiteY4" fmla="*/ 3051553 h 3161359"/>
                <a:gd name="connsiteX5" fmla="*/ 0 w 5069398"/>
                <a:gd name="connsiteY5" fmla="*/ 126080 h 3161359"/>
                <a:gd name="connsiteX6" fmla="*/ 126080 w 5069398"/>
                <a:gd name="connsiteY6" fmla="*/ 0 h 3161359"/>
                <a:gd name="connsiteX7" fmla="*/ 4952297 w 5069398"/>
                <a:gd name="connsiteY7" fmla="*/ 0 h 3161359"/>
                <a:gd name="connsiteX8" fmla="*/ 5078378 w 5069398"/>
                <a:gd name="connsiteY8" fmla="*/ 126080 h 316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9398" h="3161359">
                  <a:moveTo>
                    <a:pt x="5078378" y="126080"/>
                  </a:moveTo>
                  <a:lnTo>
                    <a:pt x="5078378" y="3051553"/>
                  </a:lnTo>
                  <a:cubicBezTo>
                    <a:pt x="5078378" y="3121141"/>
                    <a:pt x="5021885" y="3177634"/>
                    <a:pt x="4952297" y="3177634"/>
                  </a:cubicBezTo>
                  <a:lnTo>
                    <a:pt x="126080" y="3177634"/>
                  </a:lnTo>
                  <a:cubicBezTo>
                    <a:pt x="56306" y="3177634"/>
                    <a:pt x="0" y="3121141"/>
                    <a:pt x="0" y="3051553"/>
                  </a:cubicBezTo>
                  <a:lnTo>
                    <a:pt x="0" y="126080"/>
                  </a:lnTo>
                  <a:cubicBezTo>
                    <a:pt x="0" y="56493"/>
                    <a:pt x="56306" y="0"/>
                    <a:pt x="126080" y="0"/>
                  </a:cubicBezTo>
                  <a:lnTo>
                    <a:pt x="4952297" y="0"/>
                  </a:lnTo>
                  <a:cubicBezTo>
                    <a:pt x="5021885" y="0"/>
                    <a:pt x="5078378" y="56493"/>
                    <a:pt x="5078378" y="126080"/>
                  </a:cubicBez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182" name="Freeform: Shape 181">
              <a:extLst>
                <a:ext uri="{FF2B5EF4-FFF2-40B4-BE49-F238E27FC236}">
                  <a16:creationId xmlns:a16="http://schemas.microsoft.com/office/drawing/2014/main" id="{CE9838C5-1E6B-4FAF-8599-D50585F50568}"/>
                </a:ext>
              </a:extLst>
            </p:cNvPr>
            <p:cNvSpPr/>
            <p:nvPr/>
          </p:nvSpPr>
          <p:spPr>
            <a:xfrm>
              <a:off x="781785" y="2841089"/>
              <a:ext cx="5069399" cy="2207340"/>
            </a:xfrm>
            <a:custGeom>
              <a:avLst/>
              <a:gdLst>
                <a:gd name="connsiteX0" fmla="*/ 0 w 5069398"/>
                <a:gd name="connsiteY0" fmla="*/ 0 h 2207339"/>
                <a:gd name="connsiteX1" fmla="*/ 5087918 w 5069398"/>
                <a:gd name="connsiteY1" fmla="*/ 0 h 2207339"/>
                <a:gd name="connsiteX2" fmla="*/ 5087918 w 5069398"/>
                <a:gd name="connsiteY2" fmla="*/ 2219873 h 2207339"/>
                <a:gd name="connsiteX3" fmla="*/ 0 w 5069398"/>
                <a:gd name="connsiteY3" fmla="*/ 2219873 h 2207339"/>
              </a:gdLst>
              <a:ahLst/>
              <a:cxnLst>
                <a:cxn ang="0">
                  <a:pos x="connsiteX0" y="connsiteY0"/>
                </a:cxn>
                <a:cxn ang="0">
                  <a:pos x="connsiteX1" y="connsiteY1"/>
                </a:cxn>
                <a:cxn ang="0">
                  <a:pos x="connsiteX2" y="connsiteY2"/>
                </a:cxn>
                <a:cxn ang="0">
                  <a:pos x="connsiteX3" y="connsiteY3"/>
                </a:cxn>
              </a:cxnLst>
              <a:rect l="l" t="t" r="r" b="b"/>
              <a:pathLst>
                <a:path w="5069398" h="2207339">
                  <a:moveTo>
                    <a:pt x="0" y="0"/>
                  </a:moveTo>
                  <a:lnTo>
                    <a:pt x="5087918" y="0"/>
                  </a:lnTo>
                  <a:lnTo>
                    <a:pt x="5087918" y="2219873"/>
                  </a:lnTo>
                  <a:lnTo>
                    <a:pt x="0" y="2219873"/>
                  </a:lnTo>
                  <a:close/>
                </a:path>
              </a:pathLst>
            </a:custGeom>
            <a:solidFill>
              <a:schemeClr val="bg1">
                <a:alpha val="20000"/>
              </a:schemeClr>
            </a:solidFill>
            <a:ln w="18697" cap="flat">
              <a:noFill/>
              <a:prstDash val="solid"/>
              <a:miter/>
            </a:ln>
          </p:spPr>
          <p:txBody>
            <a:bodyPr rtlCol="0" anchor="ctr"/>
            <a:lstStyle/>
            <a:p>
              <a:endParaRPr lang="en-ID"/>
            </a:p>
          </p:txBody>
        </p:sp>
        <p:sp>
          <p:nvSpPr>
            <p:cNvPr id="183" name="Freeform: Shape 182">
              <a:extLst>
                <a:ext uri="{FF2B5EF4-FFF2-40B4-BE49-F238E27FC236}">
                  <a16:creationId xmlns:a16="http://schemas.microsoft.com/office/drawing/2014/main" id="{63C932BE-A796-4629-BC4A-16C62B068580}"/>
                </a:ext>
              </a:extLst>
            </p:cNvPr>
            <p:cNvSpPr/>
            <p:nvPr/>
          </p:nvSpPr>
          <p:spPr>
            <a:xfrm>
              <a:off x="3213038" y="5188725"/>
              <a:ext cx="224475" cy="224475"/>
            </a:xfrm>
            <a:custGeom>
              <a:avLst/>
              <a:gdLst>
                <a:gd name="connsiteX0" fmla="*/ 117101 w 224475"/>
                <a:gd name="connsiteY0" fmla="*/ 234203 h 224475"/>
                <a:gd name="connsiteX1" fmla="*/ 117101 w 224475"/>
                <a:gd name="connsiteY1" fmla="*/ 234203 h 224475"/>
                <a:gd name="connsiteX2" fmla="*/ 0 w 224475"/>
                <a:gd name="connsiteY2" fmla="*/ 117101 h 224475"/>
                <a:gd name="connsiteX3" fmla="*/ 0 w 224475"/>
                <a:gd name="connsiteY3" fmla="*/ 117101 h 224475"/>
                <a:gd name="connsiteX4" fmla="*/ 117101 w 224475"/>
                <a:gd name="connsiteY4" fmla="*/ 0 h 224475"/>
                <a:gd name="connsiteX5" fmla="*/ 117101 w 224475"/>
                <a:gd name="connsiteY5" fmla="*/ 0 h 224475"/>
                <a:gd name="connsiteX6" fmla="*/ 234203 w 224475"/>
                <a:gd name="connsiteY6" fmla="*/ 117101 h 224475"/>
                <a:gd name="connsiteX7" fmla="*/ 234203 w 224475"/>
                <a:gd name="connsiteY7" fmla="*/ 117101 h 224475"/>
                <a:gd name="connsiteX8" fmla="*/ 117101 w 224475"/>
                <a:gd name="connsiteY8" fmla="*/ 234203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475" h="224475">
                  <a:moveTo>
                    <a:pt x="117101" y="234203"/>
                  </a:moveTo>
                  <a:lnTo>
                    <a:pt x="117101" y="234203"/>
                  </a:lnTo>
                  <a:cubicBezTo>
                    <a:pt x="52752" y="234203"/>
                    <a:pt x="0" y="181451"/>
                    <a:pt x="0" y="117101"/>
                  </a:cubicBezTo>
                  <a:lnTo>
                    <a:pt x="0" y="117101"/>
                  </a:lnTo>
                  <a:cubicBezTo>
                    <a:pt x="0" y="52752"/>
                    <a:pt x="52752" y="0"/>
                    <a:pt x="117101" y="0"/>
                  </a:cubicBezTo>
                  <a:lnTo>
                    <a:pt x="117101" y="0"/>
                  </a:lnTo>
                  <a:cubicBezTo>
                    <a:pt x="181451" y="0"/>
                    <a:pt x="234203" y="52752"/>
                    <a:pt x="234203" y="117101"/>
                  </a:cubicBezTo>
                  <a:lnTo>
                    <a:pt x="234203" y="117101"/>
                  </a:lnTo>
                  <a:cubicBezTo>
                    <a:pt x="234203" y="181451"/>
                    <a:pt x="181451" y="234203"/>
                    <a:pt x="117101" y="234203"/>
                  </a:cubicBezTo>
                  <a:close/>
                </a:path>
              </a:pathLst>
            </a:custGeom>
            <a:solidFill>
              <a:srgbClr val="4960AC"/>
            </a:solidFill>
            <a:ln w="18697" cap="flat">
              <a:noFill/>
              <a:prstDash val="solid"/>
              <a:miter/>
            </a:ln>
          </p:spPr>
          <p:txBody>
            <a:bodyPr rtlCol="0" anchor="ctr"/>
            <a:lstStyle/>
            <a:p>
              <a:endParaRPr lang="en-ID"/>
            </a:p>
          </p:txBody>
        </p:sp>
        <p:sp>
          <p:nvSpPr>
            <p:cNvPr id="184" name="Freeform: Shape 183">
              <a:extLst>
                <a:ext uri="{FF2B5EF4-FFF2-40B4-BE49-F238E27FC236}">
                  <a16:creationId xmlns:a16="http://schemas.microsoft.com/office/drawing/2014/main" id="{57767D57-D9E2-42FC-9C2B-5D0131447446}"/>
                </a:ext>
              </a:extLst>
            </p:cNvPr>
            <p:cNvSpPr/>
            <p:nvPr/>
          </p:nvSpPr>
          <p:spPr>
            <a:xfrm>
              <a:off x="2541671" y="2900387"/>
              <a:ext cx="3198772" cy="1365558"/>
            </a:xfrm>
            <a:custGeom>
              <a:avLst/>
              <a:gdLst>
                <a:gd name="connsiteX0" fmla="*/ 3152941 w 3198771"/>
                <a:gd name="connsiteY0" fmla="*/ 1372666 h 1365557"/>
                <a:gd name="connsiteX1" fmla="*/ 61356 w 3198771"/>
                <a:gd name="connsiteY1" fmla="*/ 1372666 h 1365557"/>
                <a:gd name="connsiteX2" fmla="*/ 0 w 3198771"/>
                <a:gd name="connsiteY2" fmla="*/ 1311309 h 1365557"/>
                <a:gd name="connsiteX3" fmla="*/ 0 w 3198771"/>
                <a:gd name="connsiteY3" fmla="*/ 61357 h 1365557"/>
                <a:gd name="connsiteX4" fmla="*/ 61356 w 3198771"/>
                <a:gd name="connsiteY4" fmla="*/ 0 h 1365557"/>
                <a:gd name="connsiteX5" fmla="*/ 3152941 w 3198771"/>
                <a:gd name="connsiteY5" fmla="*/ 0 h 1365557"/>
                <a:gd name="connsiteX6" fmla="*/ 3214298 w 3198771"/>
                <a:gd name="connsiteY6" fmla="*/ 61357 h 1365557"/>
                <a:gd name="connsiteX7" fmla="*/ 3214298 w 3198771"/>
                <a:gd name="connsiteY7" fmla="*/ 1311309 h 1365557"/>
                <a:gd name="connsiteX8" fmla="*/ 3152941 w 3198771"/>
                <a:gd name="connsiteY8" fmla="*/ 1372666 h 136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8771" h="1365557">
                  <a:moveTo>
                    <a:pt x="3152941" y="1372666"/>
                  </a:moveTo>
                  <a:lnTo>
                    <a:pt x="61356" y="1372666"/>
                  </a:lnTo>
                  <a:cubicBezTo>
                    <a:pt x="27498" y="1372666"/>
                    <a:pt x="0" y="1345168"/>
                    <a:pt x="0" y="1311309"/>
                  </a:cubicBezTo>
                  <a:lnTo>
                    <a:pt x="0" y="61357"/>
                  </a:lnTo>
                  <a:cubicBezTo>
                    <a:pt x="0" y="27498"/>
                    <a:pt x="27498" y="0"/>
                    <a:pt x="61356" y="0"/>
                  </a:cubicBezTo>
                  <a:lnTo>
                    <a:pt x="3152941" y="0"/>
                  </a:lnTo>
                  <a:cubicBezTo>
                    <a:pt x="3186800" y="0"/>
                    <a:pt x="3214298" y="27498"/>
                    <a:pt x="3214298" y="61357"/>
                  </a:cubicBezTo>
                  <a:lnTo>
                    <a:pt x="3214298" y="1311309"/>
                  </a:lnTo>
                  <a:cubicBezTo>
                    <a:pt x="3214298" y="1345168"/>
                    <a:pt x="3186800" y="1372666"/>
                    <a:pt x="3152941" y="1372666"/>
                  </a:cubicBezTo>
                  <a:close/>
                </a:path>
              </a:pathLst>
            </a:custGeom>
            <a:solidFill>
              <a:srgbClr val="FFFFFF">
                <a:alpha val="20000"/>
              </a:srgbClr>
            </a:solidFill>
            <a:ln w="18697" cap="flat">
              <a:noFill/>
              <a:prstDash val="solid"/>
              <a:miter/>
            </a:ln>
          </p:spPr>
          <p:txBody>
            <a:bodyPr rtlCol="0" anchor="ctr"/>
            <a:lstStyle/>
            <a:p>
              <a:endParaRPr lang="en-ID"/>
            </a:p>
          </p:txBody>
        </p:sp>
        <p:sp>
          <p:nvSpPr>
            <p:cNvPr id="185" name="Freeform: Shape 184">
              <a:extLst>
                <a:ext uri="{FF2B5EF4-FFF2-40B4-BE49-F238E27FC236}">
                  <a16:creationId xmlns:a16="http://schemas.microsoft.com/office/drawing/2014/main" id="{8CB02E61-27CC-49F3-AFD7-A44D46F1A6DA}"/>
                </a:ext>
              </a:extLst>
            </p:cNvPr>
            <p:cNvSpPr/>
            <p:nvPr/>
          </p:nvSpPr>
          <p:spPr>
            <a:xfrm>
              <a:off x="2616122" y="3011129"/>
              <a:ext cx="3049122" cy="1178495"/>
            </a:xfrm>
            <a:custGeom>
              <a:avLst/>
              <a:gdLst>
                <a:gd name="connsiteX0" fmla="*/ 3053798 w 3049121"/>
                <a:gd name="connsiteY0" fmla="*/ 624228 h 1178494"/>
                <a:gd name="connsiteX1" fmla="*/ 3053798 w 3049121"/>
                <a:gd name="connsiteY1" fmla="*/ 1145946 h 1178494"/>
                <a:gd name="connsiteX2" fmla="*/ 3011522 w 3049121"/>
                <a:gd name="connsiteY2" fmla="*/ 1188035 h 1178494"/>
                <a:gd name="connsiteX3" fmla="*/ 42276 w 3049121"/>
                <a:gd name="connsiteY3" fmla="*/ 1188035 h 1178494"/>
                <a:gd name="connsiteX4" fmla="*/ 0 w 3049121"/>
                <a:gd name="connsiteY4" fmla="*/ 1145946 h 1178494"/>
                <a:gd name="connsiteX5" fmla="*/ 0 w 3049121"/>
                <a:gd name="connsiteY5" fmla="*/ 0 h 1178494"/>
                <a:gd name="connsiteX6" fmla="*/ 490852 w 3049121"/>
                <a:gd name="connsiteY6" fmla="*/ 237195 h 1178494"/>
                <a:gd name="connsiteX7" fmla="*/ 505443 w 3049121"/>
                <a:gd name="connsiteY7" fmla="*/ 263571 h 1178494"/>
                <a:gd name="connsiteX8" fmla="*/ 897901 w 3049121"/>
                <a:gd name="connsiteY8" fmla="*/ 871151 h 1178494"/>
                <a:gd name="connsiteX9" fmla="*/ 929327 w 3049121"/>
                <a:gd name="connsiteY9" fmla="*/ 867223 h 1178494"/>
                <a:gd name="connsiteX10" fmla="*/ 947659 w 3049121"/>
                <a:gd name="connsiteY10" fmla="*/ 861237 h 1178494"/>
                <a:gd name="connsiteX11" fmla="*/ 1473119 w 3049121"/>
                <a:gd name="connsiteY11" fmla="*/ 182386 h 1178494"/>
                <a:gd name="connsiteX12" fmla="*/ 1651015 w 3049121"/>
                <a:gd name="connsiteY12" fmla="*/ 259082 h 1178494"/>
                <a:gd name="connsiteX13" fmla="*/ 1663735 w 3049121"/>
                <a:gd name="connsiteY13" fmla="*/ 273486 h 1178494"/>
                <a:gd name="connsiteX14" fmla="*/ 2070597 w 3049121"/>
                <a:gd name="connsiteY14" fmla="*/ 953833 h 1178494"/>
                <a:gd name="connsiteX15" fmla="*/ 2313965 w 3049121"/>
                <a:gd name="connsiteY15" fmla="*/ 882936 h 1178494"/>
                <a:gd name="connsiteX16" fmla="*/ 2328743 w 3049121"/>
                <a:gd name="connsiteY16" fmla="*/ 870777 h 1178494"/>
                <a:gd name="connsiteX17" fmla="*/ 2905084 w 3049121"/>
                <a:gd name="connsiteY17" fmla="*/ 561001 h 1178494"/>
                <a:gd name="connsiteX18" fmla="*/ 2927157 w 3049121"/>
                <a:gd name="connsiteY18" fmla="*/ 566613 h 1178494"/>
                <a:gd name="connsiteX19" fmla="*/ 3053798 w 3049121"/>
                <a:gd name="connsiteY19" fmla="*/ 624228 h 11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49121" h="1178494">
                  <a:moveTo>
                    <a:pt x="3053798" y="624228"/>
                  </a:moveTo>
                  <a:lnTo>
                    <a:pt x="3053798" y="1145946"/>
                  </a:lnTo>
                  <a:cubicBezTo>
                    <a:pt x="3053798" y="1169142"/>
                    <a:pt x="3034905" y="1188035"/>
                    <a:pt x="3011522" y="1188035"/>
                  </a:cubicBezTo>
                  <a:lnTo>
                    <a:pt x="42276" y="1188035"/>
                  </a:lnTo>
                  <a:cubicBezTo>
                    <a:pt x="18893" y="1188035"/>
                    <a:pt x="0" y="1169142"/>
                    <a:pt x="0" y="1145946"/>
                  </a:cubicBezTo>
                  <a:lnTo>
                    <a:pt x="0" y="0"/>
                  </a:lnTo>
                  <a:cubicBezTo>
                    <a:pt x="274234" y="0"/>
                    <a:pt x="410789" y="102510"/>
                    <a:pt x="490852" y="237195"/>
                  </a:cubicBezTo>
                  <a:cubicBezTo>
                    <a:pt x="496090" y="245800"/>
                    <a:pt x="500954" y="254592"/>
                    <a:pt x="505443" y="263571"/>
                  </a:cubicBezTo>
                  <a:cubicBezTo>
                    <a:pt x="640877" y="519847"/>
                    <a:pt x="600097" y="871151"/>
                    <a:pt x="897901" y="871151"/>
                  </a:cubicBezTo>
                  <a:cubicBezTo>
                    <a:pt x="908938" y="871151"/>
                    <a:pt x="919413" y="869842"/>
                    <a:pt x="929327" y="867223"/>
                  </a:cubicBezTo>
                  <a:cubicBezTo>
                    <a:pt x="935687" y="865913"/>
                    <a:pt x="941860" y="863855"/>
                    <a:pt x="947659" y="861237"/>
                  </a:cubicBezTo>
                  <a:cubicBezTo>
                    <a:pt x="1148004" y="776871"/>
                    <a:pt x="1116764" y="178084"/>
                    <a:pt x="1473119" y="182386"/>
                  </a:cubicBezTo>
                  <a:cubicBezTo>
                    <a:pt x="1549253" y="183321"/>
                    <a:pt x="1606120" y="212503"/>
                    <a:pt x="1651015" y="259082"/>
                  </a:cubicBezTo>
                  <a:cubicBezTo>
                    <a:pt x="1655318" y="263759"/>
                    <a:pt x="1659620" y="268435"/>
                    <a:pt x="1663735" y="273486"/>
                  </a:cubicBezTo>
                  <a:cubicBezTo>
                    <a:pt x="1823300" y="460735"/>
                    <a:pt x="1825545" y="878072"/>
                    <a:pt x="2070597" y="953833"/>
                  </a:cubicBezTo>
                  <a:cubicBezTo>
                    <a:pt x="2158890" y="981144"/>
                    <a:pt x="2236896" y="944106"/>
                    <a:pt x="2313965" y="882936"/>
                  </a:cubicBezTo>
                  <a:cubicBezTo>
                    <a:pt x="2318829" y="879007"/>
                    <a:pt x="2323880" y="875079"/>
                    <a:pt x="2328743" y="870777"/>
                  </a:cubicBezTo>
                  <a:cubicBezTo>
                    <a:pt x="2491675" y="735530"/>
                    <a:pt x="2653671" y="504321"/>
                    <a:pt x="2905084" y="561001"/>
                  </a:cubicBezTo>
                  <a:cubicBezTo>
                    <a:pt x="2912379" y="562685"/>
                    <a:pt x="2919674" y="564555"/>
                    <a:pt x="2927157" y="566613"/>
                  </a:cubicBezTo>
                  <a:cubicBezTo>
                    <a:pt x="2967001" y="578211"/>
                    <a:pt x="3009090" y="596917"/>
                    <a:pt x="3053798" y="624228"/>
                  </a:cubicBezTo>
                  <a:close/>
                </a:path>
              </a:pathLst>
            </a:custGeom>
            <a:solidFill>
              <a:srgbClr val="FFFFFF">
                <a:alpha val="39000"/>
              </a:srgbClr>
            </a:solidFill>
            <a:ln w="18697" cap="flat">
              <a:noFill/>
              <a:prstDash val="solid"/>
              <a:miter/>
            </a:ln>
          </p:spPr>
          <p:txBody>
            <a:bodyPr rtlCol="0" anchor="ctr"/>
            <a:lstStyle/>
            <a:p>
              <a:endParaRPr lang="en-ID"/>
            </a:p>
          </p:txBody>
        </p:sp>
        <p:sp>
          <p:nvSpPr>
            <p:cNvPr id="186" name="Freeform: Shape 185">
              <a:extLst>
                <a:ext uri="{FF2B5EF4-FFF2-40B4-BE49-F238E27FC236}">
                  <a16:creationId xmlns:a16="http://schemas.microsoft.com/office/drawing/2014/main" id="{5F6699DC-BC3A-4C2B-8CCA-AA8DAAABCC01}"/>
                </a:ext>
              </a:extLst>
            </p:cNvPr>
            <p:cNvSpPr/>
            <p:nvPr/>
          </p:nvSpPr>
          <p:spPr>
            <a:xfrm>
              <a:off x="2616122" y="3207816"/>
              <a:ext cx="3049122" cy="860488"/>
            </a:xfrm>
            <a:custGeom>
              <a:avLst/>
              <a:gdLst>
                <a:gd name="connsiteX0" fmla="*/ 3053985 w 3049121"/>
                <a:gd name="connsiteY0" fmla="*/ 322224 h 860488"/>
                <a:gd name="connsiteX1" fmla="*/ 2927157 w 3049121"/>
                <a:gd name="connsiteY1" fmla="*/ 369925 h 860488"/>
                <a:gd name="connsiteX2" fmla="*/ 2802199 w 3049121"/>
                <a:gd name="connsiteY2" fmla="*/ 604876 h 860488"/>
                <a:gd name="connsiteX3" fmla="*/ 2561450 w 3049121"/>
                <a:gd name="connsiteY3" fmla="*/ 877426 h 860488"/>
                <a:gd name="connsiteX4" fmla="*/ 2537506 w 3049121"/>
                <a:gd name="connsiteY4" fmla="*/ 876304 h 860488"/>
                <a:gd name="connsiteX5" fmla="*/ 2313965 w 3049121"/>
                <a:gd name="connsiteY5" fmla="*/ 686248 h 860488"/>
                <a:gd name="connsiteX6" fmla="*/ 2206404 w 3049121"/>
                <a:gd name="connsiteY6" fmla="*/ 468133 h 860488"/>
                <a:gd name="connsiteX7" fmla="*/ 1814134 w 3049121"/>
                <a:gd name="connsiteY7" fmla="*/ 18808 h 860488"/>
                <a:gd name="connsiteX8" fmla="*/ 1807774 w 3049121"/>
                <a:gd name="connsiteY8" fmla="*/ 18621 h 860488"/>
                <a:gd name="connsiteX9" fmla="*/ 1663735 w 3049121"/>
                <a:gd name="connsiteY9" fmla="*/ 76798 h 860488"/>
                <a:gd name="connsiteX10" fmla="*/ 1482472 w 3049121"/>
                <a:gd name="connsiteY10" fmla="*/ 410892 h 860488"/>
                <a:gd name="connsiteX11" fmla="*/ 1159976 w 3049121"/>
                <a:gd name="connsiteY11" fmla="*/ 803349 h 860488"/>
                <a:gd name="connsiteX12" fmla="*/ 929327 w 3049121"/>
                <a:gd name="connsiteY12" fmla="*/ 670535 h 860488"/>
                <a:gd name="connsiteX13" fmla="*/ 869841 w 3049121"/>
                <a:gd name="connsiteY13" fmla="*/ 548757 h 860488"/>
                <a:gd name="connsiteX14" fmla="*/ 701859 w 3049121"/>
                <a:gd name="connsiteY14" fmla="*/ 233930 h 860488"/>
                <a:gd name="connsiteX15" fmla="*/ 505443 w 3049121"/>
                <a:gd name="connsiteY15" fmla="*/ 66883 h 860488"/>
                <a:gd name="connsiteX16" fmla="*/ 0 w 3049121"/>
                <a:gd name="connsiteY16" fmla="*/ 67445 h 860488"/>
                <a:gd name="connsiteX17" fmla="*/ 0 w 3049121"/>
                <a:gd name="connsiteY17" fmla="*/ 47803 h 860488"/>
                <a:gd name="connsiteX18" fmla="*/ 490852 w 3049121"/>
                <a:gd name="connsiteY18" fmla="*/ 40508 h 860488"/>
                <a:gd name="connsiteX19" fmla="*/ 717385 w 3049121"/>
                <a:gd name="connsiteY19" fmla="*/ 223829 h 860488"/>
                <a:gd name="connsiteX20" fmla="*/ 886864 w 3049121"/>
                <a:gd name="connsiteY20" fmla="*/ 540900 h 860488"/>
                <a:gd name="connsiteX21" fmla="*/ 947659 w 3049121"/>
                <a:gd name="connsiteY21" fmla="*/ 664549 h 860488"/>
                <a:gd name="connsiteX22" fmla="*/ 1159601 w 3049121"/>
                <a:gd name="connsiteY22" fmla="*/ 784643 h 860488"/>
                <a:gd name="connsiteX23" fmla="*/ 1465075 w 3049121"/>
                <a:gd name="connsiteY23" fmla="*/ 404157 h 860488"/>
                <a:gd name="connsiteX24" fmla="*/ 1651015 w 3049121"/>
                <a:gd name="connsiteY24" fmla="*/ 62394 h 860488"/>
                <a:gd name="connsiteX25" fmla="*/ 1814508 w 3049121"/>
                <a:gd name="connsiteY25" fmla="*/ 102 h 860488"/>
                <a:gd name="connsiteX26" fmla="*/ 2223427 w 3049121"/>
                <a:gd name="connsiteY26" fmla="*/ 460463 h 860488"/>
                <a:gd name="connsiteX27" fmla="*/ 2328743 w 3049121"/>
                <a:gd name="connsiteY27" fmla="*/ 674089 h 860488"/>
                <a:gd name="connsiteX28" fmla="*/ 2539376 w 3049121"/>
                <a:gd name="connsiteY28" fmla="*/ 857598 h 860488"/>
                <a:gd name="connsiteX29" fmla="*/ 2784615 w 3049121"/>
                <a:gd name="connsiteY29" fmla="*/ 598516 h 860488"/>
                <a:gd name="connsiteX30" fmla="*/ 2905084 w 3049121"/>
                <a:gd name="connsiteY30" fmla="*/ 364313 h 860488"/>
                <a:gd name="connsiteX31" fmla="*/ 3053611 w 3049121"/>
                <a:gd name="connsiteY31" fmla="*/ 303518 h 860488"/>
                <a:gd name="connsiteX32" fmla="*/ 3053985 w 3049121"/>
                <a:gd name="connsiteY32" fmla="*/ 322224 h 86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9121" h="860488">
                  <a:moveTo>
                    <a:pt x="3053985" y="322224"/>
                  </a:moveTo>
                  <a:cubicBezTo>
                    <a:pt x="3000672" y="322972"/>
                    <a:pt x="2959893" y="340930"/>
                    <a:pt x="2927157" y="369925"/>
                  </a:cubicBezTo>
                  <a:cubicBezTo>
                    <a:pt x="2866549" y="423612"/>
                    <a:pt x="2833999" y="515273"/>
                    <a:pt x="2802199" y="604876"/>
                  </a:cubicBezTo>
                  <a:cubicBezTo>
                    <a:pt x="2754498" y="739000"/>
                    <a:pt x="2705300" y="877426"/>
                    <a:pt x="2561450" y="877426"/>
                  </a:cubicBezTo>
                  <a:cubicBezTo>
                    <a:pt x="2553780" y="877426"/>
                    <a:pt x="2545736" y="877052"/>
                    <a:pt x="2537506" y="876304"/>
                  </a:cubicBezTo>
                  <a:cubicBezTo>
                    <a:pt x="2443787" y="867138"/>
                    <a:pt x="2374761" y="790816"/>
                    <a:pt x="2313965" y="686248"/>
                  </a:cubicBezTo>
                  <a:cubicBezTo>
                    <a:pt x="2276179" y="621524"/>
                    <a:pt x="2241572" y="545764"/>
                    <a:pt x="2206404" y="468133"/>
                  </a:cubicBezTo>
                  <a:cubicBezTo>
                    <a:pt x="2106887" y="249831"/>
                    <a:pt x="2003815" y="24046"/>
                    <a:pt x="1814134" y="18808"/>
                  </a:cubicBezTo>
                  <a:cubicBezTo>
                    <a:pt x="1811889" y="18808"/>
                    <a:pt x="1809831" y="18621"/>
                    <a:pt x="1807774" y="18621"/>
                  </a:cubicBezTo>
                  <a:cubicBezTo>
                    <a:pt x="1750345" y="18621"/>
                    <a:pt x="1703393" y="40508"/>
                    <a:pt x="1663735" y="76798"/>
                  </a:cubicBezTo>
                  <a:cubicBezTo>
                    <a:pt x="1583486" y="149939"/>
                    <a:pt x="1532417" y="281818"/>
                    <a:pt x="1482472" y="410892"/>
                  </a:cubicBezTo>
                  <a:cubicBezTo>
                    <a:pt x="1408582" y="601883"/>
                    <a:pt x="1332260" y="799421"/>
                    <a:pt x="1159976" y="803349"/>
                  </a:cubicBezTo>
                  <a:cubicBezTo>
                    <a:pt x="1036140" y="805968"/>
                    <a:pt x="979834" y="759202"/>
                    <a:pt x="929327" y="670535"/>
                  </a:cubicBezTo>
                  <a:cubicBezTo>
                    <a:pt x="909873" y="636115"/>
                    <a:pt x="891167" y="595336"/>
                    <a:pt x="869841" y="548757"/>
                  </a:cubicBezTo>
                  <a:cubicBezTo>
                    <a:pt x="830932" y="463456"/>
                    <a:pt x="782296" y="357392"/>
                    <a:pt x="701859" y="233930"/>
                  </a:cubicBezTo>
                  <a:cubicBezTo>
                    <a:pt x="647798" y="151249"/>
                    <a:pt x="579146" y="98684"/>
                    <a:pt x="505443" y="66883"/>
                  </a:cubicBezTo>
                  <a:cubicBezTo>
                    <a:pt x="306783" y="-19726"/>
                    <a:pt x="72954" y="43688"/>
                    <a:pt x="0" y="67445"/>
                  </a:cubicBezTo>
                  <a:lnTo>
                    <a:pt x="0" y="47803"/>
                  </a:lnTo>
                  <a:cubicBezTo>
                    <a:pt x="78192" y="23111"/>
                    <a:pt x="296681" y="-32821"/>
                    <a:pt x="490852" y="40508"/>
                  </a:cubicBezTo>
                  <a:cubicBezTo>
                    <a:pt x="575592" y="72495"/>
                    <a:pt x="655654" y="129175"/>
                    <a:pt x="717385" y="223829"/>
                  </a:cubicBezTo>
                  <a:cubicBezTo>
                    <a:pt x="798758" y="348226"/>
                    <a:pt x="847581" y="455039"/>
                    <a:pt x="886864" y="540900"/>
                  </a:cubicBezTo>
                  <a:cubicBezTo>
                    <a:pt x="908938" y="589162"/>
                    <a:pt x="927831" y="630503"/>
                    <a:pt x="947659" y="664549"/>
                  </a:cubicBezTo>
                  <a:cubicBezTo>
                    <a:pt x="995173" y="746669"/>
                    <a:pt x="1047364" y="787262"/>
                    <a:pt x="1159601" y="784643"/>
                  </a:cubicBezTo>
                  <a:cubicBezTo>
                    <a:pt x="1319353" y="780902"/>
                    <a:pt x="1390063" y="597954"/>
                    <a:pt x="1465075" y="404157"/>
                  </a:cubicBezTo>
                  <a:cubicBezTo>
                    <a:pt x="1515956" y="272652"/>
                    <a:pt x="1567772" y="138341"/>
                    <a:pt x="1651015" y="62394"/>
                  </a:cubicBezTo>
                  <a:cubicBezTo>
                    <a:pt x="1695162" y="22176"/>
                    <a:pt x="1748101" y="-1768"/>
                    <a:pt x="1814508" y="102"/>
                  </a:cubicBezTo>
                  <a:cubicBezTo>
                    <a:pt x="2016162" y="5527"/>
                    <a:pt x="2121478" y="236736"/>
                    <a:pt x="2223427" y="460463"/>
                  </a:cubicBezTo>
                  <a:cubicBezTo>
                    <a:pt x="2258221" y="536411"/>
                    <a:pt x="2291892" y="610675"/>
                    <a:pt x="2328743" y="674089"/>
                  </a:cubicBezTo>
                  <a:cubicBezTo>
                    <a:pt x="2387107" y="775477"/>
                    <a:pt x="2452579" y="848993"/>
                    <a:pt x="2539376" y="857598"/>
                  </a:cubicBezTo>
                  <a:cubicBezTo>
                    <a:pt x="2687530" y="872188"/>
                    <a:pt x="2734669" y="739374"/>
                    <a:pt x="2784615" y="598516"/>
                  </a:cubicBezTo>
                  <a:cubicBezTo>
                    <a:pt x="2815668" y="510783"/>
                    <a:pt x="2847468" y="421367"/>
                    <a:pt x="2905084" y="364313"/>
                  </a:cubicBezTo>
                  <a:cubicBezTo>
                    <a:pt x="2941748" y="327649"/>
                    <a:pt x="2989075" y="304453"/>
                    <a:pt x="3053611" y="303518"/>
                  </a:cubicBezTo>
                  <a:lnTo>
                    <a:pt x="3053985" y="322224"/>
                  </a:lnTo>
                  <a:close/>
                </a:path>
              </a:pathLst>
            </a:custGeom>
            <a:solidFill>
              <a:srgbClr val="FFFFFF">
                <a:alpha val="80000"/>
              </a:srgbClr>
            </a:solidFill>
            <a:ln w="18697" cap="flat">
              <a:noFill/>
              <a:prstDash val="solid"/>
              <a:miter/>
            </a:ln>
          </p:spPr>
          <p:txBody>
            <a:bodyPr rtlCol="0" anchor="ctr"/>
            <a:lstStyle/>
            <a:p>
              <a:endParaRPr lang="en-ID"/>
            </a:p>
          </p:txBody>
        </p:sp>
        <p:sp>
          <p:nvSpPr>
            <p:cNvPr id="187" name="Freeform: Shape 186">
              <a:extLst>
                <a:ext uri="{FF2B5EF4-FFF2-40B4-BE49-F238E27FC236}">
                  <a16:creationId xmlns:a16="http://schemas.microsoft.com/office/drawing/2014/main" id="{0A78B724-974D-4FEE-85A2-7FAC446CA329}"/>
                </a:ext>
              </a:extLst>
            </p:cNvPr>
            <p:cNvSpPr/>
            <p:nvPr/>
          </p:nvSpPr>
          <p:spPr>
            <a:xfrm>
              <a:off x="4056317" y="4331043"/>
              <a:ext cx="1683564" cy="299300"/>
            </a:xfrm>
            <a:custGeom>
              <a:avLst/>
              <a:gdLst>
                <a:gd name="connsiteX0" fmla="*/ 1647461 w 1683564"/>
                <a:gd name="connsiteY0" fmla="*/ 300797 h 299300"/>
                <a:gd name="connsiteX1" fmla="*/ 52191 w 1683564"/>
                <a:gd name="connsiteY1" fmla="*/ 300797 h 299300"/>
                <a:gd name="connsiteX2" fmla="*/ 0 w 1683564"/>
                <a:gd name="connsiteY2" fmla="*/ 248606 h 299300"/>
                <a:gd name="connsiteX3" fmla="*/ 0 w 1683564"/>
                <a:gd name="connsiteY3" fmla="*/ 52190 h 299300"/>
                <a:gd name="connsiteX4" fmla="*/ 52191 w 1683564"/>
                <a:gd name="connsiteY4" fmla="*/ 0 h 299300"/>
                <a:gd name="connsiteX5" fmla="*/ 1647461 w 1683564"/>
                <a:gd name="connsiteY5" fmla="*/ 0 h 299300"/>
                <a:gd name="connsiteX6" fmla="*/ 1699652 w 1683564"/>
                <a:gd name="connsiteY6" fmla="*/ 52190 h 299300"/>
                <a:gd name="connsiteX7" fmla="*/ 1699652 w 1683564"/>
                <a:gd name="connsiteY7" fmla="*/ 248606 h 299300"/>
                <a:gd name="connsiteX8" fmla="*/ 1647461 w 1683564"/>
                <a:gd name="connsiteY8" fmla="*/ 300797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299300">
                  <a:moveTo>
                    <a:pt x="1647461" y="300797"/>
                  </a:moveTo>
                  <a:lnTo>
                    <a:pt x="52191" y="300797"/>
                  </a:lnTo>
                  <a:cubicBezTo>
                    <a:pt x="23383" y="300797"/>
                    <a:pt x="0" y="277414"/>
                    <a:pt x="0" y="248606"/>
                  </a:cubicBezTo>
                  <a:lnTo>
                    <a:pt x="0" y="52190"/>
                  </a:lnTo>
                  <a:cubicBezTo>
                    <a:pt x="0" y="23383"/>
                    <a:pt x="23383" y="0"/>
                    <a:pt x="52191" y="0"/>
                  </a:cubicBezTo>
                  <a:lnTo>
                    <a:pt x="1647461" y="0"/>
                  </a:lnTo>
                  <a:cubicBezTo>
                    <a:pt x="1676269" y="0"/>
                    <a:pt x="1699652" y="23383"/>
                    <a:pt x="1699652" y="52190"/>
                  </a:cubicBezTo>
                  <a:lnTo>
                    <a:pt x="1699652" y="248606"/>
                  </a:lnTo>
                  <a:cubicBezTo>
                    <a:pt x="1699652" y="277414"/>
                    <a:pt x="1676269" y="300797"/>
                    <a:pt x="1647461" y="300797"/>
                  </a:cubicBezTo>
                  <a:close/>
                </a:path>
              </a:pathLst>
            </a:custGeom>
            <a:solidFill>
              <a:srgbClr val="A2D5F3">
                <a:alpha val="50000"/>
              </a:srgbClr>
            </a:solidFill>
            <a:ln w="18697" cap="flat">
              <a:noFill/>
              <a:prstDash val="solid"/>
              <a:miter/>
            </a:ln>
          </p:spPr>
          <p:txBody>
            <a:bodyPr rtlCol="0" anchor="ctr"/>
            <a:lstStyle/>
            <a:p>
              <a:endParaRPr lang="en-ID"/>
            </a:p>
          </p:txBody>
        </p:sp>
        <p:sp>
          <p:nvSpPr>
            <p:cNvPr id="188" name="Freeform: Shape 187">
              <a:extLst>
                <a:ext uri="{FF2B5EF4-FFF2-40B4-BE49-F238E27FC236}">
                  <a16:creationId xmlns:a16="http://schemas.microsoft.com/office/drawing/2014/main" id="{62039CE5-1C2C-4FAF-A76F-DA1B1F1A2679}"/>
                </a:ext>
              </a:extLst>
            </p:cNvPr>
            <p:cNvSpPr/>
            <p:nvPr/>
          </p:nvSpPr>
          <p:spPr>
            <a:xfrm>
              <a:off x="4056317" y="4694693"/>
              <a:ext cx="1683564" cy="299300"/>
            </a:xfrm>
            <a:custGeom>
              <a:avLst/>
              <a:gdLst>
                <a:gd name="connsiteX0" fmla="*/ 1647461 w 1683564"/>
                <a:gd name="connsiteY0" fmla="*/ 300797 h 299300"/>
                <a:gd name="connsiteX1" fmla="*/ 52191 w 1683564"/>
                <a:gd name="connsiteY1" fmla="*/ 300797 h 299300"/>
                <a:gd name="connsiteX2" fmla="*/ 0 w 1683564"/>
                <a:gd name="connsiteY2" fmla="*/ 248606 h 299300"/>
                <a:gd name="connsiteX3" fmla="*/ 0 w 1683564"/>
                <a:gd name="connsiteY3" fmla="*/ 52190 h 299300"/>
                <a:gd name="connsiteX4" fmla="*/ 52191 w 1683564"/>
                <a:gd name="connsiteY4" fmla="*/ 0 h 299300"/>
                <a:gd name="connsiteX5" fmla="*/ 1647461 w 1683564"/>
                <a:gd name="connsiteY5" fmla="*/ 0 h 299300"/>
                <a:gd name="connsiteX6" fmla="*/ 1699652 w 1683564"/>
                <a:gd name="connsiteY6" fmla="*/ 52190 h 299300"/>
                <a:gd name="connsiteX7" fmla="*/ 1699652 w 1683564"/>
                <a:gd name="connsiteY7" fmla="*/ 248606 h 299300"/>
                <a:gd name="connsiteX8" fmla="*/ 1647461 w 1683564"/>
                <a:gd name="connsiteY8" fmla="*/ 300797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299300">
                  <a:moveTo>
                    <a:pt x="1647461" y="300797"/>
                  </a:moveTo>
                  <a:lnTo>
                    <a:pt x="52191" y="300797"/>
                  </a:lnTo>
                  <a:cubicBezTo>
                    <a:pt x="23383" y="300797"/>
                    <a:pt x="0" y="277414"/>
                    <a:pt x="0" y="248606"/>
                  </a:cubicBezTo>
                  <a:lnTo>
                    <a:pt x="0" y="52190"/>
                  </a:lnTo>
                  <a:cubicBezTo>
                    <a:pt x="0" y="23383"/>
                    <a:pt x="23383" y="0"/>
                    <a:pt x="52191" y="0"/>
                  </a:cubicBezTo>
                  <a:lnTo>
                    <a:pt x="1647461" y="0"/>
                  </a:lnTo>
                  <a:cubicBezTo>
                    <a:pt x="1676269" y="0"/>
                    <a:pt x="1699652" y="23383"/>
                    <a:pt x="1699652" y="52190"/>
                  </a:cubicBezTo>
                  <a:lnTo>
                    <a:pt x="1699652" y="248606"/>
                  </a:lnTo>
                  <a:cubicBezTo>
                    <a:pt x="1699652" y="277414"/>
                    <a:pt x="1676269" y="300797"/>
                    <a:pt x="1647461" y="300797"/>
                  </a:cubicBezTo>
                  <a:close/>
                </a:path>
              </a:pathLst>
            </a:custGeom>
            <a:solidFill>
              <a:srgbClr val="FFFFFF">
                <a:alpha val="20000"/>
              </a:srgbClr>
            </a:solidFill>
            <a:ln w="18697" cap="flat">
              <a:noFill/>
              <a:prstDash val="solid"/>
              <a:miter/>
            </a:ln>
          </p:spPr>
          <p:txBody>
            <a:bodyPr rtlCol="0" anchor="ctr"/>
            <a:lstStyle/>
            <a:p>
              <a:endParaRPr lang="en-ID"/>
            </a:p>
          </p:txBody>
        </p:sp>
        <p:sp>
          <p:nvSpPr>
            <p:cNvPr id="189" name="Freeform: Shape 188">
              <a:extLst>
                <a:ext uri="{FF2B5EF4-FFF2-40B4-BE49-F238E27FC236}">
                  <a16:creationId xmlns:a16="http://schemas.microsoft.com/office/drawing/2014/main" id="{27DA4207-F606-40CE-AA86-4EEF4D475F83}"/>
                </a:ext>
              </a:extLst>
            </p:cNvPr>
            <p:cNvSpPr/>
            <p:nvPr/>
          </p:nvSpPr>
          <p:spPr>
            <a:xfrm>
              <a:off x="912168" y="2900387"/>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1"/>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761"/>
                    <a:pt x="1550188" y="664260"/>
                    <a:pt x="1516143" y="664260"/>
                  </a:cubicBezTo>
                  <a:close/>
                </a:path>
              </a:pathLst>
            </a:custGeom>
            <a:solidFill>
              <a:srgbClr val="A2D5F3">
                <a:alpha val="20000"/>
              </a:srgbClr>
            </a:solidFill>
            <a:ln w="18697" cap="flat">
              <a:noFill/>
              <a:prstDash val="solid"/>
              <a:miter/>
            </a:ln>
          </p:spPr>
          <p:txBody>
            <a:bodyPr rtlCol="0" anchor="ctr"/>
            <a:lstStyle/>
            <a:p>
              <a:endParaRPr lang="en-ID"/>
            </a:p>
          </p:txBody>
        </p:sp>
        <p:sp>
          <p:nvSpPr>
            <p:cNvPr id="190" name="Freeform: Shape 189">
              <a:extLst>
                <a:ext uri="{FF2B5EF4-FFF2-40B4-BE49-F238E27FC236}">
                  <a16:creationId xmlns:a16="http://schemas.microsoft.com/office/drawing/2014/main" id="{C6CE3A8A-0363-4B4B-8E4F-5DCB4A721710}"/>
                </a:ext>
              </a:extLst>
            </p:cNvPr>
            <p:cNvSpPr/>
            <p:nvPr/>
          </p:nvSpPr>
          <p:spPr>
            <a:xfrm>
              <a:off x="2173718" y="3067060"/>
              <a:ext cx="93531" cy="430244"/>
            </a:xfrm>
            <a:custGeom>
              <a:avLst/>
              <a:gdLst>
                <a:gd name="connsiteX0" fmla="*/ 93718 w 93531"/>
                <a:gd name="connsiteY0" fmla="*/ 441281 h 430244"/>
                <a:gd name="connsiteX1" fmla="*/ 15526 w 93531"/>
                <a:gd name="connsiteY1" fmla="*/ 441281 h 430244"/>
                <a:gd name="connsiteX2" fmla="*/ 0 w 93531"/>
                <a:gd name="connsiteY2" fmla="*/ 425755 h 430244"/>
                <a:gd name="connsiteX3" fmla="*/ 0 w 93531"/>
                <a:gd name="connsiteY3" fmla="*/ 15526 h 430244"/>
                <a:gd name="connsiteX4" fmla="*/ 15526 w 93531"/>
                <a:gd name="connsiteY4" fmla="*/ 0 h 430244"/>
                <a:gd name="connsiteX5" fmla="*/ 93718 w 93531"/>
                <a:gd name="connsiteY5" fmla="*/ 0 h 430244"/>
                <a:gd name="connsiteX6" fmla="*/ 109245 w 93531"/>
                <a:gd name="connsiteY6" fmla="*/ 15526 h 430244"/>
                <a:gd name="connsiteX7" fmla="*/ 109245 w 93531"/>
                <a:gd name="connsiteY7" fmla="*/ 425755 h 430244"/>
                <a:gd name="connsiteX8" fmla="*/ 93718 w 93531"/>
                <a:gd name="connsiteY8" fmla="*/ 441281 h 43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30244">
                  <a:moveTo>
                    <a:pt x="93718" y="441281"/>
                  </a:moveTo>
                  <a:lnTo>
                    <a:pt x="15526" y="441281"/>
                  </a:lnTo>
                  <a:cubicBezTo>
                    <a:pt x="6921" y="441281"/>
                    <a:pt x="0" y="434360"/>
                    <a:pt x="0" y="425755"/>
                  </a:cubicBezTo>
                  <a:lnTo>
                    <a:pt x="0" y="15526"/>
                  </a:lnTo>
                  <a:cubicBezTo>
                    <a:pt x="0" y="6921"/>
                    <a:pt x="6921" y="0"/>
                    <a:pt x="15526" y="0"/>
                  </a:cubicBezTo>
                  <a:lnTo>
                    <a:pt x="93718" y="0"/>
                  </a:lnTo>
                  <a:cubicBezTo>
                    <a:pt x="102323" y="0"/>
                    <a:pt x="109245" y="6921"/>
                    <a:pt x="109245" y="15526"/>
                  </a:cubicBezTo>
                  <a:lnTo>
                    <a:pt x="109245" y="425755"/>
                  </a:lnTo>
                  <a:cubicBezTo>
                    <a:pt x="109245" y="434360"/>
                    <a:pt x="102323" y="441281"/>
                    <a:pt x="93718" y="441281"/>
                  </a:cubicBezTo>
                  <a:close/>
                </a:path>
              </a:pathLst>
            </a:custGeom>
            <a:solidFill>
              <a:srgbClr val="FFFFFF"/>
            </a:solidFill>
            <a:ln w="18697" cap="flat">
              <a:noFill/>
              <a:prstDash val="solid"/>
              <a:miter/>
            </a:ln>
          </p:spPr>
          <p:txBody>
            <a:bodyPr rtlCol="0" anchor="ctr"/>
            <a:lstStyle/>
            <a:p>
              <a:endParaRPr lang="en-ID"/>
            </a:p>
          </p:txBody>
        </p:sp>
        <p:sp>
          <p:nvSpPr>
            <p:cNvPr id="191" name="Freeform: Shape 190">
              <a:extLst>
                <a:ext uri="{FF2B5EF4-FFF2-40B4-BE49-F238E27FC236}">
                  <a16:creationId xmlns:a16="http://schemas.microsoft.com/office/drawing/2014/main" id="{AEF8B605-460B-4CC8-879F-4BEE08748666}"/>
                </a:ext>
              </a:extLst>
            </p:cNvPr>
            <p:cNvSpPr/>
            <p:nvPr/>
          </p:nvSpPr>
          <p:spPr>
            <a:xfrm>
              <a:off x="2323743"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69" y="544539"/>
                    <a:pt x="0" y="536870"/>
                    <a:pt x="0" y="527330"/>
                  </a:cubicBezTo>
                  <a:lnTo>
                    <a:pt x="0" y="17210"/>
                  </a:lnTo>
                  <a:cubicBezTo>
                    <a:pt x="0" y="7670"/>
                    <a:pt x="7669"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2" name="Freeform: Shape 191">
              <a:extLst>
                <a:ext uri="{FF2B5EF4-FFF2-40B4-BE49-F238E27FC236}">
                  <a16:creationId xmlns:a16="http://schemas.microsoft.com/office/drawing/2014/main" id="{DCA64AAF-FD5B-4D93-8827-C24CEA17F0BB}"/>
                </a:ext>
              </a:extLst>
            </p:cNvPr>
            <p:cNvSpPr/>
            <p:nvPr/>
          </p:nvSpPr>
          <p:spPr>
            <a:xfrm>
              <a:off x="974459"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245" y="536870"/>
                    <a:pt x="101575"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3" name="Freeform: Shape 192">
              <a:extLst>
                <a:ext uri="{FF2B5EF4-FFF2-40B4-BE49-F238E27FC236}">
                  <a16:creationId xmlns:a16="http://schemas.microsoft.com/office/drawing/2014/main" id="{AB1FCBAF-2DEC-479B-81CE-5899184E6521}"/>
                </a:ext>
              </a:extLst>
            </p:cNvPr>
            <p:cNvSpPr/>
            <p:nvPr/>
          </p:nvSpPr>
          <p:spPr>
            <a:xfrm>
              <a:off x="1124484" y="3092875"/>
              <a:ext cx="93531" cy="411538"/>
            </a:xfrm>
            <a:custGeom>
              <a:avLst/>
              <a:gdLst>
                <a:gd name="connsiteX0" fmla="*/ 94093 w 93531"/>
                <a:gd name="connsiteY0" fmla="*/ 415466 h 411537"/>
                <a:gd name="connsiteX1" fmla="*/ 14965 w 93531"/>
                <a:gd name="connsiteY1" fmla="*/ 415466 h 411537"/>
                <a:gd name="connsiteX2" fmla="*/ 0 w 93531"/>
                <a:gd name="connsiteY2" fmla="*/ 400501 h 411537"/>
                <a:gd name="connsiteX3" fmla="*/ 0 w 93531"/>
                <a:gd name="connsiteY3" fmla="*/ 14965 h 411537"/>
                <a:gd name="connsiteX4" fmla="*/ 14965 w 93531"/>
                <a:gd name="connsiteY4" fmla="*/ 0 h 411537"/>
                <a:gd name="connsiteX5" fmla="*/ 94093 w 93531"/>
                <a:gd name="connsiteY5" fmla="*/ 0 h 411537"/>
                <a:gd name="connsiteX6" fmla="*/ 109058 w 93531"/>
                <a:gd name="connsiteY6" fmla="*/ 14965 h 411537"/>
                <a:gd name="connsiteX7" fmla="*/ 109058 w 93531"/>
                <a:gd name="connsiteY7" fmla="*/ 400501 h 411537"/>
                <a:gd name="connsiteX8" fmla="*/ 94093 w 93531"/>
                <a:gd name="connsiteY8" fmla="*/ 415466 h 4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11537">
                  <a:moveTo>
                    <a:pt x="94093" y="415466"/>
                  </a:moveTo>
                  <a:lnTo>
                    <a:pt x="14965" y="415466"/>
                  </a:lnTo>
                  <a:cubicBezTo>
                    <a:pt x="6734" y="415466"/>
                    <a:pt x="0" y="408732"/>
                    <a:pt x="0" y="400501"/>
                  </a:cubicBezTo>
                  <a:lnTo>
                    <a:pt x="0" y="14965"/>
                  </a:lnTo>
                  <a:cubicBezTo>
                    <a:pt x="0" y="6734"/>
                    <a:pt x="6734" y="0"/>
                    <a:pt x="14965" y="0"/>
                  </a:cubicBezTo>
                  <a:lnTo>
                    <a:pt x="94093" y="0"/>
                  </a:lnTo>
                  <a:cubicBezTo>
                    <a:pt x="102323" y="0"/>
                    <a:pt x="109058" y="6734"/>
                    <a:pt x="109058" y="14965"/>
                  </a:cubicBezTo>
                  <a:lnTo>
                    <a:pt x="109058" y="400501"/>
                  </a:lnTo>
                  <a:cubicBezTo>
                    <a:pt x="109058" y="408732"/>
                    <a:pt x="102323" y="415466"/>
                    <a:pt x="94093" y="415466"/>
                  </a:cubicBezTo>
                  <a:close/>
                </a:path>
              </a:pathLst>
            </a:custGeom>
            <a:solidFill>
              <a:srgbClr val="FFFFFF"/>
            </a:solidFill>
            <a:ln w="18697" cap="flat">
              <a:noFill/>
              <a:prstDash val="solid"/>
              <a:miter/>
            </a:ln>
          </p:spPr>
          <p:txBody>
            <a:bodyPr rtlCol="0" anchor="ctr"/>
            <a:lstStyle/>
            <a:p>
              <a:endParaRPr lang="en-ID"/>
            </a:p>
          </p:txBody>
        </p:sp>
        <p:sp>
          <p:nvSpPr>
            <p:cNvPr id="194" name="Freeform: Shape 193">
              <a:extLst>
                <a:ext uri="{FF2B5EF4-FFF2-40B4-BE49-F238E27FC236}">
                  <a16:creationId xmlns:a16="http://schemas.microsoft.com/office/drawing/2014/main" id="{FBB8A0E7-4441-4EF7-9250-83A4042620EB}"/>
                </a:ext>
              </a:extLst>
            </p:cNvPr>
            <p:cNvSpPr/>
            <p:nvPr/>
          </p:nvSpPr>
          <p:spPr>
            <a:xfrm>
              <a:off x="1274321"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245" y="536870"/>
                    <a:pt x="101575"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5" name="Freeform: Shape 194">
              <a:extLst>
                <a:ext uri="{FF2B5EF4-FFF2-40B4-BE49-F238E27FC236}">
                  <a16:creationId xmlns:a16="http://schemas.microsoft.com/office/drawing/2014/main" id="{A44735A0-55E9-462A-B78F-1F30DE214C45}"/>
                </a:ext>
              </a:extLst>
            </p:cNvPr>
            <p:cNvSpPr/>
            <p:nvPr/>
          </p:nvSpPr>
          <p:spPr>
            <a:xfrm>
              <a:off x="1424345" y="3207731"/>
              <a:ext cx="93531" cy="299300"/>
            </a:xfrm>
            <a:custGeom>
              <a:avLst/>
              <a:gdLst>
                <a:gd name="connsiteX0" fmla="*/ 96337 w 93531"/>
                <a:gd name="connsiteY0" fmla="*/ 300610 h 299300"/>
                <a:gd name="connsiteX1" fmla="*/ 12720 w 93531"/>
                <a:gd name="connsiteY1" fmla="*/ 300610 h 299300"/>
                <a:gd name="connsiteX2" fmla="*/ 0 w 93531"/>
                <a:gd name="connsiteY2" fmla="*/ 287889 h 299300"/>
                <a:gd name="connsiteX3" fmla="*/ 0 w 93531"/>
                <a:gd name="connsiteY3" fmla="*/ 12720 h 299300"/>
                <a:gd name="connsiteX4" fmla="*/ 12720 w 93531"/>
                <a:gd name="connsiteY4" fmla="*/ 0 h 299300"/>
                <a:gd name="connsiteX5" fmla="*/ 96337 w 93531"/>
                <a:gd name="connsiteY5" fmla="*/ 0 h 299300"/>
                <a:gd name="connsiteX6" fmla="*/ 109058 w 93531"/>
                <a:gd name="connsiteY6" fmla="*/ 12720 h 299300"/>
                <a:gd name="connsiteX7" fmla="*/ 109058 w 93531"/>
                <a:gd name="connsiteY7" fmla="*/ 287889 h 299300"/>
                <a:gd name="connsiteX8" fmla="*/ 96337 w 93531"/>
                <a:gd name="connsiteY8" fmla="*/ 300610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299300">
                  <a:moveTo>
                    <a:pt x="96337" y="300610"/>
                  </a:moveTo>
                  <a:lnTo>
                    <a:pt x="12720" y="300610"/>
                  </a:lnTo>
                  <a:cubicBezTo>
                    <a:pt x="5612" y="300610"/>
                    <a:pt x="0" y="294811"/>
                    <a:pt x="0" y="287889"/>
                  </a:cubicBezTo>
                  <a:lnTo>
                    <a:pt x="0" y="12720"/>
                  </a:lnTo>
                  <a:cubicBezTo>
                    <a:pt x="0" y="5612"/>
                    <a:pt x="5799" y="0"/>
                    <a:pt x="12720" y="0"/>
                  </a:cubicBezTo>
                  <a:lnTo>
                    <a:pt x="96337" y="0"/>
                  </a:lnTo>
                  <a:cubicBezTo>
                    <a:pt x="103446" y="0"/>
                    <a:pt x="109058" y="5612"/>
                    <a:pt x="109058" y="12720"/>
                  </a:cubicBezTo>
                  <a:lnTo>
                    <a:pt x="109058" y="287889"/>
                  </a:lnTo>
                  <a:cubicBezTo>
                    <a:pt x="109058" y="294811"/>
                    <a:pt x="103446" y="300610"/>
                    <a:pt x="96337" y="300610"/>
                  </a:cubicBezTo>
                  <a:close/>
                </a:path>
              </a:pathLst>
            </a:custGeom>
            <a:solidFill>
              <a:srgbClr val="FFFFFF"/>
            </a:solidFill>
            <a:ln w="18697" cap="flat">
              <a:noFill/>
              <a:prstDash val="solid"/>
              <a:miter/>
            </a:ln>
          </p:spPr>
          <p:txBody>
            <a:bodyPr rtlCol="0" anchor="ctr"/>
            <a:lstStyle/>
            <a:p>
              <a:endParaRPr lang="en-ID"/>
            </a:p>
          </p:txBody>
        </p:sp>
        <p:sp>
          <p:nvSpPr>
            <p:cNvPr id="196" name="Freeform: Shape 195">
              <a:extLst>
                <a:ext uri="{FF2B5EF4-FFF2-40B4-BE49-F238E27FC236}">
                  <a16:creationId xmlns:a16="http://schemas.microsoft.com/office/drawing/2014/main" id="{7618FE1A-85C1-42AE-B51E-E858BF510237}"/>
                </a:ext>
              </a:extLst>
            </p:cNvPr>
            <p:cNvSpPr/>
            <p:nvPr/>
          </p:nvSpPr>
          <p:spPr>
            <a:xfrm>
              <a:off x="1574182"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69" y="544539"/>
                    <a:pt x="0" y="536870"/>
                    <a:pt x="0" y="527330"/>
                  </a:cubicBezTo>
                  <a:lnTo>
                    <a:pt x="0" y="17210"/>
                  </a:lnTo>
                  <a:cubicBezTo>
                    <a:pt x="0" y="7670"/>
                    <a:pt x="7669"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7" name="Freeform: Shape 196">
              <a:extLst>
                <a:ext uri="{FF2B5EF4-FFF2-40B4-BE49-F238E27FC236}">
                  <a16:creationId xmlns:a16="http://schemas.microsoft.com/office/drawing/2014/main" id="{2366BB87-8464-4A77-B2C0-D1855C681827}"/>
                </a:ext>
              </a:extLst>
            </p:cNvPr>
            <p:cNvSpPr/>
            <p:nvPr/>
          </p:nvSpPr>
          <p:spPr>
            <a:xfrm>
              <a:off x="1724020" y="3067060"/>
              <a:ext cx="93531" cy="430244"/>
            </a:xfrm>
            <a:custGeom>
              <a:avLst/>
              <a:gdLst>
                <a:gd name="connsiteX0" fmla="*/ 93718 w 93531"/>
                <a:gd name="connsiteY0" fmla="*/ 441281 h 430244"/>
                <a:gd name="connsiteX1" fmla="*/ 15526 w 93531"/>
                <a:gd name="connsiteY1" fmla="*/ 441281 h 430244"/>
                <a:gd name="connsiteX2" fmla="*/ 0 w 93531"/>
                <a:gd name="connsiteY2" fmla="*/ 425755 h 430244"/>
                <a:gd name="connsiteX3" fmla="*/ 0 w 93531"/>
                <a:gd name="connsiteY3" fmla="*/ 15526 h 430244"/>
                <a:gd name="connsiteX4" fmla="*/ 15526 w 93531"/>
                <a:gd name="connsiteY4" fmla="*/ 0 h 430244"/>
                <a:gd name="connsiteX5" fmla="*/ 93718 w 93531"/>
                <a:gd name="connsiteY5" fmla="*/ 0 h 430244"/>
                <a:gd name="connsiteX6" fmla="*/ 109245 w 93531"/>
                <a:gd name="connsiteY6" fmla="*/ 15526 h 430244"/>
                <a:gd name="connsiteX7" fmla="*/ 109245 w 93531"/>
                <a:gd name="connsiteY7" fmla="*/ 425755 h 430244"/>
                <a:gd name="connsiteX8" fmla="*/ 93718 w 93531"/>
                <a:gd name="connsiteY8" fmla="*/ 441281 h 43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30244">
                  <a:moveTo>
                    <a:pt x="93718" y="441281"/>
                  </a:moveTo>
                  <a:lnTo>
                    <a:pt x="15526" y="441281"/>
                  </a:lnTo>
                  <a:cubicBezTo>
                    <a:pt x="6921" y="441281"/>
                    <a:pt x="0" y="434360"/>
                    <a:pt x="0" y="425755"/>
                  </a:cubicBezTo>
                  <a:lnTo>
                    <a:pt x="0" y="15526"/>
                  </a:lnTo>
                  <a:cubicBezTo>
                    <a:pt x="0" y="6921"/>
                    <a:pt x="6921" y="0"/>
                    <a:pt x="15526" y="0"/>
                  </a:cubicBezTo>
                  <a:lnTo>
                    <a:pt x="93718" y="0"/>
                  </a:lnTo>
                  <a:cubicBezTo>
                    <a:pt x="102323" y="0"/>
                    <a:pt x="109245" y="6921"/>
                    <a:pt x="109245" y="15526"/>
                  </a:cubicBezTo>
                  <a:lnTo>
                    <a:pt x="109245" y="425755"/>
                  </a:lnTo>
                  <a:cubicBezTo>
                    <a:pt x="109245" y="434360"/>
                    <a:pt x="102323" y="441281"/>
                    <a:pt x="93718" y="441281"/>
                  </a:cubicBezTo>
                  <a:close/>
                </a:path>
              </a:pathLst>
            </a:custGeom>
            <a:solidFill>
              <a:srgbClr val="FFFFFF"/>
            </a:solidFill>
            <a:ln w="18697" cap="flat">
              <a:noFill/>
              <a:prstDash val="solid"/>
              <a:miter/>
            </a:ln>
          </p:spPr>
          <p:txBody>
            <a:bodyPr rtlCol="0" anchor="ctr"/>
            <a:lstStyle/>
            <a:p>
              <a:endParaRPr lang="en-ID"/>
            </a:p>
          </p:txBody>
        </p:sp>
        <p:sp>
          <p:nvSpPr>
            <p:cNvPr id="198" name="Freeform: Shape 197">
              <a:extLst>
                <a:ext uri="{FF2B5EF4-FFF2-40B4-BE49-F238E27FC236}">
                  <a16:creationId xmlns:a16="http://schemas.microsoft.com/office/drawing/2014/main" id="{AE16DFAC-FB57-41A4-99DE-500157C764A9}"/>
                </a:ext>
              </a:extLst>
            </p:cNvPr>
            <p:cNvSpPr/>
            <p:nvPr/>
          </p:nvSpPr>
          <p:spPr>
            <a:xfrm>
              <a:off x="1874044"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9" name="Freeform: Shape 198">
              <a:extLst>
                <a:ext uri="{FF2B5EF4-FFF2-40B4-BE49-F238E27FC236}">
                  <a16:creationId xmlns:a16="http://schemas.microsoft.com/office/drawing/2014/main" id="{583932F0-639C-4A8F-BF70-5A538309B91F}"/>
                </a:ext>
              </a:extLst>
            </p:cNvPr>
            <p:cNvSpPr/>
            <p:nvPr/>
          </p:nvSpPr>
          <p:spPr>
            <a:xfrm>
              <a:off x="2024068" y="3092875"/>
              <a:ext cx="93531" cy="411538"/>
            </a:xfrm>
            <a:custGeom>
              <a:avLst/>
              <a:gdLst>
                <a:gd name="connsiteX0" fmla="*/ 94093 w 93531"/>
                <a:gd name="connsiteY0" fmla="*/ 415466 h 411537"/>
                <a:gd name="connsiteX1" fmla="*/ 14965 w 93531"/>
                <a:gd name="connsiteY1" fmla="*/ 415466 h 411537"/>
                <a:gd name="connsiteX2" fmla="*/ 0 w 93531"/>
                <a:gd name="connsiteY2" fmla="*/ 400501 h 411537"/>
                <a:gd name="connsiteX3" fmla="*/ 0 w 93531"/>
                <a:gd name="connsiteY3" fmla="*/ 14965 h 411537"/>
                <a:gd name="connsiteX4" fmla="*/ 14965 w 93531"/>
                <a:gd name="connsiteY4" fmla="*/ 0 h 411537"/>
                <a:gd name="connsiteX5" fmla="*/ 94093 w 93531"/>
                <a:gd name="connsiteY5" fmla="*/ 0 h 411537"/>
                <a:gd name="connsiteX6" fmla="*/ 109058 w 93531"/>
                <a:gd name="connsiteY6" fmla="*/ 14965 h 411537"/>
                <a:gd name="connsiteX7" fmla="*/ 109058 w 93531"/>
                <a:gd name="connsiteY7" fmla="*/ 400501 h 411537"/>
                <a:gd name="connsiteX8" fmla="*/ 94093 w 93531"/>
                <a:gd name="connsiteY8" fmla="*/ 415466 h 4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11537">
                  <a:moveTo>
                    <a:pt x="94093" y="415466"/>
                  </a:moveTo>
                  <a:lnTo>
                    <a:pt x="14965" y="415466"/>
                  </a:lnTo>
                  <a:cubicBezTo>
                    <a:pt x="6734" y="415466"/>
                    <a:pt x="0" y="408732"/>
                    <a:pt x="0" y="400501"/>
                  </a:cubicBezTo>
                  <a:lnTo>
                    <a:pt x="0" y="14965"/>
                  </a:lnTo>
                  <a:cubicBezTo>
                    <a:pt x="0" y="6734"/>
                    <a:pt x="6734" y="0"/>
                    <a:pt x="14965" y="0"/>
                  </a:cubicBezTo>
                  <a:lnTo>
                    <a:pt x="94093" y="0"/>
                  </a:lnTo>
                  <a:cubicBezTo>
                    <a:pt x="102323" y="0"/>
                    <a:pt x="109058" y="6734"/>
                    <a:pt x="109058" y="14965"/>
                  </a:cubicBezTo>
                  <a:lnTo>
                    <a:pt x="109058" y="400501"/>
                  </a:lnTo>
                  <a:cubicBezTo>
                    <a:pt x="109058" y="408732"/>
                    <a:pt x="102323" y="415466"/>
                    <a:pt x="94093" y="415466"/>
                  </a:cubicBezTo>
                  <a:close/>
                </a:path>
              </a:pathLst>
            </a:custGeom>
            <a:solidFill>
              <a:srgbClr val="FFFFFF"/>
            </a:solidFill>
            <a:ln w="18697" cap="flat">
              <a:noFill/>
              <a:prstDash val="solid"/>
              <a:miter/>
            </a:ln>
          </p:spPr>
          <p:txBody>
            <a:bodyPr rtlCol="0" anchor="ctr"/>
            <a:lstStyle/>
            <a:p>
              <a:endParaRPr lang="en-ID"/>
            </a:p>
          </p:txBody>
        </p:sp>
        <p:sp>
          <p:nvSpPr>
            <p:cNvPr id="200" name="Freeform: Shape 199">
              <a:extLst>
                <a:ext uri="{FF2B5EF4-FFF2-40B4-BE49-F238E27FC236}">
                  <a16:creationId xmlns:a16="http://schemas.microsoft.com/office/drawing/2014/main" id="{B3C2E346-6FD2-4CED-BFA1-149876DB2165}"/>
                </a:ext>
              </a:extLst>
            </p:cNvPr>
            <p:cNvSpPr/>
            <p:nvPr/>
          </p:nvSpPr>
          <p:spPr>
            <a:xfrm>
              <a:off x="912168" y="3615715"/>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2"/>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948"/>
                    <a:pt x="1550188" y="664260"/>
                    <a:pt x="1516143" y="664260"/>
                  </a:cubicBezTo>
                  <a:close/>
                </a:path>
              </a:pathLst>
            </a:custGeom>
            <a:solidFill>
              <a:srgbClr val="FFFFFF">
                <a:alpha val="20000"/>
              </a:srgbClr>
            </a:solidFill>
            <a:ln w="18697" cap="flat">
              <a:noFill/>
              <a:prstDash val="solid"/>
              <a:miter/>
            </a:ln>
          </p:spPr>
          <p:txBody>
            <a:bodyPr rtlCol="0" anchor="ctr"/>
            <a:lstStyle/>
            <a:p>
              <a:endParaRPr lang="en-ID"/>
            </a:p>
          </p:txBody>
        </p:sp>
        <p:sp>
          <p:nvSpPr>
            <p:cNvPr id="201" name="Freeform: Shape 200">
              <a:extLst>
                <a:ext uri="{FF2B5EF4-FFF2-40B4-BE49-F238E27FC236}">
                  <a16:creationId xmlns:a16="http://schemas.microsoft.com/office/drawing/2014/main" id="{4937EAF2-DACA-43F6-BC18-6D2E4518FEBC}"/>
                </a:ext>
              </a:extLst>
            </p:cNvPr>
            <p:cNvSpPr/>
            <p:nvPr/>
          </p:nvSpPr>
          <p:spPr>
            <a:xfrm>
              <a:off x="912168" y="4331230"/>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2"/>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762"/>
                    <a:pt x="1550188" y="664260"/>
                    <a:pt x="1516143" y="664260"/>
                  </a:cubicBezTo>
                  <a:close/>
                </a:path>
              </a:pathLst>
            </a:custGeom>
            <a:solidFill>
              <a:srgbClr val="FFFFFF">
                <a:alpha val="20000"/>
              </a:srgbClr>
            </a:solidFill>
            <a:ln w="18697" cap="flat">
              <a:noFill/>
              <a:prstDash val="solid"/>
              <a:miter/>
            </a:ln>
          </p:spPr>
          <p:txBody>
            <a:bodyPr rtlCol="0" anchor="ctr"/>
            <a:lstStyle/>
            <a:p>
              <a:endParaRPr lang="en-ID"/>
            </a:p>
          </p:txBody>
        </p:sp>
        <p:sp>
          <p:nvSpPr>
            <p:cNvPr id="202" name="Freeform: Shape 201">
              <a:extLst>
                <a:ext uri="{FF2B5EF4-FFF2-40B4-BE49-F238E27FC236}">
                  <a16:creationId xmlns:a16="http://schemas.microsoft.com/office/drawing/2014/main" id="{ACB222E3-C385-408A-AC24-1C46BA79DFE2}"/>
                </a:ext>
              </a:extLst>
            </p:cNvPr>
            <p:cNvSpPr/>
            <p:nvPr/>
          </p:nvSpPr>
          <p:spPr>
            <a:xfrm>
              <a:off x="965480" y="3701951"/>
              <a:ext cx="1459089" cy="486363"/>
            </a:xfrm>
            <a:custGeom>
              <a:avLst/>
              <a:gdLst>
                <a:gd name="connsiteX0" fmla="*/ 1444872 w 1459088"/>
                <a:gd name="connsiteY0" fmla="*/ 0 h 486362"/>
                <a:gd name="connsiteX1" fmla="*/ 1415316 w 1459088"/>
                <a:gd name="connsiteY1" fmla="*/ 29556 h 486362"/>
                <a:gd name="connsiteX2" fmla="*/ 1419432 w 1459088"/>
                <a:gd name="connsiteY2" fmla="*/ 44334 h 486362"/>
                <a:gd name="connsiteX3" fmla="*/ 1178308 w 1459088"/>
                <a:gd name="connsiteY3" fmla="*/ 316697 h 486362"/>
                <a:gd name="connsiteX4" fmla="*/ 1167084 w 1459088"/>
                <a:gd name="connsiteY4" fmla="*/ 314452 h 486362"/>
                <a:gd name="connsiteX5" fmla="*/ 1154925 w 1459088"/>
                <a:gd name="connsiteY5" fmla="*/ 317071 h 486362"/>
                <a:gd name="connsiteX6" fmla="*/ 895469 w 1459088"/>
                <a:gd name="connsiteY6" fmla="*/ 62105 h 486362"/>
                <a:gd name="connsiteX7" fmla="*/ 898088 w 1459088"/>
                <a:gd name="connsiteY7" fmla="*/ 49946 h 486362"/>
                <a:gd name="connsiteX8" fmla="*/ 868532 w 1459088"/>
                <a:gd name="connsiteY8" fmla="*/ 20390 h 486362"/>
                <a:gd name="connsiteX9" fmla="*/ 838976 w 1459088"/>
                <a:gd name="connsiteY9" fmla="*/ 49946 h 486362"/>
                <a:gd name="connsiteX10" fmla="*/ 841782 w 1459088"/>
                <a:gd name="connsiteY10" fmla="*/ 62479 h 486362"/>
                <a:gd name="connsiteX11" fmla="*/ 507875 w 1459088"/>
                <a:gd name="connsiteY11" fmla="*/ 422575 h 486362"/>
                <a:gd name="connsiteX12" fmla="*/ 490852 w 1459088"/>
                <a:gd name="connsiteY12" fmla="*/ 417150 h 486362"/>
                <a:gd name="connsiteX13" fmla="*/ 476636 w 1459088"/>
                <a:gd name="connsiteY13" fmla="*/ 421078 h 486362"/>
                <a:gd name="connsiteX14" fmla="*/ 294063 w 1459088"/>
                <a:gd name="connsiteY14" fmla="*/ 183321 h 486362"/>
                <a:gd name="connsiteX15" fmla="*/ 299674 w 1459088"/>
                <a:gd name="connsiteY15" fmla="*/ 166112 h 486362"/>
                <a:gd name="connsiteX16" fmla="*/ 270118 w 1459088"/>
                <a:gd name="connsiteY16" fmla="*/ 136556 h 486362"/>
                <a:gd name="connsiteX17" fmla="*/ 240563 w 1459088"/>
                <a:gd name="connsiteY17" fmla="*/ 166112 h 486362"/>
                <a:gd name="connsiteX18" fmla="*/ 244491 w 1459088"/>
                <a:gd name="connsiteY18" fmla="*/ 180516 h 486362"/>
                <a:gd name="connsiteX19" fmla="*/ 39844 w 1459088"/>
                <a:gd name="connsiteY19" fmla="*/ 445770 h 486362"/>
                <a:gd name="connsiteX20" fmla="*/ 29556 w 1459088"/>
                <a:gd name="connsiteY20" fmla="*/ 443900 h 486362"/>
                <a:gd name="connsiteX21" fmla="*/ 0 w 1459088"/>
                <a:gd name="connsiteY21" fmla="*/ 473456 h 486362"/>
                <a:gd name="connsiteX22" fmla="*/ 29556 w 1459088"/>
                <a:gd name="connsiteY22" fmla="*/ 503012 h 486362"/>
                <a:gd name="connsiteX23" fmla="*/ 59112 w 1459088"/>
                <a:gd name="connsiteY23" fmla="*/ 473456 h 486362"/>
                <a:gd name="connsiteX24" fmla="*/ 54435 w 1459088"/>
                <a:gd name="connsiteY24" fmla="*/ 457555 h 486362"/>
                <a:gd name="connsiteX25" fmla="*/ 258334 w 1459088"/>
                <a:gd name="connsiteY25" fmla="*/ 193236 h 486362"/>
                <a:gd name="connsiteX26" fmla="*/ 270118 w 1459088"/>
                <a:gd name="connsiteY26" fmla="*/ 195668 h 486362"/>
                <a:gd name="connsiteX27" fmla="*/ 278910 w 1459088"/>
                <a:gd name="connsiteY27" fmla="*/ 194171 h 486362"/>
                <a:gd name="connsiteX28" fmla="*/ 463916 w 1459088"/>
                <a:gd name="connsiteY28" fmla="*/ 435108 h 486362"/>
                <a:gd name="connsiteX29" fmla="*/ 461484 w 1459088"/>
                <a:gd name="connsiteY29" fmla="*/ 446893 h 486362"/>
                <a:gd name="connsiteX30" fmla="*/ 491040 w 1459088"/>
                <a:gd name="connsiteY30" fmla="*/ 476449 h 486362"/>
                <a:gd name="connsiteX31" fmla="*/ 520595 w 1459088"/>
                <a:gd name="connsiteY31" fmla="*/ 446893 h 486362"/>
                <a:gd name="connsiteX32" fmla="*/ 519099 w 1459088"/>
                <a:gd name="connsiteY32" fmla="*/ 438101 h 486362"/>
                <a:gd name="connsiteX33" fmla="*/ 854689 w 1459088"/>
                <a:gd name="connsiteY33" fmla="*/ 75947 h 486362"/>
                <a:gd name="connsiteX34" fmla="*/ 868532 w 1459088"/>
                <a:gd name="connsiteY34" fmla="*/ 79502 h 486362"/>
                <a:gd name="connsiteX35" fmla="*/ 882749 w 1459088"/>
                <a:gd name="connsiteY35" fmla="*/ 75760 h 486362"/>
                <a:gd name="connsiteX36" fmla="*/ 1141270 w 1459088"/>
                <a:gd name="connsiteY36" fmla="*/ 329792 h 486362"/>
                <a:gd name="connsiteX37" fmla="*/ 1137528 w 1459088"/>
                <a:gd name="connsiteY37" fmla="*/ 344008 h 486362"/>
                <a:gd name="connsiteX38" fmla="*/ 1167084 w 1459088"/>
                <a:gd name="connsiteY38" fmla="*/ 373564 h 486362"/>
                <a:gd name="connsiteX39" fmla="*/ 1196640 w 1459088"/>
                <a:gd name="connsiteY39" fmla="*/ 344008 h 486362"/>
                <a:gd name="connsiteX40" fmla="*/ 1192338 w 1459088"/>
                <a:gd name="connsiteY40" fmla="*/ 328856 h 486362"/>
                <a:gd name="connsiteX41" fmla="*/ 1433274 w 1459088"/>
                <a:gd name="connsiteY41" fmla="*/ 56867 h 486362"/>
                <a:gd name="connsiteX42" fmla="*/ 1444872 w 1459088"/>
                <a:gd name="connsiteY42" fmla="*/ 59299 h 486362"/>
                <a:gd name="connsiteX43" fmla="*/ 1474428 w 1459088"/>
                <a:gd name="connsiteY43" fmla="*/ 29743 h 486362"/>
                <a:gd name="connsiteX44" fmla="*/ 1444872 w 1459088"/>
                <a:gd name="connsiteY44" fmla="*/ 0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59088" h="486362">
                  <a:moveTo>
                    <a:pt x="1444872" y="0"/>
                  </a:moveTo>
                  <a:cubicBezTo>
                    <a:pt x="1428598" y="0"/>
                    <a:pt x="1415316" y="13282"/>
                    <a:pt x="1415316" y="29556"/>
                  </a:cubicBezTo>
                  <a:cubicBezTo>
                    <a:pt x="1415316" y="34981"/>
                    <a:pt x="1416813" y="40031"/>
                    <a:pt x="1419432" y="44334"/>
                  </a:cubicBezTo>
                  <a:lnTo>
                    <a:pt x="1178308" y="316697"/>
                  </a:lnTo>
                  <a:cubicBezTo>
                    <a:pt x="1174941" y="315201"/>
                    <a:pt x="1171012" y="314452"/>
                    <a:pt x="1167084" y="314452"/>
                  </a:cubicBezTo>
                  <a:cubicBezTo>
                    <a:pt x="1162782" y="314452"/>
                    <a:pt x="1158666" y="315388"/>
                    <a:pt x="1154925" y="317071"/>
                  </a:cubicBezTo>
                  <a:lnTo>
                    <a:pt x="895469" y="62105"/>
                  </a:lnTo>
                  <a:cubicBezTo>
                    <a:pt x="897153" y="58364"/>
                    <a:pt x="898088" y="54248"/>
                    <a:pt x="898088" y="49946"/>
                  </a:cubicBezTo>
                  <a:cubicBezTo>
                    <a:pt x="898088" y="33671"/>
                    <a:pt x="884807" y="20390"/>
                    <a:pt x="868532" y="20390"/>
                  </a:cubicBezTo>
                  <a:cubicBezTo>
                    <a:pt x="852258" y="20390"/>
                    <a:pt x="838976" y="33671"/>
                    <a:pt x="838976" y="49946"/>
                  </a:cubicBezTo>
                  <a:cubicBezTo>
                    <a:pt x="838976" y="54435"/>
                    <a:pt x="840099" y="58738"/>
                    <a:pt x="841782" y="62479"/>
                  </a:cubicBezTo>
                  <a:lnTo>
                    <a:pt x="507875" y="422575"/>
                  </a:lnTo>
                  <a:cubicBezTo>
                    <a:pt x="503012" y="419208"/>
                    <a:pt x="497213" y="417150"/>
                    <a:pt x="490852" y="417150"/>
                  </a:cubicBezTo>
                  <a:cubicBezTo>
                    <a:pt x="485615" y="417150"/>
                    <a:pt x="480751" y="418646"/>
                    <a:pt x="476636" y="421078"/>
                  </a:cubicBezTo>
                  <a:lnTo>
                    <a:pt x="294063" y="183321"/>
                  </a:lnTo>
                  <a:cubicBezTo>
                    <a:pt x="297617" y="178458"/>
                    <a:pt x="299674" y="172472"/>
                    <a:pt x="299674" y="166112"/>
                  </a:cubicBezTo>
                  <a:cubicBezTo>
                    <a:pt x="299674" y="149837"/>
                    <a:pt x="286393" y="136556"/>
                    <a:pt x="270118" y="136556"/>
                  </a:cubicBezTo>
                  <a:cubicBezTo>
                    <a:pt x="253844" y="136556"/>
                    <a:pt x="240563" y="149837"/>
                    <a:pt x="240563" y="166112"/>
                  </a:cubicBezTo>
                  <a:cubicBezTo>
                    <a:pt x="240563" y="171349"/>
                    <a:pt x="242059" y="176213"/>
                    <a:pt x="244491" y="180516"/>
                  </a:cubicBezTo>
                  <a:lnTo>
                    <a:pt x="39844" y="445770"/>
                  </a:lnTo>
                  <a:cubicBezTo>
                    <a:pt x="36664" y="444648"/>
                    <a:pt x="33110" y="443900"/>
                    <a:pt x="29556" y="443900"/>
                  </a:cubicBezTo>
                  <a:cubicBezTo>
                    <a:pt x="13281" y="443900"/>
                    <a:pt x="0" y="457181"/>
                    <a:pt x="0" y="473456"/>
                  </a:cubicBezTo>
                  <a:cubicBezTo>
                    <a:pt x="0" y="489730"/>
                    <a:pt x="13281" y="503012"/>
                    <a:pt x="29556" y="503012"/>
                  </a:cubicBezTo>
                  <a:cubicBezTo>
                    <a:pt x="45830" y="503012"/>
                    <a:pt x="59112" y="489730"/>
                    <a:pt x="59112" y="473456"/>
                  </a:cubicBezTo>
                  <a:cubicBezTo>
                    <a:pt x="59112" y="467657"/>
                    <a:pt x="57428" y="462232"/>
                    <a:pt x="54435" y="457555"/>
                  </a:cubicBezTo>
                  <a:lnTo>
                    <a:pt x="258334" y="193236"/>
                  </a:lnTo>
                  <a:cubicBezTo>
                    <a:pt x="261888" y="194732"/>
                    <a:pt x="266003" y="195668"/>
                    <a:pt x="270118" y="195668"/>
                  </a:cubicBezTo>
                  <a:cubicBezTo>
                    <a:pt x="273111" y="195668"/>
                    <a:pt x="276104" y="195107"/>
                    <a:pt x="278910" y="194171"/>
                  </a:cubicBezTo>
                  <a:lnTo>
                    <a:pt x="463916" y="435108"/>
                  </a:lnTo>
                  <a:cubicBezTo>
                    <a:pt x="462419" y="438662"/>
                    <a:pt x="461484" y="442777"/>
                    <a:pt x="461484" y="446893"/>
                  </a:cubicBezTo>
                  <a:cubicBezTo>
                    <a:pt x="461484" y="463167"/>
                    <a:pt x="474765" y="476449"/>
                    <a:pt x="491040" y="476449"/>
                  </a:cubicBezTo>
                  <a:cubicBezTo>
                    <a:pt x="507314" y="476449"/>
                    <a:pt x="520595" y="463167"/>
                    <a:pt x="520595" y="446893"/>
                  </a:cubicBezTo>
                  <a:cubicBezTo>
                    <a:pt x="520595" y="443900"/>
                    <a:pt x="520034" y="440907"/>
                    <a:pt x="519099" y="438101"/>
                  </a:cubicBezTo>
                  <a:lnTo>
                    <a:pt x="854689" y="75947"/>
                  </a:lnTo>
                  <a:cubicBezTo>
                    <a:pt x="858805" y="78192"/>
                    <a:pt x="863481" y="79502"/>
                    <a:pt x="868532" y="79502"/>
                  </a:cubicBezTo>
                  <a:cubicBezTo>
                    <a:pt x="873770" y="79502"/>
                    <a:pt x="878446" y="78005"/>
                    <a:pt x="882749" y="75760"/>
                  </a:cubicBezTo>
                  <a:lnTo>
                    <a:pt x="1141270" y="329792"/>
                  </a:lnTo>
                  <a:cubicBezTo>
                    <a:pt x="1138838" y="334094"/>
                    <a:pt x="1137528" y="338771"/>
                    <a:pt x="1137528" y="344008"/>
                  </a:cubicBezTo>
                  <a:cubicBezTo>
                    <a:pt x="1137528" y="360283"/>
                    <a:pt x="1150810" y="373564"/>
                    <a:pt x="1167084" y="373564"/>
                  </a:cubicBezTo>
                  <a:cubicBezTo>
                    <a:pt x="1183359" y="373564"/>
                    <a:pt x="1196640" y="360283"/>
                    <a:pt x="1196640" y="344008"/>
                  </a:cubicBezTo>
                  <a:cubicBezTo>
                    <a:pt x="1196640" y="338396"/>
                    <a:pt x="1194956" y="333346"/>
                    <a:pt x="1192338" y="328856"/>
                  </a:cubicBezTo>
                  <a:lnTo>
                    <a:pt x="1433274" y="56867"/>
                  </a:lnTo>
                  <a:cubicBezTo>
                    <a:pt x="1436828" y="58364"/>
                    <a:pt x="1440757" y="59299"/>
                    <a:pt x="1444872" y="59299"/>
                  </a:cubicBezTo>
                  <a:cubicBezTo>
                    <a:pt x="1461147" y="59299"/>
                    <a:pt x="1474428" y="46018"/>
                    <a:pt x="1474428" y="29743"/>
                  </a:cubicBezTo>
                  <a:cubicBezTo>
                    <a:pt x="1474428" y="13282"/>
                    <a:pt x="1461147" y="0"/>
                    <a:pt x="1444872" y="0"/>
                  </a:cubicBezTo>
                  <a:close/>
                </a:path>
              </a:pathLst>
            </a:custGeom>
            <a:solidFill>
              <a:srgbClr val="FFFFFF">
                <a:alpha val="50000"/>
              </a:srgbClr>
            </a:solidFill>
            <a:ln w="18697" cap="flat">
              <a:noFill/>
              <a:prstDash val="solid"/>
              <a:miter/>
            </a:ln>
          </p:spPr>
          <p:txBody>
            <a:bodyPr rtlCol="0" anchor="ctr"/>
            <a:lstStyle/>
            <a:p>
              <a:endParaRPr lang="en-ID"/>
            </a:p>
          </p:txBody>
        </p:sp>
        <p:sp>
          <p:nvSpPr>
            <p:cNvPr id="203" name="Freeform: Shape 202">
              <a:extLst>
                <a:ext uri="{FF2B5EF4-FFF2-40B4-BE49-F238E27FC236}">
                  <a16:creationId xmlns:a16="http://schemas.microsoft.com/office/drawing/2014/main" id="{736A7B7B-E3DC-48A1-A843-AC291FD996D1}"/>
                </a:ext>
              </a:extLst>
            </p:cNvPr>
            <p:cNvSpPr/>
            <p:nvPr/>
          </p:nvSpPr>
          <p:spPr>
            <a:xfrm>
              <a:off x="969783" y="4381363"/>
              <a:ext cx="1328145" cy="56119"/>
            </a:xfrm>
            <a:custGeom>
              <a:avLst/>
              <a:gdLst>
                <a:gd name="connsiteX0" fmla="*/ 1307755 w 1328145"/>
                <a:gd name="connsiteY0" fmla="*/ 56119 h 56118"/>
                <a:gd name="connsiteX1" fmla="*/ 26750 w 1328145"/>
                <a:gd name="connsiteY1" fmla="*/ 56119 h 56118"/>
                <a:gd name="connsiteX2" fmla="*/ 0 w 1328145"/>
                <a:gd name="connsiteY2" fmla="*/ 29369 h 56118"/>
                <a:gd name="connsiteX3" fmla="*/ 0 w 1328145"/>
                <a:gd name="connsiteY3" fmla="*/ 26750 h 56118"/>
                <a:gd name="connsiteX4" fmla="*/ 26750 w 1328145"/>
                <a:gd name="connsiteY4" fmla="*/ 0 h 56118"/>
                <a:gd name="connsiteX5" fmla="*/ 1307568 w 1328145"/>
                <a:gd name="connsiteY5" fmla="*/ 0 h 56118"/>
                <a:gd name="connsiteX6" fmla="*/ 1334318 w 1328145"/>
                <a:gd name="connsiteY6" fmla="*/ 26750 h 56118"/>
                <a:gd name="connsiteX7" fmla="*/ 1334318 w 1328145"/>
                <a:gd name="connsiteY7" fmla="*/ 29369 h 56118"/>
                <a:gd name="connsiteX8" fmla="*/ 1307755 w 1328145"/>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8145" h="56118">
                  <a:moveTo>
                    <a:pt x="1307755" y="56119"/>
                  </a:moveTo>
                  <a:lnTo>
                    <a:pt x="26750" y="56119"/>
                  </a:lnTo>
                  <a:cubicBezTo>
                    <a:pt x="11972" y="56119"/>
                    <a:pt x="0" y="44147"/>
                    <a:pt x="0" y="29369"/>
                  </a:cubicBezTo>
                  <a:lnTo>
                    <a:pt x="0" y="26750"/>
                  </a:lnTo>
                  <a:cubicBezTo>
                    <a:pt x="0" y="11972"/>
                    <a:pt x="11972" y="0"/>
                    <a:pt x="26750" y="0"/>
                  </a:cubicBezTo>
                  <a:lnTo>
                    <a:pt x="1307568" y="0"/>
                  </a:lnTo>
                  <a:cubicBezTo>
                    <a:pt x="1322346" y="0"/>
                    <a:pt x="1334318" y="11972"/>
                    <a:pt x="1334318" y="26750"/>
                  </a:cubicBezTo>
                  <a:lnTo>
                    <a:pt x="1334318" y="29369"/>
                  </a:lnTo>
                  <a:cubicBezTo>
                    <a:pt x="1334505" y="44147"/>
                    <a:pt x="1322533" y="56119"/>
                    <a:pt x="1307755"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4" name="Freeform: Shape 203">
              <a:extLst>
                <a:ext uri="{FF2B5EF4-FFF2-40B4-BE49-F238E27FC236}">
                  <a16:creationId xmlns:a16="http://schemas.microsoft.com/office/drawing/2014/main" id="{4BD02B35-5D75-4B63-81AB-43BB94FAFA38}"/>
                </a:ext>
              </a:extLst>
            </p:cNvPr>
            <p:cNvSpPr/>
            <p:nvPr/>
          </p:nvSpPr>
          <p:spPr>
            <a:xfrm>
              <a:off x="969783" y="4481254"/>
              <a:ext cx="1197201" cy="56119"/>
            </a:xfrm>
            <a:custGeom>
              <a:avLst/>
              <a:gdLst>
                <a:gd name="connsiteX0" fmla="*/ 1175128 w 1197201"/>
                <a:gd name="connsiteY0" fmla="*/ 56306 h 56118"/>
                <a:gd name="connsiteX1" fmla="*/ 25441 w 1197201"/>
                <a:gd name="connsiteY1" fmla="*/ 56306 h 56118"/>
                <a:gd name="connsiteX2" fmla="*/ 0 w 1197201"/>
                <a:gd name="connsiteY2" fmla="*/ 30865 h 56118"/>
                <a:gd name="connsiteX3" fmla="*/ 0 w 1197201"/>
                <a:gd name="connsiteY3" fmla="*/ 25441 h 56118"/>
                <a:gd name="connsiteX4" fmla="*/ 25441 w 1197201"/>
                <a:gd name="connsiteY4" fmla="*/ 0 h 56118"/>
                <a:gd name="connsiteX5" fmla="*/ 1175128 w 1197201"/>
                <a:gd name="connsiteY5" fmla="*/ 0 h 56118"/>
                <a:gd name="connsiteX6" fmla="*/ 1200568 w 1197201"/>
                <a:gd name="connsiteY6" fmla="*/ 25441 h 56118"/>
                <a:gd name="connsiteX7" fmla="*/ 1200568 w 1197201"/>
                <a:gd name="connsiteY7" fmla="*/ 30865 h 56118"/>
                <a:gd name="connsiteX8" fmla="*/ 1175128 w 1197201"/>
                <a:gd name="connsiteY8" fmla="*/ 56306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201" h="56118">
                  <a:moveTo>
                    <a:pt x="1175128" y="56306"/>
                  </a:moveTo>
                  <a:lnTo>
                    <a:pt x="25441" y="56306"/>
                  </a:lnTo>
                  <a:cubicBezTo>
                    <a:pt x="11411" y="56306"/>
                    <a:pt x="0" y="44895"/>
                    <a:pt x="0" y="30865"/>
                  </a:cubicBezTo>
                  <a:lnTo>
                    <a:pt x="0" y="25441"/>
                  </a:lnTo>
                  <a:cubicBezTo>
                    <a:pt x="0" y="11411"/>
                    <a:pt x="11411" y="0"/>
                    <a:pt x="25441" y="0"/>
                  </a:cubicBezTo>
                  <a:lnTo>
                    <a:pt x="1175128" y="0"/>
                  </a:lnTo>
                  <a:cubicBezTo>
                    <a:pt x="1189158" y="0"/>
                    <a:pt x="1200568" y="11411"/>
                    <a:pt x="1200568" y="25441"/>
                  </a:cubicBezTo>
                  <a:lnTo>
                    <a:pt x="1200568" y="30865"/>
                  </a:lnTo>
                  <a:cubicBezTo>
                    <a:pt x="1200381" y="45082"/>
                    <a:pt x="1189158" y="56306"/>
                    <a:pt x="1175128" y="56306"/>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5" name="Freeform: Shape 204">
              <a:extLst>
                <a:ext uri="{FF2B5EF4-FFF2-40B4-BE49-F238E27FC236}">
                  <a16:creationId xmlns:a16="http://schemas.microsoft.com/office/drawing/2014/main" id="{1993BA01-C036-43C7-8722-A353DE5361A3}"/>
                </a:ext>
              </a:extLst>
            </p:cNvPr>
            <p:cNvSpPr/>
            <p:nvPr/>
          </p:nvSpPr>
          <p:spPr>
            <a:xfrm>
              <a:off x="969970" y="4581707"/>
              <a:ext cx="1459089" cy="56119"/>
            </a:xfrm>
            <a:custGeom>
              <a:avLst/>
              <a:gdLst>
                <a:gd name="connsiteX0" fmla="*/ 1441879 w 1459088"/>
                <a:gd name="connsiteY0" fmla="*/ 56119 h 56118"/>
                <a:gd name="connsiteX1" fmla="*/ 28059 w 1459088"/>
                <a:gd name="connsiteY1" fmla="*/ 56119 h 56118"/>
                <a:gd name="connsiteX2" fmla="*/ 0 w 1459088"/>
                <a:gd name="connsiteY2" fmla="*/ 28059 h 56118"/>
                <a:gd name="connsiteX3" fmla="*/ 0 w 1459088"/>
                <a:gd name="connsiteY3" fmla="*/ 28059 h 56118"/>
                <a:gd name="connsiteX4" fmla="*/ 28059 w 1459088"/>
                <a:gd name="connsiteY4" fmla="*/ 0 h 56118"/>
                <a:gd name="connsiteX5" fmla="*/ 1441879 w 1459088"/>
                <a:gd name="connsiteY5" fmla="*/ 0 h 56118"/>
                <a:gd name="connsiteX6" fmla="*/ 1469939 w 1459088"/>
                <a:gd name="connsiteY6" fmla="*/ 28059 h 56118"/>
                <a:gd name="connsiteX7" fmla="*/ 1469939 w 1459088"/>
                <a:gd name="connsiteY7" fmla="*/ 28059 h 56118"/>
                <a:gd name="connsiteX8" fmla="*/ 1441879 w 1459088"/>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088" h="56118">
                  <a:moveTo>
                    <a:pt x="1441879" y="56119"/>
                  </a:moveTo>
                  <a:lnTo>
                    <a:pt x="28059" y="56119"/>
                  </a:lnTo>
                  <a:cubicBezTo>
                    <a:pt x="12533" y="56119"/>
                    <a:pt x="0" y="43586"/>
                    <a:pt x="0" y="28059"/>
                  </a:cubicBezTo>
                  <a:lnTo>
                    <a:pt x="0" y="28059"/>
                  </a:lnTo>
                  <a:cubicBezTo>
                    <a:pt x="0" y="12533"/>
                    <a:pt x="12533" y="0"/>
                    <a:pt x="28059" y="0"/>
                  </a:cubicBezTo>
                  <a:lnTo>
                    <a:pt x="1441879" y="0"/>
                  </a:lnTo>
                  <a:cubicBezTo>
                    <a:pt x="1457405" y="0"/>
                    <a:pt x="1469939" y="12533"/>
                    <a:pt x="1469939" y="28059"/>
                  </a:cubicBezTo>
                  <a:lnTo>
                    <a:pt x="1469939" y="28059"/>
                  </a:lnTo>
                  <a:cubicBezTo>
                    <a:pt x="1469939" y="43586"/>
                    <a:pt x="1457405" y="56119"/>
                    <a:pt x="1441879"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6" name="Freeform: Shape 205">
              <a:extLst>
                <a:ext uri="{FF2B5EF4-FFF2-40B4-BE49-F238E27FC236}">
                  <a16:creationId xmlns:a16="http://schemas.microsoft.com/office/drawing/2014/main" id="{CA007E91-CC6E-45C9-BEF7-6065B494E641}"/>
                </a:ext>
              </a:extLst>
            </p:cNvPr>
            <p:cNvSpPr/>
            <p:nvPr/>
          </p:nvSpPr>
          <p:spPr>
            <a:xfrm>
              <a:off x="969783" y="4681785"/>
              <a:ext cx="1066257" cy="56119"/>
            </a:xfrm>
            <a:custGeom>
              <a:avLst/>
              <a:gdLst>
                <a:gd name="connsiteX0" fmla="*/ 1043997 w 1066257"/>
                <a:gd name="connsiteY0" fmla="*/ 56119 h 56118"/>
                <a:gd name="connsiteX1" fmla="*/ 23944 w 1066257"/>
                <a:gd name="connsiteY1" fmla="*/ 56119 h 56118"/>
                <a:gd name="connsiteX2" fmla="*/ 0 w 1066257"/>
                <a:gd name="connsiteY2" fmla="*/ 32175 h 56118"/>
                <a:gd name="connsiteX3" fmla="*/ 0 w 1066257"/>
                <a:gd name="connsiteY3" fmla="*/ 23944 h 56118"/>
                <a:gd name="connsiteX4" fmla="*/ 23944 w 1066257"/>
                <a:gd name="connsiteY4" fmla="*/ 0 h 56118"/>
                <a:gd name="connsiteX5" fmla="*/ 1043997 w 1066257"/>
                <a:gd name="connsiteY5" fmla="*/ 0 h 56118"/>
                <a:gd name="connsiteX6" fmla="*/ 1067941 w 1066257"/>
                <a:gd name="connsiteY6" fmla="*/ 23944 h 56118"/>
                <a:gd name="connsiteX7" fmla="*/ 1067941 w 1066257"/>
                <a:gd name="connsiteY7" fmla="*/ 32175 h 56118"/>
                <a:gd name="connsiteX8" fmla="*/ 1043997 w 1066257"/>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57" h="56118">
                  <a:moveTo>
                    <a:pt x="1043997" y="56119"/>
                  </a:moveTo>
                  <a:lnTo>
                    <a:pt x="23944" y="56119"/>
                  </a:lnTo>
                  <a:cubicBezTo>
                    <a:pt x="10663" y="56119"/>
                    <a:pt x="0" y="45456"/>
                    <a:pt x="0" y="32175"/>
                  </a:cubicBezTo>
                  <a:lnTo>
                    <a:pt x="0" y="23944"/>
                  </a:lnTo>
                  <a:cubicBezTo>
                    <a:pt x="0" y="10662"/>
                    <a:pt x="10663" y="0"/>
                    <a:pt x="23944" y="0"/>
                  </a:cubicBezTo>
                  <a:lnTo>
                    <a:pt x="1043997" y="0"/>
                  </a:lnTo>
                  <a:cubicBezTo>
                    <a:pt x="1057278" y="0"/>
                    <a:pt x="1067941" y="10662"/>
                    <a:pt x="1067941" y="23944"/>
                  </a:cubicBezTo>
                  <a:lnTo>
                    <a:pt x="1067941" y="32175"/>
                  </a:lnTo>
                  <a:cubicBezTo>
                    <a:pt x="1067941" y="45456"/>
                    <a:pt x="1057278" y="56119"/>
                    <a:pt x="1043997"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7" name="Freeform: Shape 206">
              <a:extLst>
                <a:ext uri="{FF2B5EF4-FFF2-40B4-BE49-F238E27FC236}">
                  <a16:creationId xmlns:a16="http://schemas.microsoft.com/office/drawing/2014/main" id="{A4D72980-A019-44B8-9A2D-05078F644AD4}"/>
                </a:ext>
              </a:extLst>
            </p:cNvPr>
            <p:cNvSpPr/>
            <p:nvPr/>
          </p:nvSpPr>
          <p:spPr>
            <a:xfrm>
              <a:off x="969783" y="4781864"/>
              <a:ext cx="1346851" cy="56119"/>
            </a:xfrm>
            <a:custGeom>
              <a:avLst/>
              <a:gdLst>
                <a:gd name="connsiteX0" fmla="*/ 1321598 w 1346851"/>
                <a:gd name="connsiteY0" fmla="*/ 56306 h 56118"/>
                <a:gd name="connsiteX1" fmla="*/ 26937 w 1346851"/>
                <a:gd name="connsiteY1" fmla="*/ 56306 h 56118"/>
                <a:gd name="connsiteX2" fmla="*/ 0 w 1346851"/>
                <a:gd name="connsiteY2" fmla="*/ 29369 h 56118"/>
                <a:gd name="connsiteX3" fmla="*/ 0 w 1346851"/>
                <a:gd name="connsiteY3" fmla="*/ 26937 h 56118"/>
                <a:gd name="connsiteX4" fmla="*/ 26937 w 1346851"/>
                <a:gd name="connsiteY4" fmla="*/ 0 h 56118"/>
                <a:gd name="connsiteX5" fmla="*/ 1321598 w 1346851"/>
                <a:gd name="connsiteY5" fmla="*/ 0 h 56118"/>
                <a:gd name="connsiteX6" fmla="*/ 1348535 w 1346851"/>
                <a:gd name="connsiteY6" fmla="*/ 26937 h 56118"/>
                <a:gd name="connsiteX7" fmla="*/ 1348535 w 1346851"/>
                <a:gd name="connsiteY7" fmla="*/ 29369 h 56118"/>
                <a:gd name="connsiteX8" fmla="*/ 1321598 w 1346851"/>
                <a:gd name="connsiteY8" fmla="*/ 56306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6851" h="56118">
                  <a:moveTo>
                    <a:pt x="1321598" y="56306"/>
                  </a:moveTo>
                  <a:lnTo>
                    <a:pt x="26937" y="56306"/>
                  </a:lnTo>
                  <a:cubicBezTo>
                    <a:pt x="12159" y="56306"/>
                    <a:pt x="0" y="44334"/>
                    <a:pt x="0" y="29369"/>
                  </a:cubicBezTo>
                  <a:lnTo>
                    <a:pt x="0" y="26937"/>
                  </a:lnTo>
                  <a:cubicBezTo>
                    <a:pt x="0" y="12159"/>
                    <a:pt x="11972" y="0"/>
                    <a:pt x="26937" y="0"/>
                  </a:cubicBezTo>
                  <a:lnTo>
                    <a:pt x="1321598" y="0"/>
                  </a:lnTo>
                  <a:cubicBezTo>
                    <a:pt x="1336376" y="0"/>
                    <a:pt x="1348535" y="11972"/>
                    <a:pt x="1348535" y="26937"/>
                  </a:cubicBezTo>
                  <a:lnTo>
                    <a:pt x="1348535" y="29369"/>
                  </a:lnTo>
                  <a:cubicBezTo>
                    <a:pt x="1348535" y="44334"/>
                    <a:pt x="1336563" y="56306"/>
                    <a:pt x="1321598" y="56306"/>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8" name="Freeform: Shape 207">
              <a:extLst>
                <a:ext uri="{FF2B5EF4-FFF2-40B4-BE49-F238E27FC236}">
                  <a16:creationId xmlns:a16="http://schemas.microsoft.com/office/drawing/2014/main" id="{0F108CCC-EC86-4696-B34B-2C4C4767FC3D}"/>
                </a:ext>
              </a:extLst>
            </p:cNvPr>
            <p:cNvSpPr/>
            <p:nvPr/>
          </p:nvSpPr>
          <p:spPr>
            <a:xfrm>
              <a:off x="969970" y="4882129"/>
              <a:ext cx="1459089" cy="56119"/>
            </a:xfrm>
            <a:custGeom>
              <a:avLst/>
              <a:gdLst>
                <a:gd name="connsiteX0" fmla="*/ 1441879 w 1459088"/>
                <a:gd name="connsiteY0" fmla="*/ 56119 h 56118"/>
                <a:gd name="connsiteX1" fmla="*/ 28059 w 1459088"/>
                <a:gd name="connsiteY1" fmla="*/ 56119 h 56118"/>
                <a:gd name="connsiteX2" fmla="*/ 0 w 1459088"/>
                <a:gd name="connsiteY2" fmla="*/ 28059 h 56118"/>
                <a:gd name="connsiteX3" fmla="*/ 0 w 1459088"/>
                <a:gd name="connsiteY3" fmla="*/ 28059 h 56118"/>
                <a:gd name="connsiteX4" fmla="*/ 28059 w 1459088"/>
                <a:gd name="connsiteY4" fmla="*/ 0 h 56118"/>
                <a:gd name="connsiteX5" fmla="*/ 1441879 w 1459088"/>
                <a:gd name="connsiteY5" fmla="*/ 0 h 56118"/>
                <a:gd name="connsiteX6" fmla="*/ 1469939 w 1459088"/>
                <a:gd name="connsiteY6" fmla="*/ 28059 h 56118"/>
                <a:gd name="connsiteX7" fmla="*/ 1469939 w 1459088"/>
                <a:gd name="connsiteY7" fmla="*/ 28059 h 56118"/>
                <a:gd name="connsiteX8" fmla="*/ 1441879 w 1459088"/>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088" h="56118">
                  <a:moveTo>
                    <a:pt x="1441879" y="56119"/>
                  </a:moveTo>
                  <a:lnTo>
                    <a:pt x="28059" y="56119"/>
                  </a:lnTo>
                  <a:cubicBezTo>
                    <a:pt x="12533" y="56119"/>
                    <a:pt x="0" y="43586"/>
                    <a:pt x="0" y="28059"/>
                  </a:cubicBezTo>
                  <a:lnTo>
                    <a:pt x="0" y="28059"/>
                  </a:lnTo>
                  <a:cubicBezTo>
                    <a:pt x="0" y="12533"/>
                    <a:pt x="12533" y="0"/>
                    <a:pt x="28059" y="0"/>
                  </a:cubicBezTo>
                  <a:lnTo>
                    <a:pt x="1441879" y="0"/>
                  </a:lnTo>
                  <a:cubicBezTo>
                    <a:pt x="1457405" y="0"/>
                    <a:pt x="1469939" y="12533"/>
                    <a:pt x="1469939" y="28059"/>
                  </a:cubicBezTo>
                  <a:lnTo>
                    <a:pt x="1469939" y="28059"/>
                  </a:lnTo>
                  <a:cubicBezTo>
                    <a:pt x="1469939" y="43586"/>
                    <a:pt x="1457405" y="56119"/>
                    <a:pt x="1441879"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9" name="Freeform: Shape 208">
              <a:extLst>
                <a:ext uri="{FF2B5EF4-FFF2-40B4-BE49-F238E27FC236}">
                  <a16:creationId xmlns:a16="http://schemas.microsoft.com/office/drawing/2014/main" id="{0420DC33-32A5-4F59-8196-31748E8E49E8}"/>
                </a:ext>
              </a:extLst>
            </p:cNvPr>
            <p:cNvSpPr/>
            <p:nvPr/>
          </p:nvSpPr>
          <p:spPr>
            <a:xfrm>
              <a:off x="2545599" y="4331230"/>
              <a:ext cx="654719" cy="654719"/>
            </a:xfrm>
            <a:custGeom>
              <a:avLst/>
              <a:gdLst>
                <a:gd name="connsiteX0" fmla="*/ 664259 w 654719"/>
                <a:gd name="connsiteY0" fmla="*/ 332036 h 654719"/>
                <a:gd name="connsiteX1" fmla="*/ 332223 w 654719"/>
                <a:gd name="connsiteY1" fmla="*/ 664260 h 654719"/>
                <a:gd name="connsiteX2" fmla="*/ 0 w 654719"/>
                <a:gd name="connsiteY2" fmla="*/ 332036 h 654719"/>
                <a:gd name="connsiteX3" fmla="*/ 332223 w 654719"/>
                <a:gd name="connsiteY3" fmla="*/ 0 h 654719"/>
                <a:gd name="connsiteX4" fmla="*/ 408919 w 654719"/>
                <a:gd name="connsiteY4" fmla="*/ 8979 h 654719"/>
                <a:gd name="connsiteX5" fmla="*/ 663137 w 654719"/>
                <a:gd name="connsiteY5" fmla="*/ 305660 h 654719"/>
                <a:gd name="connsiteX6" fmla="*/ 664259 w 654719"/>
                <a:gd name="connsiteY6" fmla="*/ 332036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719" h="654719">
                  <a:moveTo>
                    <a:pt x="664259" y="332036"/>
                  </a:moveTo>
                  <a:cubicBezTo>
                    <a:pt x="664259" y="515545"/>
                    <a:pt x="515545" y="664260"/>
                    <a:pt x="332223" y="664260"/>
                  </a:cubicBezTo>
                  <a:cubicBezTo>
                    <a:pt x="148715" y="664260"/>
                    <a:pt x="0" y="515545"/>
                    <a:pt x="0" y="332036"/>
                  </a:cubicBezTo>
                  <a:cubicBezTo>
                    <a:pt x="0" y="148715"/>
                    <a:pt x="148715" y="0"/>
                    <a:pt x="332223" y="0"/>
                  </a:cubicBezTo>
                  <a:cubicBezTo>
                    <a:pt x="358599" y="0"/>
                    <a:pt x="384227" y="2993"/>
                    <a:pt x="408919" y="8979"/>
                  </a:cubicBezTo>
                  <a:cubicBezTo>
                    <a:pt x="546971" y="41528"/>
                    <a:pt x="651726" y="160500"/>
                    <a:pt x="663137" y="305660"/>
                  </a:cubicBezTo>
                  <a:cubicBezTo>
                    <a:pt x="663886" y="314452"/>
                    <a:pt x="664259" y="323244"/>
                    <a:pt x="664259" y="33203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0" name="Freeform: Shape 209">
              <a:extLst>
                <a:ext uri="{FF2B5EF4-FFF2-40B4-BE49-F238E27FC236}">
                  <a16:creationId xmlns:a16="http://schemas.microsoft.com/office/drawing/2014/main" id="{25CB5486-E5D6-436F-A4A3-83149E013BA3}"/>
                </a:ext>
              </a:extLst>
            </p:cNvPr>
            <p:cNvSpPr/>
            <p:nvPr/>
          </p:nvSpPr>
          <p:spPr>
            <a:xfrm>
              <a:off x="2877822" y="4340209"/>
              <a:ext cx="318007" cy="318007"/>
            </a:xfrm>
            <a:custGeom>
              <a:avLst/>
              <a:gdLst>
                <a:gd name="connsiteX0" fmla="*/ 330914 w 318006"/>
                <a:gd name="connsiteY0" fmla="*/ 296681 h 318006"/>
                <a:gd name="connsiteX1" fmla="*/ 0 w 318006"/>
                <a:gd name="connsiteY1" fmla="*/ 323057 h 318006"/>
                <a:gd name="connsiteX2" fmla="*/ 76696 w 318006"/>
                <a:gd name="connsiteY2" fmla="*/ 0 h 318006"/>
                <a:gd name="connsiteX3" fmla="*/ 330914 w 318006"/>
                <a:gd name="connsiteY3" fmla="*/ 296681 h 318006"/>
              </a:gdLst>
              <a:ahLst/>
              <a:cxnLst>
                <a:cxn ang="0">
                  <a:pos x="connsiteX0" y="connsiteY0"/>
                </a:cxn>
                <a:cxn ang="0">
                  <a:pos x="connsiteX1" y="connsiteY1"/>
                </a:cxn>
                <a:cxn ang="0">
                  <a:pos x="connsiteX2" y="connsiteY2"/>
                </a:cxn>
                <a:cxn ang="0">
                  <a:pos x="connsiteX3" y="connsiteY3"/>
                </a:cxn>
              </a:cxnLst>
              <a:rect l="l" t="t" r="r" b="b"/>
              <a:pathLst>
                <a:path w="318006" h="318006">
                  <a:moveTo>
                    <a:pt x="330914" y="296681"/>
                  </a:moveTo>
                  <a:lnTo>
                    <a:pt x="0" y="323057"/>
                  </a:lnTo>
                  <a:lnTo>
                    <a:pt x="76696" y="0"/>
                  </a:lnTo>
                  <a:cubicBezTo>
                    <a:pt x="214748" y="32549"/>
                    <a:pt x="319503" y="151521"/>
                    <a:pt x="330914" y="296681"/>
                  </a:cubicBezTo>
                  <a:close/>
                </a:path>
              </a:pathLst>
            </a:custGeom>
            <a:solidFill>
              <a:srgbClr val="A2D5F3"/>
            </a:solidFill>
            <a:ln w="18697" cap="flat">
              <a:noFill/>
              <a:prstDash val="solid"/>
              <a:miter/>
            </a:ln>
          </p:spPr>
          <p:txBody>
            <a:bodyPr rtlCol="0" anchor="ctr"/>
            <a:lstStyle/>
            <a:p>
              <a:endParaRPr lang="en-ID"/>
            </a:p>
          </p:txBody>
        </p:sp>
        <p:sp>
          <p:nvSpPr>
            <p:cNvPr id="211" name="Freeform: Shape 210">
              <a:extLst>
                <a:ext uri="{FF2B5EF4-FFF2-40B4-BE49-F238E27FC236}">
                  <a16:creationId xmlns:a16="http://schemas.microsoft.com/office/drawing/2014/main" id="{8C284BA6-F8A7-4314-9382-3B160957AD18}"/>
                </a:ext>
              </a:extLst>
            </p:cNvPr>
            <p:cNvSpPr/>
            <p:nvPr/>
          </p:nvSpPr>
          <p:spPr>
            <a:xfrm>
              <a:off x="3288238" y="4340209"/>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3858"/>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2" name="Freeform: Shape 211">
              <a:extLst>
                <a:ext uri="{FF2B5EF4-FFF2-40B4-BE49-F238E27FC236}">
                  <a16:creationId xmlns:a16="http://schemas.microsoft.com/office/drawing/2014/main" id="{570797CA-771F-4D97-9181-341B7A09488A}"/>
                </a:ext>
              </a:extLst>
            </p:cNvPr>
            <p:cNvSpPr/>
            <p:nvPr/>
          </p:nvSpPr>
          <p:spPr>
            <a:xfrm>
              <a:off x="3288238" y="4427380"/>
              <a:ext cx="579894" cy="37413"/>
            </a:xfrm>
            <a:custGeom>
              <a:avLst/>
              <a:gdLst>
                <a:gd name="connsiteX0" fmla="*/ 566613 w 579894"/>
                <a:gd name="connsiteY0" fmla="*/ 43586 h 37412"/>
                <a:gd name="connsiteX1" fmla="*/ 20203 w 579894"/>
                <a:gd name="connsiteY1" fmla="*/ 43586 h 37412"/>
                <a:gd name="connsiteX2" fmla="*/ 0 w 579894"/>
                <a:gd name="connsiteY2" fmla="*/ 23383 h 37412"/>
                <a:gd name="connsiteX3" fmla="*/ 0 w 579894"/>
                <a:gd name="connsiteY3" fmla="*/ 20203 h 37412"/>
                <a:gd name="connsiteX4" fmla="*/ 20203 w 579894"/>
                <a:gd name="connsiteY4" fmla="*/ 0 h 37412"/>
                <a:gd name="connsiteX5" fmla="*/ 566613 w 579894"/>
                <a:gd name="connsiteY5" fmla="*/ 0 h 37412"/>
                <a:gd name="connsiteX6" fmla="*/ 586816 w 579894"/>
                <a:gd name="connsiteY6" fmla="*/ 20203 h 37412"/>
                <a:gd name="connsiteX7" fmla="*/ 586816 w 579894"/>
                <a:gd name="connsiteY7" fmla="*/ 23383 h 37412"/>
                <a:gd name="connsiteX8" fmla="*/ 566613 w 579894"/>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894" h="37412">
                  <a:moveTo>
                    <a:pt x="566613" y="43586"/>
                  </a:moveTo>
                  <a:lnTo>
                    <a:pt x="20203" y="43586"/>
                  </a:lnTo>
                  <a:cubicBezTo>
                    <a:pt x="8979" y="43586"/>
                    <a:pt x="0" y="34420"/>
                    <a:pt x="0" y="23383"/>
                  </a:cubicBezTo>
                  <a:lnTo>
                    <a:pt x="0" y="20203"/>
                  </a:lnTo>
                  <a:cubicBezTo>
                    <a:pt x="0" y="8979"/>
                    <a:pt x="9166" y="0"/>
                    <a:pt x="20203" y="0"/>
                  </a:cubicBezTo>
                  <a:lnTo>
                    <a:pt x="566613" y="0"/>
                  </a:lnTo>
                  <a:cubicBezTo>
                    <a:pt x="577837" y="0"/>
                    <a:pt x="586816" y="9166"/>
                    <a:pt x="586816" y="20203"/>
                  </a:cubicBezTo>
                  <a:lnTo>
                    <a:pt x="586816" y="23383"/>
                  </a:lnTo>
                  <a:cubicBezTo>
                    <a:pt x="587003" y="34420"/>
                    <a:pt x="577837" y="43586"/>
                    <a:pt x="566613"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3" name="Freeform: Shape 212">
              <a:extLst>
                <a:ext uri="{FF2B5EF4-FFF2-40B4-BE49-F238E27FC236}">
                  <a16:creationId xmlns:a16="http://schemas.microsoft.com/office/drawing/2014/main" id="{D589D724-9207-40D6-AA62-4CA15B9BBC00}"/>
                </a:ext>
              </a:extLst>
            </p:cNvPr>
            <p:cNvSpPr/>
            <p:nvPr/>
          </p:nvSpPr>
          <p:spPr>
            <a:xfrm>
              <a:off x="3288425" y="4514364"/>
              <a:ext cx="448950" cy="37413"/>
            </a:xfrm>
            <a:custGeom>
              <a:avLst/>
              <a:gdLst>
                <a:gd name="connsiteX0" fmla="*/ 435669 w 448950"/>
                <a:gd name="connsiteY0" fmla="*/ 43586 h 37412"/>
                <a:gd name="connsiteX1" fmla="*/ 17771 w 448950"/>
                <a:gd name="connsiteY1" fmla="*/ 43586 h 37412"/>
                <a:gd name="connsiteX2" fmla="*/ 0 w 448950"/>
                <a:gd name="connsiteY2" fmla="*/ 25814 h 37412"/>
                <a:gd name="connsiteX3" fmla="*/ 0 w 448950"/>
                <a:gd name="connsiteY3" fmla="*/ 17771 h 37412"/>
                <a:gd name="connsiteX4" fmla="*/ 17771 w 448950"/>
                <a:gd name="connsiteY4" fmla="*/ 0 h 37412"/>
                <a:gd name="connsiteX5" fmla="*/ 435669 w 448950"/>
                <a:gd name="connsiteY5" fmla="*/ 0 h 37412"/>
                <a:gd name="connsiteX6" fmla="*/ 453440 w 448950"/>
                <a:gd name="connsiteY6" fmla="*/ 17771 h 37412"/>
                <a:gd name="connsiteX7" fmla="*/ 453440 w 448950"/>
                <a:gd name="connsiteY7" fmla="*/ 25814 h 37412"/>
                <a:gd name="connsiteX8" fmla="*/ 435669 w 448950"/>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37412">
                  <a:moveTo>
                    <a:pt x="435669" y="43586"/>
                  </a:moveTo>
                  <a:lnTo>
                    <a:pt x="17771" y="43586"/>
                  </a:lnTo>
                  <a:cubicBezTo>
                    <a:pt x="7857" y="43586"/>
                    <a:pt x="0" y="35542"/>
                    <a:pt x="0" y="25814"/>
                  </a:cubicBezTo>
                  <a:lnTo>
                    <a:pt x="0" y="17771"/>
                  </a:lnTo>
                  <a:cubicBezTo>
                    <a:pt x="0" y="7857"/>
                    <a:pt x="8044" y="0"/>
                    <a:pt x="17771" y="0"/>
                  </a:cubicBezTo>
                  <a:lnTo>
                    <a:pt x="435669" y="0"/>
                  </a:lnTo>
                  <a:cubicBezTo>
                    <a:pt x="445583" y="0"/>
                    <a:pt x="453440" y="8044"/>
                    <a:pt x="453440" y="17771"/>
                  </a:cubicBezTo>
                  <a:lnTo>
                    <a:pt x="453440" y="25814"/>
                  </a:lnTo>
                  <a:cubicBezTo>
                    <a:pt x="453440" y="35542"/>
                    <a:pt x="445583" y="43586"/>
                    <a:pt x="435669"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4" name="Freeform: Shape 213">
              <a:extLst>
                <a:ext uri="{FF2B5EF4-FFF2-40B4-BE49-F238E27FC236}">
                  <a16:creationId xmlns:a16="http://schemas.microsoft.com/office/drawing/2014/main" id="{8517E8BB-29CB-4270-ACA7-32C959C931FB}"/>
                </a:ext>
              </a:extLst>
            </p:cNvPr>
            <p:cNvSpPr/>
            <p:nvPr/>
          </p:nvSpPr>
          <p:spPr>
            <a:xfrm>
              <a:off x="3288238" y="4601161"/>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4045"/>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5" name="Freeform: Shape 214">
              <a:extLst>
                <a:ext uri="{FF2B5EF4-FFF2-40B4-BE49-F238E27FC236}">
                  <a16:creationId xmlns:a16="http://schemas.microsoft.com/office/drawing/2014/main" id="{29FB0708-3CFF-4521-9A98-F2B04762EEF6}"/>
                </a:ext>
              </a:extLst>
            </p:cNvPr>
            <p:cNvSpPr/>
            <p:nvPr/>
          </p:nvSpPr>
          <p:spPr>
            <a:xfrm>
              <a:off x="3288425" y="4688332"/>
              <a:ext cx="598601" cy="37413"/>
            </a:xfrm>
            <a:custGeom>
              <a:avLst/>
              <a:gdLst>
                <a:gd name="connsiteX0" fmla="*/ 587190 w 598600"/>
                <a:gd name="connsiteY0" fmla="*/ 43586 h 37412"/>
                <a:gd name="connsiteX1" fmla="*/ 20577 w 598600"/>
                <a:gd name="connsiteY1" fmla="*/ 43586 h 37412"/>
                <a:gd name="connsiteX2" fmla="*/ 0 w 598600"/>
                <a:gd name="connsiteY2" fmla="*/ 23009 h 37412"/>
                <a:gd name="connsiteX3" fmla="*/ 0 w 598600"/>
                <a:gd name="connsiteY3" fmla="*/ 20577 h 37412"/>
                <a:gd name="connsiteX4" fmla="*/ 20577 w 598600"/>
                <a:gd name="connsiteY4" fmla="*/ 0 h 37412"/>
                <a:gd name="connsiteX5" fmla="*/ 587190 w 598600"/>
                <a:gd name="connsiteY5" fmla="*/ 0 h 37412"/>
                <a:gd name="connsiteX6" fmla="*/ 607767 w 598600"/>
                <a:gd name="connsiteY6" fmla="*/ 20577 h 37412"/>
                <a:gd name="connsiteX7" fmla="*/ 607767 w 598600"/>
                <a:gd name="connsiteY7" fmla="*/ 23009 h 37412"/>
                <a:gd name="connsiteX8" fmla="*/ 587190 w 598600"/>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600" h="37412">
                  <a:moveTo>
                    <a:pt x="587190" y="43586"/>
                  </a:moveTo>
                  <a:lnTo>
                    <a:pt x="20577" y="43586"/>
                  </a:lnTo>
                  <a:cubicBezTo>
                    <a:pt x="9166" y="43586"/>
                    <a:pt x="0" y="34420"/>
                    <a:pt x="0" y="23009"/>
                  </a:cubicBezTo>
                  <a:lnTo>
                    <a:pt x="0" y="20577"/>
                  </a:lnTo>
                  <a:cubicBezTo>
                    <a:pt x="0" y="9166"/>
                    <a:pt x="9166" y="0"/>
                    <a:pt x="20577" y="0"/>
                  </a:cubicBezTo>
                  <a:lnTo>
                    <a:pt x="587190" y="0"/>
                  </a:lnTo>
                  <a:cubicBezTo>
                    <a:pt x="598601" y="0"/>
                    <a:pt x="607767" y="9166"/>
                    <a:pt x="607767" y="20577"/>
                  </a:cubicBezTo>
                  <a:lnTo>
                    <a:pt x="607767" y="23009"/>
                  </a:lnTo>
                  <a:cubicBezTo>
                    <a:pt x="607767" y="34420"/>
                    <a:pt x="598601" y="43586"/>
                    <a:pt x="587190"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6" name="Freeform: Shape 215">
              <a:extLst>
                <a:ext uri="{FF2B5EF4-FFF2-40B4-BE49-F238E27FC236}">
                  <a16:creationId xmlns:a16="http://schemas.microsoft.com/office/drawing/2014/main" id="{6A48EE34-138A-41D4-95D6-92C2F0647999}"/>
                </a:ext>
              </a:extLst>
            </p:cNvPr>
            <p:cNvSpPr/>
            <p:nvPr/>
          </p:nvSpPr>
          <p:spPr>
            <a:xfrm>
              <a:off x="3288238" y="4775130"/>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4045"/>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7" name="Freeform: Shape 216">
              <a:extLst>
                <a:ext uri="{FF2B5EF4-FFF2-40B4-BE49-F238E27FC236}">
                  <a16:creationId xmlns:a16="http://schemas.microsoft.com/office/drawing/2014/main" id="{5E592845-85BA-44F9-BA30-A5B8A77CDB60}"/>
                </a:ext>
              </a:extLst>
            </p:cNvPr>
            <p:cNvSpPr/>
            <p:nvPr/>
          </p:nvSpPr>
          <p:spPr>
            <a:xfrm>
              <a:off x="3288238" y="4862301"/>
              <a:ext cx="542482" cy="37413"/>
            </a:xfrm>
            <a:custGeom>
              <a:avLst/>
              <a:gdLst>
                <a:gd name="connsiteX0" fmla="*/ 532193 w 542481"/>
                <a:gd name="connsiteY0" fmla="*/ 43773 h 37412"/>
                <a:gd name="connsiteX1" fmla="*/ 19642 w 542481"/>
                <a:gd name="connsiteY1" fmla="*/ 43773 h 37412"/>
                <a:gd name="connsiteX2" fmla="*/ 0 w 542481"/>
                <a:gd name="connsiteY2" fmla="*/ 24131 h 37412"/>
                <a:gd name="connsiteX3" fmla="*/ 0 w 542481"/>
                <a:gd name="connsiteY3" fmla="*/ 19642 h 37412"/>
                <a:gd name="connsiteX4" fmla="*/ 19642 w 542481"/>
                <a:gd name="connsiteY4" fmla="*/ 0 h 37412"/>
                <a:gd name="connsiteX5" fmla="*/ 532193 w 542481"/>
                <a:gd name="connsiteY5" fmla="*/ 0 h 37412"/>
                <a:gd name="connsiteX6" fmla="*/ 551835 w 542481"/>
                <a:gd name="connsiteY6" fmla="*/ 19642 h 37412"/>
                <a:gd name="connsiteX7" fmla="*/ 551835 w 542481"/>
                <a:gd name="connsiteY7" fmla="*/ 24131 h 37412"/>
                <a:gd name="connsiteX8" fmla="*/ 532193 w 542481"/>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481" h="37412">
                  <a:moveTo>
                    <a:pt x="532193" y="43773"/>
                  </a:moveTo>
                  <a:lnTo>
                    <a:pt x="19642" y="43773"/>
                  </a:lnTo>
                  <a:cubicBezTo>
                    <a:pt x="8792" y="43773"/>
                    <a:pt x="0" y="34981"/>
                    <a:pt x="0" y="24131"/>
                  </a:cubicBezTo>
                  <a:lnTo>
                    <a:pt x="0" y="19642"/>
                  </a:lnTo>
                  <a:cubicBezTo>
                    <a:pt x="0" y="8792"/>
                    <a:pt x="8792" y="0"/>
                    <a:pt x="19642" y="0"/>
                  </a:cubicBezTo>
                  <a:lnTo>
                    <a:pt x="532193" y="0"/>
                  </a:lnTo>
                  <a:cubicBezTo>
                    <a:pt x="543043" y="0"/>
                    <a:pt x="551835" y="8792"/>
                    <a:pt x="551835" y="19642"/>
                  </a:cubicBezTo>
                  <a:lnTo>
                    <a:pt x="551835" y="24131"/>
                  </a:lnTo>
                  <a:cubicBezTo>
                    <a:pt x="551835" y="34794"/>
                    <a:pt x="543043" y="43773"/>
                    <a:pt x="5321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8" name="Freeform: Shape 217">
              <a:extLst>
                <a:ext uri="{FF2B5EF4-FFF2-40B4-BE49-F238E27FC236}">
                  <a16:creationId xmlns:a16="http://schemas.microsoft.com/office/drawing/2014/main" id="{2C2B2342-434D-4B4D-8161-2DB80D2C349A}"/>
                </a:ext>
              </a:extLst>
            </p:cNvPr>
            <p:cNvSpPr/>
            <p:nvPr/>
          </p:nvSpPr>
          <p:spPr>
            <a:xfrm>
              <a:off x="3288238" y="4949285"/>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3858"/>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9" name="Freeform: Shape 218">
              <a:extLst>
                <a:ext uri="{FF2B5EF4-FFF2-40B4-BE49-F238E27FC236}">
                  <a16:creationId xmlns:a16="http://schemas.microsoft.com/office/drawing/2014/main" id="{E603068A-9F99-4965-95AF-D9A89C407BD1}"/>
                </a:ext>
              </a:extLst>
            </p:cNvPr>
            <p:cNvSpPr/>
            <p:nvPr/>
          </p:nvSpPr>
          <p:spPr>
            <a:xfrm>
              <a:off x="1131397" y="3642226"/>
              <a:ext cx="1328145" cy="1908039"/>
            </a:xfrm>
            <a:custGeom>
              <a:avLst/>
              <a:gdLst>
                <a:gd name="connsiteX0" fmla="*/ 1329088 w 1328145"/>
                <a:gd name="connsiteY0" fmla="*/ 286632 h 1908039"/>
                <a:gd name="connsiteX1" fmla="*/ 1313936 w 1328145"/>
                <a:gd name="connsiteY1" fmla="*/ 291496 h 1908039"/>
                <a:gd name="connsiteX2" fmla="*/ 1260062 w 1328145"/>
                <a:gd name="connsiteY2" fmla="*/ 327412 h 1908039"/>
                <a:gd name="connsiteX3" fmla="*/ 1267544 w 1328145"/>
                <a:gd name="connsiteY3" fmla="*/ 314131 h 1908039"/>
                <a:gd name="connsiteX4" fmla="*/ 1265113 w 1328145"/>
                <a:gd name="connsiteY4" fmla="*/ 297108 h 1908039"/>
                <a:gd name="connsiteX5" fmla="*/ 1252579 w 1328145"/>
                <a:gd name="connsiteY5" fmla="*/ 308332 h 1908039"/>
                <a:gd name="connsiteX6" fmla="*/ 1225268 w 1328145"/>
                <a:gd name="connsiteY6" fmla="*/ 331527 h 1908039"/>
                <a:gd name="connsiteX7" fmla="*/ 1205440 w 1328145"/>
                <a:gd name="connsiteY7" fmla="*/ 358464 h 1908039"/>
                <a:gd name="connsiteX8" fmla="*/ 1204130 w 1328145"/>
                <a:gd name="connsiteY8" fmla="*/ 365199 h 1908039"/>
                <a:gd name="connsiteX9" fmla="*/ 915305 w 1328145"/>
                <a:gd name="connsiteY9" fmla="*/ 486041 h 1908039"/>
                <a:gd name="connsiteX10" fmla="*/ 815227 w 1328145"/>
                <a:gd name="connsiteY10" fmla="*/ 490531 h 1908039"/>
                <a:gd name="connsiteX11" fmla="*/ 814666 w 1328145"/>
                <a:gd name="connsiteY11" fmla="*/ 480242 h 1908039"/>
                <a:gd name="connsiteX12" fmla="*/ 691953 w 1328145"/>
                <a:gd name="connsiteY12" fmla="*/ 443017 h 1908039"/>
                <a:gd name="connsiteX13" fmla="*/ 635647 w 1328145"/>
                <a:gd name="connsiteY13" fmla="*/ 431793 h 1908039"/>
                <a:gd name="connsiteX14" fmla="*/ 629661 w 1328145"/>
                <a:gd name="connsiteY14" fmla="*/ 422627 h 1908039"/>
                <a:gd name="connsiteX15" fmla="*/ 628538 w 1328145"/>
                <a:gd name="connsiteY15" fmla="*/ 421131 h 1908039"/>
                <a:gd name="connsiteX16" fmla="*/ 594306 w 1328145"/>
                <a:gd name="connsiteY16" fmla="*/ 390826 h 1908039"/>
                <a:gd name="connsiteX17" fmla="*/ 600666 w 1328145"/>
                <a:gd name="connsiteY17" fmla="*/ 326851 h 1908039"/>
                <a:gd name="connsiteX18" fmla="*/ 655662 w 1328145"/>
                <a:gd name="connsiteY18" fmla="*/ 273912 h 1908039"/>
                <a:gd name="connsiteX19" fmla="*/ 669505 w 1328145"/>
                <a:gd name="connsiteY19" fmla="*/ 214800 h 1908039"/>
                <a:gd name="connsiteX20" fmla="*/ 648928 w 1328145"/>
                <a:gd name="connsiteY20" fmla="*/ 136234 h 1908039"/>
                <a:gd name="connsiteX21" fmla="*/ 631718 w 1328145"/>
                <a:gd name="connsiteY21" fmla="*/ 111729 h 1908039"/>
                <a:gd name="connsiteX22" fmla="*/ 629287 w 1328145"/>
                <a:gd name="connsiteY22" fmla="*/ 107239 h 1908039"/>
                <a:gd name="connsiteX23" fmla="*/ 500587 w 1328145"/>
                <a:gd name="connsiteY23" fmla="*/ 52 h 1908039"/>
                <a:gd name="connsiteX24" fmla="*/ 422208 w 1328145"/>
                <a:gd name="connsiteY24" fmla="*/ 14643 h 1908039"/>
                <a:gd name="connsiteX25" fmla="*/ 373572 w 1328145"/>
                <a:gd name="connsiteY25" fmla="*/ 69453 h 1908039"/>
                <a:gd name="connsiteX26" fmla="*/ 327741 w 1328145"/>
                <a:gd name="connsiteY26" fmla="*/ 129313 h 1908039"/>
                <a:gd name="connsiteX27" fmla="*/ 325497 w 1328145"/>
                <a:gd name="connsiteY27" fmla="*/ 191230 h 1908039"/>
                <a:gd name="connsiteX28" fmla="*/ 346822 w 1328145"/>
                <a:gd name="connsiteY28" fmla="*/ 281021 h 1908039"/>
                <a:gd name="connsiteX29" fmla="*/ 343455 w 1328145"/>
                <a:gd name="connsiteY29" fmla="*/ 356220 h 1908039"/>
                <a:gd name="connsiteX30" fmla="*/ 300430 w 1328145"/>
                <a:gd name="connsiteY30" fmla="*/ 412713 h 1908039"/>
                <a:gd name="connsiteX31" fmla="*/ 301740 w 1328145"/>
                <a:gd name="connsiteY31" fmla="*/ 502877 h 1908039"/>
                <a:gd name="connsiteX32" fmla="*/ 321381 w 1328145"/>
                <a:gd name="connsiteY32" fmla="*/ 536922 h 1908039"/>
                <a:gd name="connsiteX33" fmla="*/ 290516 w 1328145"/>
                <a:gd name="connsiteY33" fmla="*/ 650469 h 1908039"/>
                <a:gd name="connsiteX34" fmla="*/ 12541 w 1328145"/>
                <a:gd name="connsiteY34" fmla="*/ 697609 h 1908039"/>
                <a:gd name="connsiteX35" fmla="*/ 195 w 1328145"/>
                <a:gd name="connsiteY35" fmla="*/ 715006 h 1908039"/>
                <a:gd name="connsiteX36" fmla="*/ 69221 w 1328145"/>
                <a:gd name="connsiteY36" fmla="*/ 1120932 h 1908039"/>
                <a:gd name="connsiteX37" fmla="*/ 86618 w 1328145"/>
                <a:gd name="connsiteY37" fmla="*/ 1133091 h 1908039"/>
                <a:gd name="connsiteX38" fmla="*/ 321568 w 1328145"/>
                <a:gd name="connsiteY38" fmla="*/ 1093247 h 1908039"/>
                <a:gd name="connsiteX39" fmla="*/ 321943 w 1328145"/>
                <a:gd name="connsiteY39" fmla="*/ 1189397 h 1908039"/>
                <a:gd name="connsiteX40" fmla="*/ 357671 w 1328145"/>
                <a:gd name="connsiteY40" fmla="*/ 1319780 h 1908039"/>
                <a:gd name="connsiteX41" fmla="*/ 386292 w 1328145"/>
                <a:gd name="connsiteY41" fmla="*/ 1545564 h 1908039"/>
                <a:gd name="connsiteX42" fmla="*/ 405747 w 1328145"/>
                <a:gd name="connsiteY42" fmla="*/ 1557910 h 1908039"/>
                <a:gd name="connsiteX43" fmla="*/ 431561 w 1328145"/>
                <a:gd name="connsiteY43" fmla="*/ 1733936 h 1908039"/>
                <a:gd name="connsiteX44" fmla="*/ 388163 w 1328145"/>
                <a:gd name="connsiteY44" fmla="*/ 1914639 h 1908039"/>
                <a:gd name="connsiteX45" fmla="*/ 387040 w 1328145"/>
                <a:gd name="connsiteY45" fmla="*/ 1924927 h 1908039"/>
                <a:gd name="connsiteX46" fmla="*/ 541180 w 1328145"/>
                <a:gd name="connsiteY46" fmla="*/ 1924927 h 1908039"/>
                <a:gd name="connsiteX47" fmla="*/ 566059 w 1328145"/>
                <a:gd name="connsiteY47" fmla="*/ 1780702 h 1908039"/>
                <a:gd name="connsiteX48" fmla="*/ 566059 w 1328145"/>
                <a:gd name="connsiteY48" fmla="*/ 1780515 h 1908039"/>
                <a:gd name="connsiteX49" fmla="*/ 569426 w 1328145"/>
                <a:gd name="connsiteY49" fmla="*/ 1754700 h 1908039"/>
                <a:gd name="connsiteX50" fmla="*/ 569801 w 1328145"/>
                <a:gd name="connsiteY50" fmla="*/ 1752456 h 1908039"/>
                <a:gd name="connsiteX51" fmla="*/ 570923 w 1328145"/>
                <a:gd name="connsiteY51" fmla="*/ 1740484 h 1908039"/>
                <a:gd name="connsiteX52" fmla="*/ 572419 w 1328145"/>
                <a:gd name="connsiteY52" fmla="*/ 1719907 h 1908039"/>
                <a:gd name="connsiteX53" fmla="*/ 572794 w 1328145"/>
                <a:gd name="connsiteY53" fmla="*/ 1713547 h 1908039"/>
                <a:gd name="connsiteX54" fmla="*/ 573542 w 1328145"/>
                <a:gd name="connsiteY54" fmla="*/ 1695401 h 1908039"/>
                <a:gd name="connsiteX55" fmla="*/ 573916 w 1328145"/>
                <a:gd name="connsiteY55" fmla="*/ 1690164 h 1908039"/>
                <a:gd name="connsiteX56" fmla="*/ 574477 w 1328145"/>
                <a:gd name="connsiteY56" fmla="*/ 1666220 h 1908039"/>
                <a:gd name="connsiteX57" fmla="*/ 574664 w 1328145"/>
                <a:gd name="connsiteY57" fmla="*/ 1658737 h 1908039"/>
                <a:gd name="connsiteX58" fmla="*/ 574851 w 1328145"/>
                <a:gd name="connsiteY58" fmla="*/ 1639470 h 1908039"/>
                <a:gd name="connsiteX59" fmla="*/ 575038 w 1328145"/>
                <a:gd name="connsiteY59" fmla="*/ 1630491 h 1908039"/>
                <a:gd name="connsiteX60" fmla="*/ 575038 w 1328145"/>
                <a:gd name="connsiteY60" fmla="*/ 1623008 h 1908039"/>
                <a:gd name="connsiteX61" fmla="*/ 620869 w 1328145"/>
                <a:gd name="connsiteY61" fmla="*/ 1755636 h 1908039"/>
                <a:gd name="connsiteX62" fmla="*/ 593558 w 1328145"/>
                <a:gd name="connsiteY62" fmla="*/ 1924927 h 1908039"/>
                <a:gd name="connsiteX63" fmla="*/ 741150 w 1328145"/>
                <a:gd name="connsiteY63" fmla="*/ 1924927 h 1908039"/>
                <a:gd name="connsiteX64" fmla="*/ 751064 w 1328145"/>
                <a:gd name="connsiteY64" fmla="*/ 1734872 h 1908039"/>
                <a:gd name="connsiteX65" fmla="*/ 746388 w 1328145"/>
                <a:gd name="connsiteY65" fmla="*/ 1556788 h 1908039"/>
                <a:gd name="connsiteX66" fmla="*/ 746575 w 1328145"/>
                <a:gd name="connsiteY66" fmla="*/ 1556601 h 1908039"/>
                <a:gd name="connsiteX67" fmla="*/ 747510 w 1328145"/>
                <a:gd name="connsiteY67" fmla="*/ 1282554 h 1908039"/>
                <a:gd name="connsiteX68" fmla="*/ 695320 w 1328145"/>
                <a:gd name="connsiteY68" fmla="*/ 1029645 h 1908039"/>
                <a:gd name="connsiteX69" fmla="*/ 840293 w 1328145"/>
                <a:gd name="connsiteY69" fmla="*/ 1004953 h 1908039"/>
                <a:gd name="connsiteX70" fmla="*/ 852452 w 1328145"/>
                <a:gd name="connsiteY70" fmla="*/ 987743 h 1908039"/>
                <a:gd name="connsiteX71" fmla="*/ 788477 w 1328145"/>
                <a:gd name="connsiteY71" fmla="*/ 610438 h 1908039"/>
                <a:gd name="connsiteX72" fmla="*/ 810924 w 1328145"/>
                <a:gd name="connsiteY72" fmla="*/ 611560 h 1908039"/>
                <a:gd name="connsiteX73" fmla="*/ 814104 w 1328145"/>
                <a:gd name="connsiteY73" fmla="*/ 594164 h 1908039"/>
                <a:gd name="connsiteX74" fmla="*/ 920917 w 1328145"/>
                <a:gd name="connsiteY74" fmla="*/ 582940 h 1908039"/>
                <a:gd name="connsiteX75" fmla="*/ 1235557 w 1328145"/>
                <a:gd name="connsiteY75" fmla="*/ 410655 h 1908039"/>
                <a:gd name="connsiteX76" fmla="*/ 1297661 w 1328145"/>
                <a:gd name="connsiteY76" fmla="*/ 383905 h 1908039"/>
                <a:gd name="connsiteX77" fmla="*/ 1302338 w 1328145"/>
                <a:gd name="connsiteY77" fmla="*/ 366134 h 1908039"/>
                <a:gd name="connsiteX78" fmla="*/ 1300655 w 1328145"/>
                <a:gd name="connsiteY78" fmla="*/ 339197 h 1908039"/>
                <a:gd name="connsiteX79" fmla="*/ 1329088 w 1328145"/>
                <a:gd name="connsiteY79" fmla="*/ 286632 h 190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328145" h="1908039">
                  <a:moveTo>
                    <a:pt x="1329088" y="286632"/>
                  </a:moveTo>
                  <a:cubicBezTo>
                    <a:pt x="1330772" y="279524"/>
                    <a:pt x="1322541" y="277466"/>
                    <a:pt x="1313936" y="291496"/>
                  </a:cubicBezTo>
                  <a:cubicBezTo>
                    <a:pt x="1301964" y="311138"/>
                    <a:pt x="1283445" y="322174"/>
                    <a:pt x="1260062" y="327412"/>
                  </a:cubicBezTo>
                  <a:cubicBezTo>
                    <a:pt x="1258565" y="323671"/>
                    <a:pt x="1263803" y="322362"/>
                    <a:pt x="1267544" y="314131"/>
                  </a:cubicBezTo>
                  <a:cubicBezTo>
                    <a:pt x="1271847" y="304965"/>
                    <a:pt x="1269041" y="298604"/>
                    <a:pt x="1265113" y="297108"/>
                  </a:cubicBezTo>
                  <a:cubicBezTo>
                    <a:pt x="1261933" y="295986"/>
                    <a:pt x="1255011" y="306461"/>
                    <a:pt x="1252579" y="308332"/>
                  </a:cubicBezTo>
                  <a:cubicBezTo>
                    <a:pt x="1243413" y="316188"/>
                    <a:pt x="1234434" y="323858"/>
                    <a:pt x="1225268" y="331527"/>
                  </a:cubicBezTo>
                  <a:cubicBezTo>
                    <a:pt x="1215354" y="340132"/>
                    <a:pt x="1210116" y="346118"/>
                    <a:pt x="1205440" y="358464"/>
                  </a:cubicBezTo>
                  <a:cubicBezTo>
                    <a:pt x="1205253" y="359213"/>
                    <a:pt x="1204691" y="361832"/>
                    <a:pt x="1204130" y="365199"/>
                  </a:cubicBezTo>
                  <a:cubicBezTo>
                    <a:pt x="1143335" y="411590"/>
                    <a:pt x="942429" y="469580"/>
                    <a:pt x="915305" y="486041"/>
                  </a:cubicBezTo>
                  <a:cubicBezTo>
                    <a:pt x="908758" y="489970"/>
                    <a:pt x="866482" y="490905"/>
                    <a:pt x="815227" y="490531"/>
                  </a:cubicBezTo>
                  <a:cubicBezTo>
                    <a:pt x="815040" y="484171"/>
                    <a:pt x="814666" y="480242"/>
                    <a:pt x="814666" y="480242"/>
                  </a:cubicBezTo>
                  <a:cubicBezTo>
                    <a:pt x="814666" y="480242"/>
                    <a:pt x="731610" y="466400"/>
                    <a:pt x="691953" y="443017"/>
                  </a:cubicBezTo>
                  <a:cubicBezTo>
                    <a:pt x="668757" y="429361"/>
                    <a:pt x="645187" y="430484"/>
                    <a:pt x="635647" y="431793"/>
                  </a:cubicBezTo>
                  <a:cubicBezTo>
                    <a:pt x="633776" y="428613"/>
                    <a:pt x="631905" y="425433"/>
                    <a:pt x="629661" y="422627"/>
                  </a:cubicBezTo>
                  <a:cubicBezTo>
                    <a:pt x="629287" y="422066"/>
                    <a:pt x="628912" y="421692"/>
                    <a:pt x="628538" y="421131"/>
                  </a:cubicBezTo>
                  <a:cubicBezTo>
                    <a:pt x="618437" y="409346"/>
                    <a:pt x="603472" y="403172"/>
                    <a:pt x="594306" y="390826"/>
                  </a:cubicBezTo>
                  <a:cubicBezTo>
                    <a:pt x="593370" y="375674"/>
                    <a:pt x="592809" y="341816"/>
                    <a:pt x="600666" y="326851"/>
                  </a:cubicBezTo>
                  <a:cubicBezTo>
                    <a:pt x="606465" y="315814"/>
                    <a:pt x="629287" y="295237"/>
                    <a:pt x="655662" y="273912"/>
                  </a:cubicBezTo>
                  <a:cubicBezTo>
                    <a:pt x="667260" y="264559"/>
                    <a:pt x="676426" y="245105"/>
                    <a:pt x="669505" y="214800"/>
                  </a:cubicBezTo>
                  <a:cubicBezTo>
                    <a:pt x="659217" y="169344"/>
                    <a:pt x="655475" y="149515"/>
                    <a:pt x="648928" y="136234"/>
                  </a:cubicBezTo>
                  <a:cubicBezTo>
                    <a:pt x="644251" y="126694"/>
                    <a:pt x="636021" y="120147"/>
                    <a:pt x="631718" y="111729"/>
                  </a:cubicBezTo>
                  <a:cubicBezTo>
                    <a:pt x="630783" y="110232"/>
                    <a:pt x="630035" y="108923"/>
                    <a:pt x="629287" y="107239"/>
                  </a:cubicBezTo>
                  <a:cubicBezTo>
                    <a:pt x="641071" y="93958"/>
                    <a:pt x="606652" y="-2567"/>
                    <a:pt x="500587" y="52"/>
                  </a:cubicBezTo>
                  <a:cubicBezTo>
                    <a:pt x="473837" y="801"/>
                    <a:pt x="446152" y="2484"/>
                    <a:pt x="422208" y="14643"/>
                  </a:cubicBezTo>
                  <a:cubicBezTo>
                    <a:pt x="398451" y="26615"/>
                    <a:pt x="371888" y="48128"/>
                    <a:pt x="373572" y="69453"/>
                  </a:cubicBezTo>
                  <a:cubicBezTo>
                    <a:pt x="335972" y="76748"/>
                    <a:pt x="330735" y="114909"/>
                    <a:pt x="327741" y="129313"/>
                  </a:cubicBezTo>
                  <a:cubicBezTo>
                    <a:pt x="323626" y="149515"/>
                    <a:pt x="322878" y="170654"/>
                    <a:pt x="325497" y="191230"/>
                  </a:cubicBezTo>
                  <a:cubicBezTo>
                    <a:pt x="329425" y="221722"/>
                    <a:pt x="340836" y="250903"/>
                    <a:pt x="346822" y="281021"/>
                  </a:cubicBezTo>
                  <a:cubicBezTo>
                    <a:pt x="351685" y="305526"/>
                    <a:pt x="353182" y="332837"/>
                    <a:pt x="343455" y="356220"/>
                  </a:cubicBezTo>
                  <a:cubicBezTo>
                    <a:pt x="334102" y="378667"/>
                    <a:pt x="311841" y="390826"/>
                    <a:pt x="300430" y="412713"/>
                  </a:cubicBezTo>
                  <a:cubicBezTo>
                    <a:pt x="286214" y="440585"/>
                    <a:pt x="287149" y="475004"/>
                    <a:pt x="301740" y="502877"/>
                  </a:cubicBezTo>
                  <a:cubicBezTo>
                    <a:pt x="308474" y="515410"/>
                    <a:pt x="315582" y="526073"/>
                    <a:pt x="321381" y="536922"/>
                  </a:cubicBezTo>
                  <a:cubicBezTo>
                    <a:pt x="311280" y="567788"/>
                    <a:pt x="298934" y="609877"/>
                    <a:pt x="290516" y="650469"/>
                  </a:cubicBezTo>
                  <a:lnTo>
                    <a:pt x="12541" y="697609"/>
                  </a:lnTo>
                  <a:cubicBezTo>
                    <a:pt x="4310" y="699106"/>
                    <a:pt x="-1115" y="706775"/>
                    <a:pt x="195" y="715006"/>
                  </a:cubicBezTo>
                  <a:lnTo>
                    <a:pt x="69221" y="1120932"/>
                  </a:lnTo>
                  <a:cubicBezTo>
                    <a:pt x="70717" y="1128976"/>
                    <a:pt x="78387" y="1134588"/>
                    <a:pt x="86618" y="1133091"/>
                  </a:cubicBezTo>
                  <a:lnTo>
                    <a:pt x="321568" y="1093247"/>
                  </a:lnTo>
                  <a:cubicBezTo>
                    <a:pt x="317827" y="1123925"/>
                    <a:pt x="317640" y="1156287"/>
                    <a:pt x="321943" y="1189397"/>
                  </a:cubicBezTo>
                  <a:cubicBezTo>
                    <a:pt x="325684" y="1216895"/>
                    <a:pt x="353369" y="1292469"/>
                    <a:pt x="357671" y="1319780"/>
                  </a:cubicBezTo>
                  <a:cubicBezTo>
                    <a:pt x="367399" y="1382446"/>
                    <a:pt x="387415" y="1474294"/>
                    <a:pt x="386292" y="1545564"/>
                  </a:cubicBezTo>
                  <a:cubicBezTo>
                    <a:pt x="392278" y="1550054"/>
                    <a:pt x="398825" y="1554169"/>
                    <a:pt x="405747" y="1557910"/>
                  </a:cubicBezTo>
                  <a:cubicBezTo>
                    <a:pt x="420712" y="1643585"/>
                    <a:pt x="433245" y="1721964"/>
                    <a:pt x="431561" y="1733936"/>
                  </a:cubicBezTo>
                  <a:cubicBezTo>
                    <a:pt x="427820" y="1760686"/>
                    <a:pt x="398264" y="1835885"/>
                    <a:pt x="388163" y="1914639"/>
                  </a:cubicBezTo>
                  <a:cubicBezTo>
                    <a:pt x="387789" y="1917819"/>
                    <a:pt x="387415" y="1921186"/>
                    <a:pt x="387040" y="1924927"/>
                  </a:cubicBezTo>
                  <a:lnTo>
                    <a:pt x="541180" y="1924927"/>
                  </a:lnTo>
                  <a:cubicBezTo>
                    <a:pt x="551843" y="1868434"/>
                    <a:pt x="560634" y="1818676"/>
                    <a:pt x="566059" y="1780702"/>
                  </a:cubicBezTo>
                  <a:lnTo>
                    <a:pt x="566059" y="1780515"/>
                  </a:lnTo>
                  <a:cubicBezTo>
                    <a:pt x="567369" y="1770975"/>
                    <a:pt x="568491" y="1762557"/>
                    <a:pt x="569426" y="1754700"/>
                  </a:cubicBezTo>
                  <a:cubicBezTo>
                    <a:pt x="569614" y="1753952"/>
                    <a:pt x="569614" y="1753017"/>
                    <a:pt x="569801" y="1752456"/>
                  </a:cubicBezTo>
                  <a:cubicBezTo>
                    <a:pt x="570175" y="1748153"/>
                    <a:pt x="570549" y="1744225"/>
                    <a:pt x="570923" y="1740484"/>
                  </a:cubicBezTo>
                  <a:cubicBezTo>
                    <a:pt x="571484" y="1733936"/>
                    <a:pt x="571858" y="1727015"/>
                    <a:pt x="572419" y="1719907"/>
                  </a:cubicBezTo>
                  <a:cubicBezTo>
                    <a:pt x="572607" y="1717849"/>
                    <a:pt x="572607" y="1715604"/>
                    <a:pt x="572794" y="1713547"/>
                  </a:cubicBezTo>
                  <a:cubicBezTo>
                    <a:pt x="573168" y="1707748"/>
                    <a:pt x="573355" y="1701762"/>
                    <a:pt x="573542" y="1695401"/>
                  </a:cubicBezTo>
                  <a:cubicBezTo>
                    <a:pt x="573729" y="1693718"/>
                    <a:pt x="573729" y="1692034"/>
                    <a:pt x="573916" y="1690164"/>
                  </a:cubicBezTo>
                  <a:cubicBezTo>
                    <a:pt x="574103" y="1682494"/>
                    <a:pt x="574290" y="1674638"/>
                    <a:pt x="574477" y="1666220"/>
                  </a:cubicBezTo>
                  <a:cubicBezTo>
                    <a:pt x="574664" y="1663788"/>
                    <a:pt x="574664" y="1661169"/>
                    <a:pt x="574664" y="1658737"/>
                  </a:cubicBezTo>
                  <a:cubicBezTo>
                    <a:pt x="574851" y="1652377"/>
                    <a:pt x="574851" y="1646017"/>
                    <a:pt x="574851" y="1639470"/>
                  </a:cubicBezTo>
                  <a:cubicBezTo>
                    <a:pt x="574851" y="1636477"/>
                    <a:pt x="575038" y="1633484"/>
                    <a:pt x="575038" y="1630491"/>
                  </a:cubicBezTo>
                  <a:lnTo>
                    <a:pt x="575038" y="1623008"/>
                  </a:lnTo>
                  <a:cubicBezTo>
                    <a:pt x="600853" y="1697833"/>
                    <a:pt x="620869" y="1755636"/>
                    <a:pt x="620869" y="1755636"/>
                  </a:cubicBezTo>
                  <a:cubicBezTo>
                    <a:pt x="620869" y="1755636"/>
                    <a:pt x="598421" y="1833267"/>
                    <a:pt x="593558" y="1924927"/>
                  </a:cubicBezTo>
                  <a:lnTo>
                    <a:pt x="741150" y="1924927"/>
                  </a:lnTo>
                  <a:cubicBezTo>
                    <a:pt x="745827" y="1839627"/>
                    <a:pt x="749755" y="1768730"/>
                    <a:pt x="751064" y="1734872"/>
                  </a:cubicBezTo>
                  <a:cubicBezTo>
                    <a:pt x="753122" y="1677256"/>
                    <a:pt x="751626" y="1619080"/>
                    <a:pt x="746388" y="1556788"/>
                  </a:cubicBezTo>
                  <a:cubicBezTo>
                    <a:pt x="746388" y="1556601"/>
                    <a:pt x="746388" y="1556601"/>
                    <a:pt x="746575" y="1556601"/>
                  </a:cubicBezTo>
                  <a:cubicBezTo>
                    <a:pt x="755741" y="1470552"/>
                    <a:pt x="754057" y="1401900"/>
                    <a:pt x="747510" y="1282554"/>
                  </a:cubicBezTo>
                  <a:cubicBezTo>
                    <a:pt x="742272" y="1188088"/>
                    <a:pt x="717767" y="1097175"/>
                    <a:pt x="695320" y="1029645"/>
                  </a:cubicBezTo>
                  <a:lnTo>
                    <a:pt x="840293" y="1004953"/>
                  </a:lnTo>
                  <a:cubicBezTo>
                    <a:pt x="848337" y="1003644"/>
                    <a:pt x="853949" y="995974"/>
                    <a:pt x="852452" y="987743"/>
                  </a:cubicBezTo>
                  <a:lnTo>
                    <a:pt x="788477" y="610438"/>
                  </a:lnTo>
                  <a:cubicBezTo>
                    <a:pt x="804377" y="610625"/>
                    <a:pt x="810924" y="611560"/>
                    <a:pt x="810924" y="611560"/>
                  </a:cubicBezTo>
                  <a:cubicBezTo>
                    <a:pt x="812234" y="606697"/>
                    <a:pt x="813356" y="600711"/>
                    <a:pt x="814104" y="594164"/>
                  </a:cubicBezTo>
                  <a:cubicBezTo>
                    <a:pt x="866482" y="589674"/>
                    <a:pt x="910068" y="584997"/>
                    <a:pt x="920917" y="582940"/>
                  </a:cubicBezTo>
                  <a:cubicBezTo>
                    <a:pt x="1005844" y="566291"/>
                    <a:pt x="1217038" y="423375"/>
                    <a:pt x="1235557" y="410655"/>
                  </a:cubicBezTo>
                  <a:cubicBezTo>
                    <a:pt x="1248277" y="413835"/>
                    <a:pt x="1287560" y="400179"/>
                    <a:pt x="1297661" y="383905"/>
                  </a:cubicBezTo>
                  <a:cubicBezTo>
                    <a:pt x="1301029" y="378480"/>
                    <a:pt x="1303086" y="372307"/>
                    <a:pt x="1302338" y="366134"/>
                  </a:cubicBezTo>
                  <a:cubicBezTo>
                    <a:pt x="1308324" y="359026"/>
                    <a:pt x="1318800" y="333959"/>
                    <a:pt x="1300655" y="339197"/>
                  </a:cubicBezTo>
                  <a:cubicBezTo>
                    <a:pt x="1319361" y="326664"/>
                    <a:pt x="1324037" y="307771"/>
                    <a:pt x="1329088" y="286632"/>
                  </a:cubicBezTo>
                  <a:close/>
                </a:path>
              </a:pathLst>
            </a:custGeom>
            <a:solidFill>
              <a:srgbClr val="452C4A">
                <a:alpha val="22000"/>
              </a:srgbClr>
            </a:solidFill>
            <a:ln w="18697" cap="flat">
              <a:noFill/>
              <a:prstDash val="solid"/>
              <a:miter/>
            </a:ln>
          </p:spPr>
          <p:txBody>
            <a:bodyPr rtlCol="0" anchor="ctr"/>
            <a:lstStyle/>
            <a:p>
              <a:endParaRPr lang="en-ID" dirty="0"/>
            </a:p>
          </p:txBody>
        </p:sp>
        <p:sp>
          <p:nvSpPr>
            <p:cNvPr id="220" name="Freeform: Shape 219">
              <a:extLst>
                <a:ext uri="{FF2B5EF4-FFF2-40B4-BE49-F238E27FC236}">
                  <a16:creationId xmlns:a16="http://schemas.microsoft.com/office/drawing/2014/main" id="{133B5897-60F4-4FBE-9C8D-E919098E7AE6}"/>
                </a:ext>
              </a:extLst>
            </p:cNvPr>
            <p:cNvSpPr/>
            <p:nvPr/>
          </p:nvSpPr>
          <p:spPr>
            <a:xfrm>
              <a:off x="1268896" y="6200547"/>
              <a:ext cx="823076" cy="74825"/>
            </a:xfrm>
            <a:custGeom>
              <a:avLst/>
              <a:gdLst>
                <a:gd name="connsiteX0" fmla="*/ 830558 w 823075"/>
                <a:gd name="connsiteY0" fmla="*/ 46579 h 74825"/>
                <a:gd name="connsiteX1" fmla="*/ 415279 w 823075"/>
                <a:gd name="connsiteY1" fmla="*/ 93157 h 74825"/>
                <a:gd name="connsiteX2" fmla="*/ 0 w 823075"/>
                <a:gd name="connsiteY2" fmla="*/ 46579 h 74825"/>
                <a:gd name="connsiteX3" fmla="*/ 415279 w 823075"/>
                <a:gd name="connsiteY3" fmla="*/ 0 h 74825"/>
                <a:gd name="connsiteX4" fmla="*/ 830558 w 823075"/>
                <a:gd name="connsiteY4" fmla="*/ 46579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075" h="74825">
                  <a:moveTo>
                    <a:pt x="830558" y="46579"/>
                  </a:moveTo>
                  <a:cubicBezTo>
                    <a:pt x="830558" y="72206"/>
                    <a:pt x="644618" y="93157"/>
                    <a:pt x="415279" y="93157"/>
                  </a:cubicBezTo>
                  <a:cubicBezTo>
                    <a:pt x="185940" y="93157"/>
                    <a:pt x="0" y="72394"/>
                    <a:pt x="0" y="46579"/>
                  </a:cubicBezTo>
                  <a:cubicBezTo>
                    <a:pt x="0" y="20951"/>
                    <a:pt x="185940" y="0"/>
                    <a:pt x="415279" y="0"/>
                  </a:cubicBezTo>
                  <a:cubicBezTo>
                    <a:pt x="644618" y="0"/>
                    <a:pt x="830558" y="20951"/>
                    <a:pt x="830558" y="46579"/>
                  </a:cubicBezTo>
                  <a:close/>
                </a:path>
              </a:pathLst>
            </a:custGeom>
            <a:solidFill>
              <a:schemeClr val="bg1">
                <a:lumMod val="75000"/>
                <a:alpha val="50000"/>
              </a:schemeClr>
            </a:solidFill>
            <a:ln w="18697" cap="flat">
              <a:noFill/>
              <a:prstDash val="solid"/>
              <a:miter/>
            </a:ln>
          </p:spPr>
          <p:txBody>
            <a:bodyPr rtlCol="0" anchor="ctr"/>
            <a:lstStyle/>
            <a:p>
              <a:endParaRPr lang="en-ID"/>
            </a:p>
          </p:txBody>
        </p:sp>
        <p:sp>
          <p:nvSpPr>
            <p:cNvPr id="221" name="Freeform: Shape 220">
              <a:extLst>
                <a:ext uri="{FF2B5EF4-FFF2-40B4-BE49-F238E27FC236}">
                  <a16:creationId xmlns:a16="http://schemas.microsoft.com/office/drawing/2014/main" id="{99A2A66B-5D15-4D78-85B8-B8BA910A34FE}"/>
                </a:ext>
              </a:extLst>
            </p:cNvPr>
            <p:cNvSpPr/>
            <p:nvPr/>
          </p:nvSpPr>
          <p:spPr>
            <a:xfrm>
              <a:off x="1419848" y="4606212"/>
              <a:ext cx="224475" cy="1496501"/>
            </a:xfrm>
            <a:custGeom>
              <a:avLst/>
              <a:gdLst>
                <a:gd name="connsiteX0" fmla="*/ 221490 w 224475"/>
                <a:gd name="connsiteY0" fmla="*/ 158816 h 1496501"/>
                <a:gd name="connsiteX1" fmla="*/ 23765 w 224475"/>
                <a:gd name="connsiteY1" fmla="*/ 0 h 1496501"/>
                <a:gd name="connsiteX2" fmla="*/ 14225 w 224475"/>
                <a:gd name="connsiteY2" fmla="*/ 228965 h 1496501"/>
                <a:gd name="connsiteX3" fmla="*/ 22830 w 224475"/>
                <a:gd name="connsiteY3" fmla="*/ 354858 h 1496501"/>
                <a:gd name="connsiteX4" fmla="*/ 95223 w 224475"/>
                <a:gd name="connsiteY4" fmla="*/ 769950 h 1496501"/>
                <a:gd name="connsiteX5" fmla="*/ 51824 w 224475"/>
                <a:gd name="connsiteY5" fmla="*/ 950653 h 1496501"/>
                <a:gd name="connsiteX6" fmla="*/ 40226 w 224475"/>
                <a:gd name="connsiteY6" fmla="*/ 1433836 h 1496501"/>
                <a:gd name="connsiteX7" fmla="*/ 110001 w 224475"/>
                <a:gd name="connsiteY7" fmla="*/ 1499869 h 1496501"/>
                <a:gd name="connsiteX8" fmla="*/ 234585 w 224475"/>
                <a:gd name="connsiteY8" fmla="*/ 776684 h 1496501"/>
                <a:gd name="connsiteX9" fmla="*/ 221490 w 224475"/>
                <a:gd name="connsiteY9" fmla="*/ 158816 h 149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475" h="1496501">
                  <a:moveTo>
                    <a:pt x="221490" y="158816"/>
                  </a:moveTo>
                  <a:lnTo>
                    <a:pt x="23765" y="0"/>
                  </a:lnTo>
                  <a:cubicBezTo>
                    <a:pt x="23765" y="0"/>
                    <a:pt x="-22627" y="111864"/>
                    <a:pt x="14225" y="228965"/>
                  </a:cubicBezTo>
                  <a:cubicBezTo>
                    <a:pt x="32370" y="286580"/>
                    <a:pt x="13102" y="327547"/>
                    <a:pt x="22830" y="354858"/>
                  </a:cubicBezTo>
                  <a:cubicBezTo>
                    <a:pt x="31996" y="380298"/>
                    <a:pt x="98964" y="743200"/>
                    <a:pt x="95223" y="769950"/>
                  </a:cubicBezTo>
                  <a:cubicBezTo>
                    <a:pt x="91482" y="796700"/>
                    <a:pt x="61926" y="871899"/>
                    <a:pt x="51824" y="950653"/>
                  </a:cubicBezTo>
                  <a:cubicBezTo>
                    <a:pt x="39665" y="1045306"/>
                    <a:pt x="49392" y="1352089"/>
                    <a:pt x="40226" y="1433836"/>
                  </a:cubicBezTo>
                  <a:cubicBezTo>
                    <a:pt x="31060" y="1515582"/>
                    <a:pt x="106447" y="1527554"/>
                    <a:pt x="110001" y="1499869"/>
                  </a:cubicBezTo>
                  <a:cubicBezTo>
                    <a:pt x="139744" y="1263608"/>
                    <a:pt x="224296" y="894534"/>
                    <a:pt x="234585" y="776684"/>
                  </a:cubicBezTo>
                  <a:cubicBezTo>
                    <a:pt x="244873" y="658461"/>
                    <a:pt x="234397" y="443152"/>
                    <a:pt x="221490" y="158816"/>
                  </a:cubicBezTo>
                  <a:close/>
                </a:path>
              </a:pathLst>
            </a:custGeom>
            <a:solidFill>
              <a:srgbClr val="FFE1BD"/>
            </a:solidFill>
            <a:ln w="18697" cap="flat">
              <a:noFill/>
              <a:prstDash val="solid"/>
              <a:miter/>
            </a:ln>
          </p:spPr>
          <p:txBody>
            <a:bodyPr rtlCol="0" anchor="ctr"/>
            <a:lstStyle/>
            <a:p>
              <a:endParaRPr lang="en-ID"/>
            </a:p>
          </p:txBody>
        </p:sp>
        <p:sp>
          <p:nvSpPr>
            <p:cNvPr id="222" name="Freeform: Shape 221">
              <a:extLst>
                <a:ext uri="{FF2B5EF4-FFF2-40B4-BE49-F238E27FC236}">
                  <a16:creationId xmlns:a16="http://schemas.microsoft.com/office/drawing/2014/main" id="{E78CB232-1263-431B-95BB-4BCC2F34A5B1}"/>
                </a:ext>
              </a:extLst>
            </p:cNvPr>
            <p:cNvSpPr/>
            <p:nvPr/>
          </p:nvSpPr>
          <p:spPr>
            <a:xfrm>
              <a:off x="1567822" y="4996612"/>
              <a:ext cx="74825" cy="505069"/>
            </a:xfrm>
            <a:custGeom>
              <a:avLst/>
              <a:gdLst>
                <a:gd name="connsiteX0" fmla="*/ 79689 w 74825"/>
                <a:gd name="connsiteY0" fmla="*/ 374 h 505069"/>
                <a:gd name="connsiteX1" fmla="*/ 0 w 74825"/>
                <a:gd name="connsiteY1" fmla="*/ 195855 h 505069"/>
                <a:gd name="connsiteX2" fmla="*/ 63601 w 74825"/>
                <a:gd name="connsiteY2" fmla="*/ 397134 h 505069"/>
                <a:gd name="connsiteX3" fmla="*/ 65472 w 74825"/>
                <a:gd name="connsiteY3" fmla="*/ 509185 h 505069"/>
                <a:gd name="connsiteX4" fmla="*/ 66781 w 74825"/>
                <a:gd name="connsiteY4" fmla="*/ 517228 h 505069"/>
                <a:gd name="connsiteX5" fmla="*/ 86610 w 74825"/>
                <a:gd name="connsiteY5" fmla="*/ 386097 h 505069"/>
                <a:gd name="connsiteX6" fmla="*/ 83804 w 74825"/>
                <a:gd name="connsiteY6" fmla="*/ 0 h 505069"/>
                <a:gd name="connsiteX7" fmla="*/ 79689 w 74825"/>
                <a:gd name="connsiteY7" fmla="*/ 374 h 50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25" h="505069">
                  <a:moveTo>
                    <a:pt x="79689" y="374"/>
                  </a:moveTo>
                  <a:lnTo>
                    <a:pt x="0" y="195855"/>
                  </a:lnTo>
                  <a:cubicBezTo>
                    <a:pt x="37038" y="254966"/>
                    <a:pt x="59299" y="325489"/>
                    <a:pt x="63601" y="397134"/>
                  </a:cubicBezTo>
                  <a:cubicBezTo>
                    <a:pt x="65846" y="434360"/>
                    <a:pt x="63414" y="471959"/>
                    <a:pt x="65472" y="509185"/>
                  </a:cubicBezTo>
                  <a:cubicBezTo>
                    <a:pt x="65659" y="511804"/>
                    <a:pt x="66033" y="514609"/>
                    <a:pt x="66781" y="517228"/>
                  </a:cubicBezTo>
                  <a:cubicBezTo>
                    <a:pt x="76696" y="461671"/>
                    <a:pt x="84178" y="415840"/>
                    <a:pt x="86610" y="386097"/>
                  </a:cubicBezTo>
                  <a:cubicBezTo>
                    <a:pt x="93906" y="302667"/>
                    <a:pt x="90726" y="170601"/>
                    <a:pt x="83804" y="0"/>
                  </a:cubicBezTo>
                  <a:cubicBezTo>
                    <a:pt x="82495" y="187"/>
                    <a:pt x="80998" y="187"/>
                    <a:pt x="79689" y="374"/>
                  </a:cubicBezTo>
                  <a:close/>
                </a:path>
              </a:pathLst>
            </a:custGeom>
            <a:solidFill>
              <a:srgbClr val="FCCC96"/>
            </a:solidFill>
            <a:ln w="18697" cap="flat">
              <a:noFill/>
              <a:prstDash val="solid"/>
              <a:miter/>
            </a:ln>
          </p:spPr>
          <p:txBody>
            <a:bodyPr rtlCol="0" anchor="ctr"/>
            <a:lstStyle/>
            <a:p>
              <a:endParaRPr lang="en-ID"/>
            </a:p>
          </p:txBody>
        </p:sp>
        <p:sp>
          <p:nvSpPr>
            <p:cNvPr id="223" name="Freeform: Shape 222">
              <a:extLst>
                <a:ext uri="{FF2B5EF4-FFF2-40B4-BE49-F238E27FC236}">
                  <a16:creationId xmlns:a16="http://schemas.microsoft.com/office/drawing/2014/main" id="{D2CAF973-EBD1-4968-BD1A-419FC07B6900}"/>
                </a:ext>
              </a:extLst>
            </p:cNvPr>
            <p:cNvSpPr/>
            <p:nvPr/>
          </p:nvSpPr>
          <p:spPr>
            <a:xfrm>
              <a:off x="1424645" y="6014046"/>
              <a:ext cx="205769" cy="224475"/>
            </a:xfrm>
            <a:custGeom>
              <a:avLst/>
              <a:gdLst>
                <a:gd name="connsiteX0" fmla="*/ 116615 w 205768"/>
                <a:gd name="connsiteY0" fmla="*/ 16088 h 224475"/>
                <a:gd name="connsiteX1" fmla="*/ 105765 w 205768"/>
                <a:gd name="connsiteY1" fmla="*/ 112612 h 224475"/>
                <a:gd name="connsiteX2" fmla="*/ 147293 w 205768"/>
                <a:gd name="connsiteY2" fmla="*/ 165551 h 224475"/>
                <a:gd name="connsiteX3" fmla="*/ 211643 w 205768"/>
                <a:gd name="connsiteY3" fmla="*/ 195481 h 224475"/>
                <a:gd name="connsiteX4" fmla="*/ 209585 w 205768"/>
                <a:gd name="connsiteY4" fmla="*/ 213065 h 224475"/>
                <a:gd name="connsiteX5" fmla="*/ 150660 w 205768"/>
                <a:gd name="connsiteY5" fmla="*/ 229526 h 224475"/>
                <a:gd name="connsiteX6" fmla="*/ 54697 w 205768"/>
                <a:gd name="connsiteY6" fmla="*/ 193610 h 224475"/>
                <a:gd name="connsiteX7" fmla="*/ 22896 w 205768"/>
                <a:gd name="connsiteY7" fmla="*/ 193984 h 224475"/>
                <a:gd name="connsiteX8" fmla="*/ 75 w 205768"/>
                <a:gd name="connsiteY8" fmla="*/ 158442 h 224475"/>
                <a:gd name="connsiteX9" fmla="*/ 23645 w 205768"/>
                <a:gd name="connsiteY9" fmla="*/ 97460 h 224475"/>
                <a:gd name="connsiteX10" fmla="*/ 37300 w 205768"/>
                <a:gd name="connsiteY10" fmla="*/ 0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768" h="224475">
                  <a:moveTo>
                    <a:pt x="116615" y="16088"/>
                  </a:moveTo>
                  <a:cubicBezTo>
                    <a:pt x="116615" y="16088"/>
                    <a:pt x="100527" y="101949"/>
                    <a:pt x="105765" y="112612"/>
                  </a:cubicBezTo>
                  <a:cubicBezTo>
                    <a:pt x="110816" y="123461"/>
                    <a:pt x="129148" y="154514"/>
                    <a:pt x="147293" y="165551"/>
                  </a:cubicBezTo>
                  <a:cubicBezTo>
                    <a:pt x="166373" y="177148"/>
                    <a:pt x="208275" y="190430"/>
                    <a:pt x="211643" y="195481"/>
                  </a:cubicBezTo>
                  <a:cubicBezTo>
                    <a:pt x="215010" y="200531"/>
                    <a:pt x="215571" y="208201"/>
                    <a:pt x="209585" y="213065"/>
                  </a:cubicBezTo>
                  <a:cubicBezTo>
                    <a:pt x="194620" y="225411"/>
                    <a:pt x="168057" y="231958"/>
                    <a:pt x="150660" y="229526"/>
                  </a:cubicBezTo>
                  <a:cubicBezTo>
                    <a:pt x="94167" y="221483"/>
                    <a:pt x="87620" y="196790"/>
                    <a:pt x="54697" y="193610"/>
                  </a:cubicBezTo>
                  <a:cubicBezTo>
                    <a:pt x="49085" y="193049"/>
                    <a:pt x="38797" y="201654"/>
                    <a:pt x="22896" y="193984"/>
                  </a:cubicBezTo>
                  <a:cubicBezTo>
                    <a:pt x="6996" y="186315"/>
                    <a:pt x="-861" y="172098"/>
                    <a:pt x="75" y="158442"/>
                  </a:cubicBezTo>
                  <a:cubicBezTo>
                    <a:pt x="1758" y="134873"/>
                    <a:pt x="14666" y="115231"/>
                    <a:pt x="23645" y="97460"/>
                  </a:cubicBezTo>
                  <a:cubicBezTo>
                    <a:pt x="32624" y="79876"/>
                    <a:pt x="37300" y="0"/>
                    <a:pt x="37300" y="0"/>
                  </a:cubicBezTo>
                </a:path>
              </a:pathLst>
            </a:custGeom>
            <a:solidFill>
              <a:srgbClr val="FFE1BD"/>
            </a:solidFill>
            <a:ln w="18697" cap="flat">
              <a:noFill/>
              <a:prstDash val="solid"/>
              <a:miter/>
            </a:ln>
          </p:spPr>
          <p:txBody>
            <a:bodyPr rtlCol="0" anchor="ctr"/>
            <a:lstStyle/>
            <a:p>
              <a:endParaRPr lang="en-ID"/>
            </a:p>
          </p:txBody>
        </p:sp>
        <p:sp>
          <p:nvSpPr>
            <p:cNvPr id="224" name="Freeform: Shape 223">
              <a:extLst>
                <a:ext uri="{FF2B5EF4-FFF2-40B4-BE49-F238E27FC236}">
                  <a16:creationId xmlns:a16="http://schemas.microsoft.com/office/drawing/2014/main" id="{61B3A757-680B-4705-B939-3C988391AB5B}"/>
                </a:ext>
              </a:extLst>
            </p:cNvPr>
            <p:cNvSpPr/>
            <p:nvPr/>
          </p:nvSpPr>
          <p:spPr>
            <a:xfrm>
              <a:off x="1416819" y="6125722"/>
              <a:ext cx="224475" cy="112238"/>
            </a:xfrm>
            <a:custGeom>
              <a:avLst/>
              <a:gdLst>
                <a:gd name="connsiteX0" fmla="*/ 221900 w 224475"/>
                <a:gd name="connsiteY0" fmla="*/ 105504 h 112237"/>
                <a:gd name="connsiteX1" fmla="*/ 222835 w 224475"/>
                <a:gd name="connsiteY1" fmla="*/ 85301 h 112237"/>
                <a:gd name="connsiteX2" fmla="*/ 187293 w 224475"/>
                <a:gd name="connsiteY2" fmla="*/ 65098 h 112237"/>
                <a:gd name="connsiteX3" fmla="*/ 165033 w 224475"/>
                <a:gd name="connsiteY3" fmla="*/ 59486 h 112237"/>
                <a:gd name="connsiteX4" fmla="*/ 150068 w 224475"/>
                <a:gd name="connsiteY4" fmla="*/ 74825 h 112237"/>
                <a:gd name="connsiteX5" fmla="*/ 67760 w 224475"/>
                <a:gd name="connsiteY5" fmla="*/ 46018 h 112237"/>
                <a:gd name="connsiteX6" fmla="*/ 24174 w 224475"/>
                <a:gd name="connsiteY6" fmla="*/ 0 h 112237"/>
                <a:gd name="connsiteX7" fmla="*/ 4346 w 224475"/>
                <a:gd name="connsiteY7" fmla="*/ 40219 h 112237"/>
                <a:gd name="connsiteX8" fmla="*/ 792 w 224475"/>
                <a:gd name="connsiteY8" fmla="*/ 70710 h 112237"/>
                <a:gd name="connsiteX9" fmla="*/ 4720 w 224475"/>
                <a:gd name="connsiteY9" fmla="*/ 99517 h 112237"/>
                <a:gd name="connsiteX10" fmla="*/ 25858 w 224475"/>
                <a:gd name="connsiteY10" fmla="*/ 106626 h 112237"/>
                <a:gd name="connsiteX11" fmla="*/ 48306 w 224475"/>
                <a:gd name="connsiteY11" fmla="*/ 106439 h 112237"/>
                <a:gd name="connsiteX12" fmla="*/ 50363 w 224475"/>
                <a:gd name="connsiteY12" fmla="*/ 88107 h 112237"/>
                <a:gd name="connsiteX13" fmla="*/ 68321 w 224475"/>
                <a:gd name="connsiteY13" fmla="*/ 89416 h 112237"/>
                <a:gd name="connsiteX14" fmla="*/ 96007 w 224475"/>
                <a:gd name="connsiteY14" fmla="*/ 101575 h 112237"/>
                <a:gd name="connsiteX15" fmla="*/ 108914 w 224475"/>
                <a:gd name="connsiteY15" fmla="*/ 117475 h 112237"/>
                <a:gd name="connsiteX16" fmla="*/ 155493 w 224475"/>
                <a:gd name="connsiteY16" fmla="*/ 127951 h 112237"/>
                <a:gd name="connsiteX17" fmla="*/ 221900 w 224475"/>
                <a:gd name="connsiteY17" fmla="*/ 105504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475" h="112237">
                  <a:moveTo>
                    <a:pt x="221900" y="105504"/>
                  </a:moveTo>
                  <a:cubicBezTo>
                    <a:pt x="225828" y="98395"/>
                    <a:pt x="226576" y="87732"/>
                    <a:pt x="222835" y="85301"/>
                  </a:cubicBezTo>
                  <a:cubicBezTo>
                    <a:pt x="217410" y="81747"/>
                    <a:pt x="198330" y="69775"/>
                    <a:pt x="187293" y="65098"/>
                  </a:cubicBezTo>
                  <a:cubicBezTo>
                    <a:pt x="176256" y="60234"/>
                    <a:pt x="158860" y="56306"/>
                    <a:pt x="165033" y="59486"/>
                  </a:cubicBezTo>
                  <a:cubicBezTo>
                    <a:pt x="171206" y="62666"/>
                    <a:pt x="160356" y="75200"/>
                    <a:pt x="150068" y="74825"/>
                  </a:cubicBezTo>
                  <a:cubicBezTo>
                    <a:pt x="114713" y="73516"/>
                    <a:pt x="88150" y="50694"/>
                    <a:pt x="67760" y="46018"/>
                  </a:cubicBezTo>
                  <a:cubicBezTo>
                    <a:pt x="38578" y="39471"/>
                    <a:pt x="25484" y="5425"/>
                    <a:pt x="24174" y="0"/>
                  </a:cubicBezTo>
                  <a:cubicBezTo>
                    <a:pt x="18750" y="3554"/>
                    <a:pt x="6591" y="31614"/>
                    <a:pt x="4346" y="40219"/>
                  </a:cubicBezTo>
                  <a:cubicBezTo>
                    <a:pt x="2101" y="48075"/>
                    <a:pt x="-1640" y="62479"/>
                    <a:pt x="792" y="70710"/>
                  </a:cubicBezTo>
                  <a:cubicBezTo>
                    <a:pt x="2475" y="76322"/>
                    <a:pt x="6216" y="87546"/>
                    <a:pt x="4720" y="99517"/>
                  </a:cubicBezTo>
                  <a:cubicBezTo>
                    <a:pt x="4720" y="99517"/>
                    <a:pt x="10519" y="103820"/>
                    <a:pt x="25858" y="106626"/>
                  </a:cubicBezTo>
                  <a:cubicBezTo>
                    <a:pt x="35585" y="108309"/>
                    <a:pt x="48306" y="106439"/>
                    <a:pt x="48306" y="106439"/>
                  </a:cubicBezTo>
                  <a:lnTo>
                    <a:pt x="50363" y="88107"/>
                  </a:lnTo>
                  <a:cubicBezTo>
                    <a:pt x="50363" y="88107"/>
                    <a:pt x="58220" y="87546"/>
                    <a:pt x="68321" y="89416"/>
                  </a:cubicBezTo>
                  <a:cubicBezTo>
                    <a:pt x="78423" y="91287"/>
                    <a:pt x="95071" y="100453"/>
                    <a:pt x="96007" y="101575"/>
                  </a:cubicBezTo>
                  <a:cubicBezTo>
                    <a:pt x="100122" y="106252"/>
                    <a:pt x="103676" y="115044"/>
                    <a:pt x="108914" y="117475"/>
                  </a:cubicBezTo>
                  <a:cubicBezTo>
                    <a:pt x="123131" y="124210"/>
                    <a:pt x="137535" y="127390"/>
                    <a:pt x="155493" y="127951"/>
                  </a:cubicBezTo>
                  <a:cubicBezTo>
                    <a:pt x="193279" y="129074"/>
                    <a:pt x="215165" y="117663"/>
                    <a:pt x="221900" y="105504"/>
                  </a:cubicBezTo>
                  <a:close/>
                </a:path>
              </a:pathLst>
            </a:custGeom>
            <a:solidFill>
              <a:srgbClr val="5A4B60"/>
            </a:solidFill>
            <a:ln w="18697" cap="flat">
              <a:noFill/>
              <a:prstDash val="solid"/>
              <a:miter/>
            </a:ln>
          </p:spPr>
          <p:txBody>
            <a:bodyPr rtlCol="0" anchor="ctr"/>
            <a:lstStyle/>
            <a:p>
              <a:endParaRPr lang="en-ID"/>
            </a:p>
          </p:txBody>
        </p:sp>
        <p:sp>
          <p:nvSpPr>
            <p:cNvPr id="225" name="Freeform: Shape 224">
              <a:extLst>
                <a:ext uri="{FF2B5EF4-FFF2-40B4-BE49-F238E27FC236}">
                  <a16:creationId xmlns:a16="http://schemas.microsoft.com/office/drawing/2014/main" id="{5DA49671-BA96-4B9F-B9B8-5FF9B7CB95FB}"/>
                </a:ext>
              </a:extLst>
            </p:cNvPr>
            <p:cNvSpPr/>
            <p:nvPr/>
          </p:nvSpPr>
          <p:spPr>
            <a:xfrm>
              <a:off x="1454280" y="4572541"/>
              <a:ext cx="467657" cy="1664858"/>
            </a:xfrm>
            <a:custGeom>
              <a:avLst/>
              <a:gdLst>
                <a:gd name="connsiteX0" fmla="*/ 471580 w 467656"/>
                <a:gd name="connsiteY0" fmla="*/ 1640352 h 1664857"/>
                <a:gd name="connsiteX1" fmla="*/ 401245 w 467656"/>
                <a:gd name="connsiteY1" fmla="*/ 1620337 h 1664857"/>
                <a:gd name="connsiteX2" fmla="*/ 351673 w 467656"/>
                <a:gd name="connsiteY2" fmla="*/ 1574133 h 1664857"/>
                <a:gd name="connsiteX3" fmla="*/ 347745 w 467656"/>
                <a:gd name="connsiteY3" fmla="*/ 1480414 h 1664857"/>
                <a:gd name="connsiteX4" fmla="*/ 380668 w 467656"/>
                <a:gd name="connsiteY4" fmla="*/ 804556 h 1664857"/>
                <a:gd name="connsiteX5" fmla="*/ 294432 w 467656"/>
                <a:gd name="connsiteY5" fmla="*/ 185005 h 1664857"/>
                <a:gd name="connsiteX6" fmla="*/ 48257 w 467656"/>
                <a:gd name="connsiteY6" fmla="*/ 0 h 1664857"/>
                <a:gd name="connsiteX7" fmla="*/ 5233 w 467656"/>
                <a:gd name="connsiteY7" fmla="*/ 249355 h 1664857"/>
                <a:gd name="connsiteX8" fmla="*/ 88102 w 467656"/>
                <a:gd name="connsiteY8" fmla="*/ 357290 h 1664857"/>
                <a:gd name="connsiteX9" fmla="*/ 250472 w 467656"/>
                <a:gd name="connsiteY9" fmla="*/ 825320 h 1664857"/>
                <a:gd name="connsiteX10" fmla="*/ 222039 w 467656"/>
                <a:gd name="connsiteY10" fmla="*/ 1025852 h 1664857"/>
                <a:gd name="connsiteX11" fmla="*/ 273294 w 467656"/>
                <a:gd name="connsiteY11" fmla="*/ 1487148 h 1664857"/>
                <a:gd name="connsiteX12" fmla="*/ 272545 w 467656"/>
                <a:gd name="connsiteY12" fmla="*/ 1570578 h 1664857"/>
                <a:gd name="connsiteX13" fmla="*/ 248414 w 467656"/>
                <a:gd name="connsiteY13" fmla="*/ 1635302 h 1664857"/>
                <a:gd name="connsiteX14" fmla="*/ 276474 w 467656"/>
                <a:gd name="connsiteY14" fmla="*/ 1667102 h 1664857"/>
                <a:gd name="connsiteX15" fmla="*/ 309397 w 467656"/>
                <a:gd name="connsiteY15" fmla="*/ 1661865 h 1664857"/>
                <a:gd name="connsiteX16" fmla="*/ 413030 w 467656"/>
                <a:gd name="connsiteY16" fmla="*/ 1683003 h 1664857"/>
                <a:gd name="connsiteX17" fmla="*/ 471767 w 467656"/>
                <a:gd name="connsiteY17" fmla="*/ 1657936 h 1664857"/>
                <a:gd name="connsiteX18" fmla="*/ 471580 w 467656"/>
                <a:gd name="connsiteY18" fmla="*/ 1640352 h 166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656" h="1664857">
                  <a:moveTo>
                    <a:pt x="471580" y="1640352"/>
                  </a:moveTo>
                  <a:cubicBezTo>
                    <a:pt x="467278" y="1635863"/>
                    <a:pt x="422383" y="1628942"/>
                    <a:pt x="401245" y="1620337"/>
                  </a:cubicBezTo>
                  <a:cubicBezTo>
                    <a:pt x="381042" y="1612106"/>
                    <a:pt x="356537" y="1585356"/>
                    <a:pt x="351673" y="1574133"/>
                  </a:cubicBezTo>
                  <a:cubicBezTo>
                    <a:pt x="346809" y="1562722"/>
                    <a:pt x="347370" y="1504732"/>
                    <a:pt x="347745" y="1480414"/>
                  </a:cubicBezTo>
                  <a:cubicBezTo>
                    <a:pt x="350176" y="1312806"/>
                    <a:pt x="377114" y="902764"/>
                    <a:pt x="380668" y="804556"/>
                  </a:cubicBezTo>
                  <a:cubicBezTo>
                    <a:pt x="386654" y="633955"/>
                    <a:pt x="362897" y="458116"/>
                    <a:pt x="294432" y="185005"/>
                  </a:cubicBezTo>
                  <a:lnTo>
                    <a:pt x="48257" y="0"/>
                  </a:lnTo>
                  <a:cubicBezTo>
                    <a:pt x="48257" y="0"/>
                    <a:pt x="-18898" y="127951"/>
                    <a:pt x="5233" y="249355"/>
                  </a:cubicBezTo>
                  <a:cubicBezTo>
                    <a:pt x="19263" y="319690"/>
                    <a:pt x="77813" y="329979"/>
                    <a:pt x="88102" y="357290"/>
                  </a:cubicBezTo>
                  <a:cubicBezTo>
                    <a:pt x="98203" y="384601"/>
                    <a:pt x="250472" y="825320"/>
                    <a:pt x="250472" y="825320"/>
                  </a:cubicBezTo>
                  <a:cubicBezTo>
                    <a:pt x="250472" y="825320"/>
                    <a:pt x="222600" y="921284"/>
                    <a:pt x="222039" y="1025852"/>
                  </a:cubicBezTo>
                  <a:cubicBezTo>
                    <a:pt x="221477" y="1115268"/>
                    <a:pt x="264876" y="1384451"/>
                    <a:pt x="273294" y="1487148"/>
                  </a:cubicBezTo>
                  <a:cubicBezTo>
                    <a:pt x="274416" y="1507164"/>
                    <a:pt x="278344" y="1555239"/>
                    <a:pt x="272545" y="1570578"/>
                  </a:cubicBezTo>
                  <a:cubicBezTo>
                    <a:pt x="265437" y="1589471"/>
                    <a:pt x="247292" y="1611545"/>
                    <a:pt x="248414" y="1635302"/>
                  </a:cubicBezTo>
                  <a:cubicBezTo>
                    <a:pt x="249163" y="1648958"/>
                    <a:pt x="259077" y="1662052"/>
                    <a:pt x="276474" y="1667102"/>
                  </a:cubicBezTo>
                  <a:cubicBezTo>
                    <a:pt x="293871" y="1672341"/>
                    <a:pt x="303411" y="1662239"/>
                    <a:pt x="309397" y="1661865"/>
                  </a:cubicBezTo>
                  <a:cubicBezTo>
                    <a:pt x="343816" y="1660181"/>
                    <a:pt x="353544" y="1683751"/>
                    <a:pt x="413030" y="1683003"/>
                  </a:cubicBezTo>
                  <a:cubicBezTo>
                    <a:pt x="431362" y="1682816"/>
                    <a:pt x="457925" y="1672341"/>
                    <a:pt x="471767" y="1657936"/>
                  </a:cubicBezTo>
                  <a:cubicBezTo>
                    <a:pt x="477005" y="1652511"/>
                    <a:pt x="475696" y="1645029"/>
                    <a:pt x="471580" y="1640352"/>
                  </a:cubicBezTo>
                  <a:close/>
                </a:path>
              </a:pathLst>
            </a:custGeom>
            <a:solidFill>
              <a:srgbClr val="FFE1BD"/>
            </a:solidFill>
            <a:ln w="18697" cap="flat">
              <a:noFill/>
              <a:prstDash val="solid"/>
              <a:miter/>
            </a:ln>
          </p:spPr>
          <p:txBody>
            <a:bodyPr rtlCol="0" anchor="ctr"/>
            <a:lstStyle/>
            <a:p>
              <a:endParaRPr lang="en-ID"/>
            </a:p>
          </p:txBody>
        </p:sp>
        <p:sp>
          <p:nvSpPr>
            <p:cNvPr id="226" name="Freeform: Shape 225">
              <a:extLst>
                <a:ext uri="{FF2B5EF4-FFF2-40B4-BE49-F238E27FC236}">
                  <a16:creationId xmlns:a16="http://schemas.microsoft.com/office/drawing/2014/main" id="{C4E7E19C-2D12-403C-925A-3D4E57957276}"/>
                </a:ext>
              </a:extLst>
            </p:cNvPr>
            <p:cNvSpPr/>
            <p:nvPr/>
          </p:nvSpPr>
          <p:spPr>
            <a:xfrm>
              <a:off x="1696038" y="6158832"/>
              <a:ext cx="224475" cy="93531"/>
            </a:xfrm>
            <a:custGeom>
              <a:avLst/>
              <a:gdLst>
                <a:gd name="connsiteX0" fmla="*/ 235060 w 224475"/>
                <a:gd name="connsiteY0" fmla="*/ 75012 h 93531"/>
                <a:gd name="connsiteX1" fmla="*/ 233377 w 224475"/>
                <a:gd name="connsiteY1" fmla="*/ 54809 h 93531"/>
                <a:gd name="connsiteX2" fmla="*/ 194093 w 224475"/>
                <a:gd name="connsiteY2" fmla="*/ 40031 h 93531"/>
                <a:gd name="connsiteX3" fmla="*/ 170336 w 224475"/>
                <a:gd name="connsiteY3" fmla="*/ 37786 h 93531"/>
                <a:gd name="connsiteX4" fmla="*/ 156868 w 224475"/>
                <a:gd name="connsiteY4" fmla="*/ 55183 h 93531"/>
                <a:gd name="connsiteX5" fmla="*/ 68200 w 224475"/>
                <a:gd name="connsiteY5" fmla="*/ 39096 h 93531"/>
                <a:gd name="connsiteX6" fmla="*/ 23305 w 224475"/>
                <a:gd name="connsiteY6" fmla="*/ 0 h 93531"/>
                <a:gd name="connsiteX7" fmla="*/ 1793 w 224475"/>
                <a:gd name="connsiteY7" fmla="*/ 43024 h 93531"/>
                <a:gd name="connsiteX8" fmla="*/ 1980 w 224475"/>
                <a:gd name="connsiteY8" fmla="*/ 73703 h 93531"/>
                <a:gd name="connsiteX9" fmla="*/ 9650 w 224475"/>
                <a:gd name="connsiteY9" fmla="*/ 101762 h 93531"/>
                <a:gd name="connsiteX10" fmla="*/ 32284 w 224475"/>
                <a:gd name="connsiteY10" fmla="*/ 105503 h 93531"/>
                <a:gd name="connsiteX11" fmla="*/ 55480 w 224475"/>
                <a:gd name="connsiteY11" fmla="*/ 101949 h 93531"/>
                <a:gd name="connsiteX12" fmla="*/ 55293 w 224475"/>
                <a:gd name="connsiteY12" fmla="*/ 83430 h 93531"/>
                <a:gd name="connsiteX13" fmla="*/ 73999 w 224475"/>
                <a:gd name="connsiteY13" fmla="*/ 82120 h 93531"/>
                <a:gd name="connsiteX14" fmla="*/ 104490 w 224475"/>
                <a:gd name="connsiteY14" fmla="*/ 92596 h 93531"/>
                <a:gd name="connsiteX15" fmla="*/ 120952 w 224475"/>
                <a:gd name="connsiteY15" fmla="*/ 104193 h 93531"/>
                <a:gd name="connsiteX16" fmla="*/ 169214 w 224475"/>
                <a:gd name="connsiteY16" fmla="*/ 107374 h 93531"/>
                <a:gd name="connsiteX17" fmla="*/ 235060 w 224475"/>
                <a:gd name="connsiteY17" fmla="*/ 75012 h 93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475" h="93531">
                  <a:moveTo>
                    <a:pt x="235060" y="75012"/>
                  </a:moveTo>
                  <a:cubicBezTo>
                    <a:pt x="238240" y="67343"/>
                    <a:pt x="237679" y="56680"/>
                    <a:pt x="233377" y="54809"/>
                  </a:cubicBezTo>
                  <a:cubicBezTo>
                    <a:pt x="227391" y="52190"/>
                    <a:pt x="206065" y="43211"/>
                    <a:pt x="194093" y="40031"/>
                  </a:cubicBezTo>
                  <a:cubicBezTo>
                    <a:pt x="182121" y="37038"/>
                    <a:pt x="163602" y="35542"/>
                    <a:pt x="170336" y="37786"/>
                  </a:cubicBezTo>
                  <a:cubicBezTo>
                    <a:pt x="177071" y="40031"/>
                    <a:pt x="167343" y="54061"/>
                    <a:pt x="156868" y="55183"/>
                  </a:cubicBezTo>
                  <a:cubicBezTo>
                    <a:pt x="120204" y="59112"/>
                    <a:pt x="89712" y="40592"/>
                    <a:pt x="68200" y="39096"/>
                  </a:cubicBezTo>
                  <a:cubicBezTo>
                    <a:pt x="37148" y="37038"/>
                    <a:pt x="25550" y="5238"/>
                    <a:pt x="23305" y="0"/>
                  </a:cubicBezTo>
                  <a:cubicBezTo>
                    <a:pt x="18254" y="4489"/>
                    <a:pt x="3102" y="33858"/>
                    <a:pt x="1793" y="43024"/>
                  </a:cubicBezTo>
                  <a:cubicBezTo>
                    <a:pt x="484" y="51255"/>
                    <a:pt x="-1574" y="66033"/>
                    <a:pt x="1980" y="73703"/>
                  </a:cubicBezTo>
                  <a:cubicBezTo>
                    <a:pt x="4412" y="78940"/>
                    <a:pt x="9650" y="89603"/>
                    <a:pt x="9650" y="101762"/>
                  </a:cubicBezTo>
                  <a:cubicBezTo>
                    <a:pt x="9650" y="101762"/>
                    <a:pt x="16197" y="105129"/>
                    <a:pt x="32284" y="105503"/>
                  </a:cubicBezTo>
                  <a:cubicBezTo>
                    <a:pt x="42386" y="105878"/>
                    <a:pt x="55480" y="101949"/>
                    <a:pt x="55480" y="101949"/>
                  </a:cubicBezTo>
                  <a:lnTo>
                    <a:pt x="55293" y="83430"/>
                  </a:lnTo>
                  <a:cubicBezTo>
                    <a:pt x="55293" y="83430"/>
                    <a:pt x="63337" y="81746"/>
                    <a:pt x="73999" y="82120"/>
                  </a:cubicBezTo>
                  <a:cubicBezTo>
                    <a:pt x="84662" y="82495"/>
                    <a:pt x="97943" y="87732"/>
                    <a:pt x="104490" y="92596"/>
                  </a:cubicBezTo>
                  <a:cubicBezTo>
                    <a:pt x="109541" y="96337"/>
                    <a:pt x="114966" y="102697"/>
                    <a:pt x="120952" y="104193"/>
                  </a:cubicBezTo>
                  <a:cubicBezTo>
                    <a:pt x="138162" y="108309"/>
                    <a:pt x="150508" y="109432"/>
                    <a:pt x="169214" y="107374"/>
                  </a:cubicBezTo>
                  <a:cubicBezTo>
                    <a:pt x="208497" y="102884"/>
                    <a:pt x="229635" y="88106"/>
                    <a:pt x="235060" y="75012"/>
                  </a:cubicBezTo>
                  <a:close/>
                </a:path>
              </a:pathLst>
            </a:custGeom>
            <a:solidFill>
              <a:srgbClr val="5A4B60"/>
            </a:solidFill>
            <a:ln w="18697" cap="flat">
              <a:noFill/>
              <a:prstDash val="solid"/>
              <a:miter/>
            </a:ln>
          </p:spPr>
          <p:txBody>
            <a:bodyPr rtlCol="0" anchor="ctr"/>
            <a:lstStyle/>
            <a:p>
              <a:endParaRPr lang="en-ID"/>
            </a:p>
          </p:txBody>
        </p:sp>
        <p:sp>
          <p:nvSpPr>
            <p:cNvPr id="227" name="Freeform: Shape 226">
              <a:extLst>
                <a:ext uri="{FF2B5EF4-FFF2-40B4-BE49-F238E27FC236}">
                  <a16:creationId xmlns:a16="http://schemas.microsoft.com/office/drawing/2014/main" id="{9404A109-8DE6-428D-827A-6F74B544BFBA}"/>
                </a:ext>
              </a:extLst>
            </p:cNvPr>
            <p:cNvSpPr/>
            <p:nvPr/>
          </p:nvSpPr>
          <p:spPr>
            <a:xfrm>
              <a:off x="2286777" y="3923515"/>
              <a:ext cx="112238" cy="112238"/>
            </a:xfrm>
            <a:custGeom>
              <a:avLst/>
              <a:gdLst>
                <a:gd name="connsiteX0" fmla="*/ 32102 w 112237"/>
                <a:gd name="connsiteY0" fmla="*/ 129366 h 112237"/>
                <a:gd name="connsiteX1" fmla="*/ 94581 w 112237"/>
                <a:gd name="connsiteY1" fmla="*/ 102616 h 112237"/>
                <a:gd name="connsiteX2" fmla="*/ 99257 w 112237"/>
                <a:gd name="connsiteY2" fmla="*/ 84845 h 112237"/>
                <a:gd name="connsiteX3" fmla="*/ 97574 w 112237"/>
                <a:gd name="connsiteY3" fmla="*/ 57908 h 112237"/>
                <a:gd name="connsiteX4" fmla="*/ 125820 w 112237"/>
                <a:gd name="connsiteY4" fmla="*/ 5530 h 112237"/>
                <a:gd name="connsiteX5" fmla="*/ 110668 w 112237"/>
                <a:gd name="connsiteY5" fmla="*/ 10394 h 112237"/>
                <a:gd name="connsiteX6" fmla="*/ 56794 w 112237"/>
                <a:gd name="connsiteY6" fmla="*/ 46310 h 112237"/>
                <a:gd name="connsiteX7" fmla="*/ 64277 w 112237"/>
                <a:gd name="connsiteY7" fmla="*/ 33028 h 112237"/>
                <a:gd name="connsiteX8" fmla="*/ 61658 w 112237"/>
                <a:gd name="connsiteY8" fmla="*/ 16006 h 112237"/>
                <a:gd name="connsiteX9" fmla="*/ 49125 w 112237"/>
                <a:gd name="connsiteY9" fmla="*/ 27229 h 112237"/>
                <a:gd name="connsiteX10" fmla="*/ 21814 w 112237"/>
                <a:gd name="connsiteY10" fmla="*/ 50425 h 112237"/>
                <a:gd name="connsiteX11" fmla="*/ 1985 w 112237"/>
                <a:gd name="connsiteY11" fmla="*/ 77362 h 112237"/>
                <a:gd name="connsiteX12" fmla="*/ 5352 w 112237"/>
                <a:gd name="connsiteY12" fmla="*/ 97378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237" h="112237">
                  <a:moveTo>
                    <a:pt x="32102" y="129366"/>
                  </a:moveTo>
                  <a:cubicBezTo>
                    <a:pt x="44261" y="132920"/>
                    <a:pt x="84292" y="119077"/>
                    <a:pt x="94581" y="102616"/>
                  </a:cubicBezTo>
                  <a:cubicBezTo>
                    <a:pt x="97948" y="97378"/>
                    <a:pt x="100006" y="91205"/>
                    <a:pt x="99257" y="84845"/>
                  </a:cubicBezTo>
                  <a:cubicBezTo>
                    <a:pt x="105243" y="77736"/>
                    <a:pt x="115719" y="52670"/>
                    <a:pt x="97574" y="57908"/>
                  </a:cubicBezTo>
                  <a:cubicBezTo>
                    <a:pt x="116093" y="45562"/>
                    <a:pt x="120957" y="26668"/>
                    <a:pt x="125820" y="5530"/>
                  </a:cubicBezTo>
                  <a:cubicBezTo>
                    <a:pt x="127504" y="-1578"/>
                    <a:pt x="119273" y="-3636"/>
                    <a:pt x="110668" y="10394"/>
                  </a:cubicBezTo>
                  <a:cubicBezTo>
                    <a:pt x="98696" y="29848"/>
                    <a:pt x="80177" y="41072"/>
                    <a:pt x="56794" y="46310"/>
                  </a:cubicBezTo>
                  <a:cubicBezTo>
                    <a:pt x="55298" y="42382"/>
                    <a:pt x="60535" y="41259"/>
                    <a:pt x="64277" y="33028"/>
                  </a:cubicBezTo>
                  <a:cubicBezTo>
                    <a:pt x="68579" y="23862"/>
                    <a:pt x="65773" y="17502"/>
                    <a:pt x="61658" y="16006"/>
                  </a:cubicBezTo>
                  <a:cubicBezTo>
                    <a:pt x="58478" y="14883"/>
                    <a:pt x="51556" y="25359"/>
                    <a:pt x="49125" y="27229"/>
                  </a:cubicBezTo>
                  <a:cubicBezTo>
                    <a:pt x="39958" y="34899"/>
                    <a:pt x="30980" y="42569"/>
                    <a:pt x="21814" y="50425"/>
                  </a:cubicBezTo>
                  <a:cubicBezTo>
                    <a:pt x="11899" y="58843"/>
                    <a:pt x="6661" y="65016"/>
                    <a:pt x="1985" y="77362"/>
                  </a:cubicBezTo>
                  <a:cubicBezTo>
                    <a:pt x="1237" y="79420"/>
                    <a:pt x="-3627" y="100371"/>
                    <a:pt x="5352" y="97378"/>
                  </a:cubicBezTo>
                </a:path>
              </a:pathLst>
            </a:custGeom>
            <a:solidFill>
              <a:srgbClr val="FFE1BD"/>
            </a:solidFill>
            <a:ln w="18697" cap="flat">
              <a:noFill/>
              <a:prstDash val="solid"/>
              <a:miter/>
            </a:ln>
          </p:spPr>
          <p:txBody>
            <a:bodyPr rtlCol="0" anchor="ctr"/>
            <a:lstStyle/>
            <a:p>
              <a:endParaRPr lang="en-ID"/>
            </a:p>
          </p:txBody>
        </p:sp>
        <p:sp>
          <p:nvSpPr>
            <p:cNvPr id="228" name="Freeform: Shape 227">
              <a:extLst>
                <a:ext uri="{FF2B5EF4-FFF2-40B4-BE49-F238E27FC236}">
                  <a16:creationId xmlns:a16="http://schemas.microsoft.com/office/drawing/2014/main" id="{A6CA4136-7AFA-4E61-BC2F-1FD6F9996504}"/>
                </a:ext>
              </a:extLst>
            </p:cNvPr>
            <p:cNvSpPr/>
            <p:nvPr/>
          </p:nvSpPr>
          <p:spPr>
            <a:xfrm>
              <a:off x="1692406" y="4005554"/>
              <a:ext cx="617307" cy="224475"/>
            </a:xfrm>
            <a:custGeom>
              <a:avLst/>
              <a:gdLst>
                <a:gd name="connsiteX0" fmla="*/ 33484 w 617306"/>
                <a:gd name="connsiteY0" fmla="*/ 240750 h 224475"/>
                <a:gd name="connsiteX1" fmla="*/ 312021 w 617306"/>
                <a:gd name="connsiteY1" fmla="*/ 219612 h 224475"/>
                <a:gd name="connsiteX2" fmla="*/ 628157 w 617306"/>
                <a:gd name="connsiteY2" fmla="*/ 46392 h 224475"/>
                <a:gd name="connsiteX3" fmla="*/ 597852 w 617306"/>
                <a:gd name="connsiteY3" fmla="*/ 0 h 224475"/>
                <a:gd name="connsiteX4" fmla="*/ 306409 w 617306"/>
                <a:gd name="connsiteY4" fmla="*/ 122713 h 224475"/>
                <a:gd name="connsiteX5" fmla="*/ 0 w 617306"/>
                <a:gd name="connsiteY5" fmla="*/ 121778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7306" h="224475">
                  <a:moveTo>
                    <a:pt x="33484" y="240750"/>
                  </a:moveTo>
                  <a:cubicBezTo>
                    <a:pt x="125145" y="239628"/>
                    <a:pt x="289386" y="223914"/>
                    <a:pt x="312021" y="219612"/>
                  </a:cubicBezTo>
                  <a:cubicBezTo>
                    <a:pt x="400875" y="202215"/>
                    <a:pt x="628157" y="46392"/>
                    <a:pt x="628157" y="46392"/>
                  </a:cubicBezTo>
                  <a:cubicBezTo>
                    <a:pt x="628157" y="46392"/>
                    <a:pt x="632459" y="10102"/>
                    <a:pt x="597852" y="0"/>
                  </a:cubicBezTo>
                  <a:cubicBezTo>
                    <a:pt x="540237" y="46766"/>
                    <a:pt x="333907" y="106065"/>
                    <a:pt x="306409" y="122713"/>
                  </a:cubicBezTo>
                  <a:cubicBezTo>
                    <a:pt x="288638" y="133563"/>
                    <a:pt x="0" y="121778"/>
                    <a:pt x="0" y="121778"/>
                  </a:cubicBezTo>
                </a:path>
              </a:pathLst>
            </a:custGeom>
            <a:solidFill>
              <a:srgbClr val="FFE1BD"/>
            </a:solidFill>
            <a:ln w="18697" cap="flat">
              <a:noFill/>
              <a:prstDash val="solid"/>
              <a:miter/>
            </a:ln>
          </p:spPr>
          <p:txBody>
            <a:bodyPr rtlCol="0" anchor="ctr"/>
            <a:lstStyle/>
            <a:p>
              <a:endParaRPr lang="en-ID"/>
            </a:p>
          </p:txBody>
        </p:sp>
        <p:sp>
          <p:nvSpPr>
            <p:cNvPr id="229" name="Freeform: Shape 228">
              <a:extLst>
                <a:ext uri="{FF2B5EF4-FFF2-40B4-BE49-F238E27FC236}">
                  <a16:creationId xmlns:a16="http://schemas.microsoft.com/office/drawing/2014/main" id="{13B54198-8739-4349-80B6-52681C661BF0}"/>
                </a:ext>
              </a:extLst>
            </p:cNvPr>
            <p:cNvSpPr/>
            <p:nvPr/>
          </p:nvSpPr>
          <p:spPr>
            <a:xfrm>
              <a:off x="1368788" y="4133692"/>
              <a:ext cx="93531" cy="187063"/>
            </a:xfrm>
            <a:custGeom>
              <a:avLst/>
              <a:gdLst>
                <a:gd name="connsiteX0" fmla="*/ 51629 w 93531"/>
                <a:gd name="connsiteY0" fmla="*/ 0 h 187062"/>
                <a:gd name="connsiteX1" fmla="*/ 0 w 93531"/>
                <a:gd name="connsiteY1" fmla="*/ 188185 h 187062"/>
                <a:gd name="connsiteX2" fmla="*/ 94280 w 93531"/>
                <a:gd name="connsiteY2" fmla="*/ 202963 h 187062"/>
                <a:gd name="connsiteX3" fmla="*/ 94280 w 93531"/>
                <a:gd name="connsiteY3" fmla="*/ 69400 h 187062"/>
              </a:gdLst>
              <a:ahLst/>
              <a:cxnLst>
                <a:cxn ang="0">
                  <a:pos x="connsiteX0" y="connsiteY0"/>
                </a:cxn>
                <a:cxn ang="0">
                  <a:pos x="connsiteX1" y="connsiteY1"/>
                </a:cxn>
                <a:cxn ang="0">
                  <a:pos x="connsiteX2" y="connsiteY2"/>
                </a:cxn>
                <a:cxn ang="0">
                  <a:pos x="connsiteX3" y="connsiteY3"/>
                </a:cxn>
              </a:cxnLst>
              <a:rect l="l" t="t" r="r" b="b"/>
              <a:pathLst>
                <a:path w="93531" h="187062">
                  <a:moveTo>
                    <a:pt x="51629" y="0"/>
                  </a:moveTo>
                  <a:cubicBezTo>
                    <a:pt x="51629" y="0"/>
                    <a:pt x="12720" y="105129"/>
                    <a:pt x="0" y="188185"/>
                  </a:cubicBezTo>
                  <a:lnTo>
                    <a:pt x="94280" y="202963"/>
                  </a:lnTo>
                  <a:lnTo>
                    <a:pt x="94280" y="69400"/>
                  </a:lnTo>
                </a:path>
              </a:pathLst>
            </a:custGeom>
            <a:solidFill>
              <a:srgbClr val="F9B253"/>
            </a:solidFill>
            <a:ln w="18697" cap="flat">
              <a:noFill/>
              <a:prstDash val="solid"/>
              <a:miter/>
            </a:ln>
          </p:spPr>
          <p:txBody>
            <a:bodyPr rtlCol="0" anchor="ctr"/>
            <a:lstStyle/>
            <a:p>
              <a:endParaRPr lang="en-ID"/>
            </a:p>
          </p:txBody>
        </p:sp>
        <p:sp>
          <p:nvSpPr>
            <p:cNvPr id="230" name="Freeform: Shape 229">
              <a:extLst>
                <a:ext uri="{FF2B5EF4-FFF2-40B4-BE49-F238E27FC236}">
                  <a16:creationId xmlns:a16="http://schemas.microsoft.com/office/drawing/2014/main" id="{B7F43250-9ED8-435B-ADF9-CA2C68B01595}"/>
                </a:ext>
              </a:extLst>
            </p:cNvPr>
            <p:cNvSpPr/>
            <p:nvPr/>
          </p:nvSpPr>
          <p:spPr>
            <a:xfrm>
              <a:off x="1083696" y="4211502"/>
              <a:ext cx="841782" cy="561188"/>
            </a:xfrm>
            <a:custGeom>
              <a:avLst/>
              <a:gdLst>
                <a:gd name="connsiteX0" fmla="*/ 840106 w 841782"/>
                <a:gd name="connsiteY0" fmla="*/ 435677 h 561188"/>
                <a:gd name="connsiteX1" fmla="*/ 86431 w 841782"/>
                <a:gd name="connsiteY1" fmla="*/ 563815 h 561188"/>
                <a:gd name="connsiteX2" fmla="*/ 69221 w 841782"/>
                <a:gd name="connsiteY2" fmla="*/ 551468 h 561188"/>
                <a:gd name="connsiteX3" fmla="*/ 195 w 841782"/>
                <a:gd name="connsiteY3" fmla="*/ 145542 h 561188"/>
                <a:gd name="connsiteX4" fmla="*/ 12541 w 841782"/>
                <a:gd name="connsiteY4" fmla="*/ 128333 h 561188"/>
                <a:gd name="connsiteX5" fmla="*/ 766216 w 841782"/>
                <a:gd name="connsiteY5" fmla="*/ 195 h 561188"/>
                <a:gd name="connsiteX6" fmla="*/ 783426 w 841782"/>
                <a:gd name="connsiteY6" fmla="*/ 12541 h 561188"/>
                <a:gd name="connsiteX7" fmla="*/ 852452 w 841782"/>
                <a:gd name="connsiteY7" fmla="*/ 418467 h 561188"/>
                <a:gd name="connsiteX8" fmla="*/ 840106 w 841782"/>
                <a:gd name="connsiteY8" fmla="*/ 435677 h 5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782" h="561188">
                  <a:moveTo>
                    <a:pt x="840106" y="435677"/>
                  </a:moveTo>
                  <a:lnTo>
                    <a:pt x="86431" y="563815"/>
                  </a:lnTo>
                  <a:cubicBezTo>
                    <a:pt x="78200" y="565124"/>
                    <a:pt x="70530" y="559699"/>
                    <a:pt x="69221" y="551468"/>
                  </a:cubicBezTo>
                  <a:lnTo>
                    <a:pt x="195" y="145542"/>
                  </a:lnTo>
                  <a:cubicBezTo>
                    <a:pt x="-1115" y="137312"/>
                    <a:pt x="4310" y="129642"/>
                    <a:pt x="12541" y="128333"/>
                  </a:cubicBezTo>
                  <a:lnTo>
                    <a:pt x="766216" y="195"/>
                  </a:lnTo>
                  <a:cubicBezTo>
                    <a:pt x="774447" y="-1115"/>
                    <a:pt x="782117" y="4310"/>
                    <a:pt x="783426" y="12541"/>
                  </a:cubicBezTo>
                  <a:lnTo>
                    <a:pt x="852452" y="418467"/>
                  </a:lnTo>
                  <a:cubicBezTo>
                    <a:pt x="853762" y="426698"/>
                    <a:pt x="848337" y="434367"/>
                    <a:pt x="840106" y="435677"/>
                  </a:cubicBezTo>
                  <a:close/>
                </a:path>
              </a:pathLst>
            </a:custGeom>
            <a:solidFill>
              <a:srgbClr val="2C1F56"/>
            </a:solidFill>
            <a:ln w="18697" cap="flat">
              <a:noFill/>
              <a:prstDash val="solid"/>
              <a:miter/>
            </a:ln>
          </p:spPr>
          <p:txBody>
            <a:bodyPr rtlCol="0" anchor="ctr"/>
            <a:lstStyle/>
            <a:p>
              <a:endParaRPr lang="en-ID"/>
            </a:p>
          </p:txBody>
        </p:sp>
        <p:sp>
          <p:nvSpPr>
            <p:cNvPr id="231" name="Freeform: Shape 230">
              <a:extLst>
                <a:ext uri="{FF2B5EF4-FFF2-40B4-BE49-F238E27FC236}">
                  <a16:creationId xmlns:a16="http://schemas.microsoft.com/office/drawing/2014/main" id="{99AF9B38-B581-4FAC-A6DC-25A1ADB7D771}"/>
                </a:ext>
              </a:extLst>
            </p:cNvPr>
            <p:cNvSpPr/>
            <p:nvPr/>
          </p:nvSpPr>
          <p:spPr>
            <a:xfrm>
              <a:off x="1111036" y="4241461"/>
              <a:ext cx="785663" cy="486363"/>
            </a:xfrm>
            <a:custGeom>
              <a:avLst/>
              <a:gdLst>
                <a:gd name="connsiteX0" fmla="*/ 787139 w 785663"/>
                <a:gd name="connsiteY0" fmla="*/ 379903 h 486362"/>
                <a:gd name="connsiteX1" fmla="*/ 75365 w 785663"/>
                <a:gd name="connsiteY1" fmla="*/ 503739 h 486362"/>
                <a:gd name="connsiteX2" fmla="*/ 60213 w 785663"/>
                <a:gd name="connsiteY2" fmla="*/ 493076 h 486362"/>
                <a:gd name="connsiteX3" fmla="*/ 166 w 785663"/>
                <a:gd name="connsiteY3" fmla="*/ 139154 h 486362"/>
                <a:gd name="connsiteX4" fmla="*/ 10829 w 785663"/>
                <a:gd name="connsiteY4" fmla="*/ 124002 h 486362"/>
                <a:gd name="connsiteX5" fmla="*/ 722602 w 785663"/>
                <a:gd name="connsiteY5" fmla="*/ 166 h 486362"/>
                <a:gd name="connsiteX6" fmla="*/ 737754 w 785663"/>
                <a:gd name="connsiteY6" fmla="*/ 10829 h 486362"/>
                <a:gd name="connsiteX7" fmla="*/ 797801 w 785663"/>
                <a:gd name="connsiteY7" fmla="*/ 364751 h 486362"/>
                <a:gd name="connsiteX8" fmla="*/ 787139 w 785663"/>
                <a:gd name="connsiteY8" fmla="*/ 379903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5663" h="486362">
                  <a:moveTo>
                    <a:pt x="787139" y="379903"/>
                  </a:moveTo>
                  <a:lnTo>
                    <a:pt x="75365" y="503739"/>
                  </a:lnTo>
                  <a:cubicBezTo>
                    <a:pt x="68257" y="504861"/>
                    <a:pt x="61523" y="500185"/>
                    <a:pt x="60213" y="493076"/>
                  </a:cubicBezTo>
                  <a:lnTo>
                    <a:pt x="166" y="139154"/>
                  </a:lnTo>
                  <a:cubicBezTo>
                    <a:pt x="-956" y="132045"/>
                    <a:pt x="3720" y="125311"/>
                    <a:pt x="10829" y="124002"/>
                  </a:cubicBezTo>
                  <a:lnTo>
                    <a:pt x="722602" y="166"/>
                  </a:lnTo>
                  <a:cubicBezTo>
                    <a:pt x="729711" y="-956"/>
                    <a:pt x="736445" y="3720"/>
                    <a:pt x="737754" y="10829"/>
                  </a:cubicBezTo>
                  <a:lnTo>
                    <a:pt x="797801" y="364751"/>
                  </a:lnTo>
                  <a:cubicBezTo>
                    <a:pt x="798924" y="372047"/>
                    <a:pt x="794247" y="378781"/>
                    <a:pt x="787139" y="379903"/>
                  </a:cubicBezTo>
                  <a:close/>
                </a:path>
              </a:pathLst>
            </a:custGeom>
            <a:solidFill>
              <a:srgbClr val="392E7F"/>
            </a:solidFill>
            <a:ln w="18697" cap="flat">
              <a:noFill/>
              <a:prstDash val="solid"/>
              <a:miter/>
            </a:ln>
          </p:spPr>
          <p:txBody>
            <a:bodyPr rtlCol="0" anchor="ctr"/>
            <a:lstStyle/>
            <a:p>
              <a:endParaRPr lang="en-ID"/>
            </a:p>
          </p:txBody>
        </p:sp>
        <p:sp>
          <p:nvSpPr>
            <p:cNvPr id="232" name="Freeform: Shape 231">
              <a:extLst>
                <a:ext uri="{FF2B5EF4-FFF2-40B4-BE49-F238E27FC236}">
                  <a16:creationId xmlns:a16="http://schemas.microsoft.com/office/drawing/2014/main" id="{A8047943-B8A6-4A90-A4D3-50C1362E1A0A}"/>
                </a:ext>
              </a:extLst>
            </p:cNvPr>
            <p:cNvSpPr/>
            <p:nvPr/>
          </p:nvSpPr>
          <p:spPr>
            <a:xfrm>
              <a:off x="1146747" y="438529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49"/>
                  </a:lnTo>
                  <a:cubicBezTo>
                    <a:pt x="-938" y="8977"/>
                    <a:pt x="3178" y="3177"/>
                    <a:pt x="9351" y="2242"/>
                  </a:cubicBezTo>
                  <a:lnTo>
                    <a:pt x="21323" y="185"/>
                  </a:lnTo>
                  <a:cubicBezTo>
                    <a:pt x="27496" y="-938"/>
                    <a:pt x="33295" y="3177"/>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3" name="Freeform: Shape 232">
              <a:extLst>
                <a:ext uri="{FF2B5EF4-FFF2-40B4-BE49-F238E27FC236}">
                  <a16:creationId xmlns:a16="http://schemas.microsoft.com/office/drawing/2014/main" id="{CC5BB1D9-92E1-4627-8C42-99056D2B3548}"/>
                </a:ext>
              </a:extLst>
            </p:cNvPr>
            <p:cNvSpPr/>
            <p:nvPr/>
          </p:nvSpPr>
          <p:spPr>
            <a:xfrm>
              <a:off x="1210722" y="437313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34" name="Freeform: Shape 233">
              <a:extLst>
                <a:ext uri="{FF2B5EF4-FFF2-40B4-BE49-F238E27FC236}">
                  <a16:creationId xmlns:a16="http://schemas.microsoft.com/office/drawing/2014/main" id="{E19961F0-4DD0-47D0-A672-004EEB7E1CD2}"/>
                </a:ext>
              </a:extLst>
            </p:cNvPr>
            <p:cNvSpPr/>
            <p:nvPr/>
          </p:nvSpPr>
          <p:spPr>
            <a:xfrm>
              <a:off x="1274698" y="4360788"/>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8" y="3178"/>
                    <a:pt x="9351" y="2242"/>
                  </a:cubicBezTo>
                  <a:lnTo>
                    <a:pt x="21323" y="184"/>
                  </a:lnTo>
                  <a:cubicBezTo>
                    <a:pt x="27496" y="-938"/>
                    <a:pt x="33295" y="3178"/>
                    <a:pt x="34230" y="9351"/>
                  </a:cubicBezTo>
                  <a:lnTo>
                    <a:pt x="86046" y="314076"/>
                  </a:lnTo>
                  <a:cubicBezTo>
                    <a:pt x="86982" y="320249"/>
                    <a:pt x="82866"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5" name="Freeform: Shape 234">
              <a:extLst>
                <a:ext uri="{FF2B5EF4-FFF2-40B4-BE49-F238E27FC236}">
                  <a16:creationId xmlns:a16="http://schemas.microsoft.com/office/drawing/2014/main" id="{9C09EF66-D02F-497C-A521-220114755B2D}"/>
                </a:ext>
              </a:extLst>
            </p:cNvPr>
            <p:cNvSpPr/>
            <p:nvPr/>
          </p:nvSpPr>
          <p:spPr>
            <a:xfrm>
              <a:off x="1338486" y="4348629"/>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8"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36" name="Freeform: Shape 235">
              <a:extLst>
                <a:ext uri="{FF2B5EF4-FFF2-40B4-BE49-F238E27FC236}">
                  <a16:creationId xmlns:a16="http://schemas.microsoft.com/office/drawing/2014/main" id="{798021E4-7FB6-4036-A993-A53C76B5A333}"/>
                </a:ext>
              </a:extLst>
            </p:cNvPr>
            <p:cNvSpPr/>
            <p:nvPr/>
          </p:nvSpPr>
          <p:spPr>
            <a:xfrm>
              <a:off x="1402461" y="4336470"/>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49 h 318006"/>
                <a:gd name="connsiteX4" fmla="*/ 9351 w 74825"/>
                <a:gd name="connsiteY4" fmla="*/ 2242 h 318006"/>
                <a:gd name="connsiteX5" fmla="*/ 21323 w 74825"/>
                <a:gd name="connsiteY5" fmla="*/ 184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49"/>
                  </a:lnTo>
                  <a:cubicBezTo>
                    <a:pt x="-938" y="8976"/>
                    <a:pt x="3177" y="3177"/>
                    <a:pt x="9351" y="2242"/>
                  </a:cubicBezTo>
                  <a:lnTo>
                    <a:pt x="21323" y="184"/>
                  </a:lnTo>
                  <a:cubicBezTo>
                    <a:pt x="27496" y="-938"/>
                    <a:pt x="33295" y="3177"/>
                    <a:pt x="34230" y="9350"/>
                  </a:cubicBezTo>
                  <a:lnTo>
                    <a:pt x="86046" y="314076"/>
                  </a:lnTo>
                  <a:cubicBezTo>
                    <a:pt x="87169" y="320062"/>
                    <a:pt x="83053" y="325860"/>
                    <a:pt x="76880" y="326983"/>
                  </a:cubicBezTo>
                  <a:close/>
                </a:path>
              </a:pathLst>
            </a:custGeom>
            <a:solidFill>
              <a:srgbClr val="4D429A"/>
            </a:solidFill>
            <a:ln w="18697" cap="flat">
              <a:noFill/>
              <a:prstDash val="solid"/>
              <a:miter/>
            </a:ln>
          </p:spPr>
          <p:txBody>
            <a:bodyPr rtlCol="0" anchor="ctr"/>
            <a:lstStyle/>
            <a:p>
              <a:endParaRPr lang="en-ID"/>
            </a:p>
          </p:txBody>
        </p:sp>
        <p:sp>
          <p:nvSpPr>
            <p:cNvPr id="237" name="Freeform: Shape 236">
              <a:extLst>
                <a:ext uri="{FF2B5EF4-FFF2-40B4-BE49-F238E27FC236}">
                  <a16:creationId xmlns:a16="http://schemas.microsoft.com/office/drawing/2014/main" id="{5CE977BD-BA61-421E-96BD-F86F8F69B2CD}"/>
                </a:ext>
              </a:extLst>
            </p:cNvPr>
            <p:cNvSpPr/>
            <p:nvPr/>
          </p:nvSpPr>
          <p:spPr>
            <a:xfrm>
              <a:off x="1466437" y="432412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6982" y="320062"/>
                    <a:pt x="82866"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8" name="Freeform: Shape 237">
              <a:extLst>
                <a:ext uri="{FF2B5EF4-FFF2-40B4-BE49-F238E27FC236}">
                  <a16:creationId xmlns:a16="http://schemas.microsoft.com/office/drawing/2014/main" id="{A434FED7-C6E9-4863-8A01-3CC18F5C142C}"/>
                </a:ext>
              </a:extLst>
            </p:cNvPr>
            <p:cNvSpPr/>
            <p:nvPr/>
          </p:nvSpPr>
          <p:spPr>
            <a:xfrm>
              <a:off x="1530225" y="4311965"/>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49"/>
                  </a:lnTo>
                  <a:cubicBezTo>
                    <a:pt x="-938" y="8976"/>
                    <a:pt x="3178" y="3177"/>
                    <a:pt x="9351" y="2242"/>
                  </a:cubicBezTo>
                  <a:lnTo>
                    <a:pt x="21323" y="185"/>
                  </a:lnTo>
                  <a:cubicBezTo>
                    <a:pt x="27496" y="-938"/>
                    <a:pt x="33295" y="3177"/>
                    <a:pt x="34230" y="9350"/>
                  </a:cubicBezTo>
                  <a:lnTo>
                    <a:pt x="86046" y="314076"/>
                  </a:lnTo>
                  <a:cubicBezTo>
                    <a:pt x="87169" y="320062"/>
                    <a:pt x="83053" y="325860"/>
                    <a:pt x="76880" y="326983"/>
                  </a:cubicBezTo>
                  <a:close/>
                </a:path>
              </a:pathLst>
            </a:custGeom>
            <a:solidFill>
              <a:srgbClr val="4D429A"/>
            </a:solidFill>
            <a:ln w="18697" cap="flat">
              <a:noFill/>
              <a:prstDash val="solid"/>
              <a:miter/>
            </a:ln>
          </p:spPr>
          <p:txBody>
            <a:bodyPr rtlCol="0" anchor="ctr"/>
            <a:lstStyle/>
            <a:p>
              <a:endParaRPr lang="en-ID"/>
            </a:p>
          </p:txBody>
        </p:sp>
        <p:sp>
          <p:nvSpPr>
            <p:cNvPr id="239" name="Freeform: Shape 238">
              <a:extLst>
                <a:ext uri="{FF2B5EF4-FFF2-40B4-BE49-F238E27FC236}">
                  <a16:creationId xmlns:a16="http://schemas.microsoft.com/office/drawing/2014/main" id="{756DC7AB-FB65-49FA-B156-5C0158DFC193}"/>
                </a:ext>
              </a:extLst>
            </p:cNvPr>
            <p:cNvSpPr/>
            <p:nvPr/>
          </p:nvSpPr>
          <p:spPr>
            <a:xfrm>
              <a:off x="1594201" y="4299619"/>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7" y="3178"/>
                    <a:pt x="9351" y="2242"/>
                  </a:cubicBezTo>
                  <a:lnTo>
                    <a:pt x="21323" y="184"/>
                  </a:lnTo>
                  <a:cubicBezTo>
                    <a:pt x="27496" y="-938"/>
                    <a:pt x="33295" y="3178"/>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40" name="Freeform: Shape 239">
              <a:extLst>
                <a:ext uri="{FF2B5EF4-FFF2-40B4-BE49-F238E27FC236}">
                  <a16:creationId xmlns:a16="http://schemas.microsoft.com/office/drawing/2014/main" id="{1274E13F-21C3-449A-AA19-D57965FA5697}"/>
                </a:ext>
              </a:extLst>
            </p:cNvPr>
            <p:cNvSpPr/>
            <p:nvPr/>
          </p:nvSpPr>
          <p:spPr>
            <a:xfrm>
              <a:off x="1658176" y="4287460"/>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6982" y="320062"/>
                    <a:pt x="82866"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41" name="Freeform: Shape 240">
              <a:extLst>
                <a:ext uri="{FF2B5EF4-FFF2-40B4-BE49-F238E27FC236}">
                  <a16:creationId xmlns:a16="http://schemas.microsoft.com/office/drawing/2014/main" id="{1BBF0F3B-2031-4700-8C48-E76F153CE7AB}"/>
                </a:ext>
              </a:extLst>
            </p:cNvPr>
            <p:cNvSpPr/>
            <p:nvPr/>
          </p:nvSpPr>
          <p:spPr>
            <a:xfrm>
              <a:off x="1721964" y="427511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49"/>
                  </a:lnTo>
                  <a:cubicBezTo>
                    <a:pt x="-938" y="8977"/>
                    <a:pt x="3178" y="3177"/>
                    <a:pt x="9351" y="2242"/>
                  </a:cubicBezTo>
                  <a:lnTo>
                    <a:pt x="21323" y="185"/>
                  </a:lnTo>
                  <a:cubicBezTo>
                    <a:pt x="27496" y="-938"/>
                    <a:pt x="33295" y="3177"/>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42" name="Freeform: Shape 241">
              <a:extLst>
                <a:ext uri="{FF2B5EF4-FFF2-40B4-BE49-F238E27FC236}">
                  <a16:creationId xmlns:a16="http://schemas.microsoft.com/office/drawing/2014/main" id="{6178D5A2-A9F5-4F46-AA1D-30C5EEBA533B}"/>
                </a:ext>
              </a:extLst>
            </p:cNvPr>
            <p:cNvSpPr/>
            <p:nvPr/>
          </p:nvSpPr>
          <p:spPr>
            <a:xfrm>
              <a:off x="1785940" y="4262955"/>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7"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43" name="Freeform: Shape 242">
              <a:extLst>
                <a:ext uri="{FF2B5EF4-FFF2-40B4-BE49-F238E27FC236}">
                  <a16:creationId xmlns:a16="http://schemas.microsoft.com/office/drawing/2014/main" id="{1A4A6BF9-E097-4637-B125-6EB8F2749508}"/>
                </a:ext>
              </a:extLst>
            </p:cNvPr>
            <p:cNvSpPr/>
            <p:nvPr/>
          </p:nvSpPr>
          <p:spPr>
            <a:xfrm>
              <a:off x="1402138" y="4561878"/>
              <a:ext cx="430244" cy="673426"/>
            </a:xfrm>
            <a:custGeom>
              <a:avLst/>
              <a:gdLst>
                <a:gd name="connsiteX0" fmla="*/ 83938 w 430244"/>
                <a:gd name="connsiteY0" fmla="*/ 9914 h 673425"/>
                <a:gd name="connsiteX1" fmla="*/ 3501 w 430244"/>
                <a:gd name="connsiteY1" fmla="*/ 269744 h 673425"/>
                <a:gd name="connsiteX2" fmla="*/ 39230 w 430244"/>
                <a:gd name="connsiteY2" fmla="*/ 400314 h 673425"/>
                <a:gd name="connsiteX3" fmla="*/ 67850 w 430244"/>
                <a:gd name="connsiteY3" fmla="*/ 626099 h 673425"/>
                <a:gd name="connsiteX4" fmla="*/ 428133 w 430244"/>
                <a:gd name="connsiteY4" fmla="*/ 637135 h 673425"/>
                <a:gd name="connsiteX5" fmla="*/ 429068 w 430244"/>
                <a:gd name="connsiteY5" fmla="*/ 363089 h 673425"/>
                <a:gd name="connsiteX6" fmla="*/ 337221 w 430244"/>
                <a:gd name="connsiteY6" fmla="*/ 0 h 6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44" h="673425">
                  <a:moveTo>
                    <a:pt x="83938" y="9914"/>
                  </a:moveTo>
                  <a:cubicBezTo>
                    <a:pt x="16034" y="68652"/>
                    <a:pt x="-10155" y="165925"/>
                    <a:pt x="3501" y="269744"/>
                  </a:cubicBezTo>
                  <a:cubicBezTo>
                    <a:pt x="7055" y="297243"/>
                    <a:pt x="34927" y="372816"/>
                    <a:pt x="39230" y="400314"/>
                  </a:cubicBezTo>
                  <a:cubicBezTo>
                    <a:pt x="48957" y="462793"/>
                    <a:pt x="68973" y="554828"/>
                    <a:pt x="67850" y="626099"/>
                  </a:cubicBezTo>
                  <a:cubicBezTo>
                    <a:pt x="159137" y="692319"/>
                    <a:pt x="344329" y="686520"/>
                    <a:pt x="428133" y="637135"/>
                  </a:cubicBezTo>
                  <a:cubicBezTo>
                    <a:pt x="437486" y="551087"/>
                    <a:pt x="435803" y="482435"/>
                    <a:pt x="429068" y="363089"/>
                  </a:cubicBezTo>
                  <a:cubicBezTo>
                    <a:pt x="419154" y="182947"/>
                    <a:pt x="338717" y="14965"/>
                    <a:pt x="337221" y="0"/>
                  </a:cubicBezTo>
                </a:path>
              </a:pathLst>
            </a:custGeom>
            <a:solidFill>
              <a:srgbClr val="5A4B60"/>
            </a:solidFill>
            <a:ln w="18697" cap="flat">
              <a:noFill/>
              <a:prstDash val="solid"/>
              <a:miter/>
            </a:ln>
          </p:spPr>
          <p:txBody>
            <a:bodyPr rtlCol="0" anchor="ctr"/>
            <a:lstStyle/>
            <a:p>
              <a:endParaRPr lang="en-ID"/>
            </a:p>
          </p:txBody>
        </p:sp>
        <p:sp>
          <p:nvSpPr>
            <p:cNvPr id="244" name="Freeform: Shape 243">
              <a:extLst>
                <a:ext uri="{FF2B5EF4-FFF2-40B4-BE49-F238E27FC236}">
                  <a16:creationId xmlns:a16="http://schemas.microsoft.com/office/drawing/2014/main" id="{DF4E66CC-0BBA-49FE-85D1-2A2B93F37A6B}"/>
                </a:ext>
              </a:extLst>
            </p:cNvPr>
            <p:cNvSpPr/>
            <p:nvPr/>
          </p:nvSpPr>
          <p:spPr>
            <a:xfrm>
              <a:off x="1411042" y="3973192"/>
              <a:ext cx="355419" cy="636013"/>
            </a:xfrm>
            <a:custGeom>
              <a:avLst/>
              <a:gdLst>
                <a:gd name="connsiteX0" fmla="*/ 325698 w 355419"/>
                <a:gd name="connsiteY0" fmla="*/ 426690 h 636013"/>
                <a:gd name="connsiteX1" fmla="*/ 330187 w 355419"/>
                <a:gd name="connsiteY1" fmla="*/ 563246 h 636013"/>
                <a:gd name="connsiteX2" fmla="*/ 334677 w 355419"/>
                <a:gd name="connsiteY2" fmla="*/ 599349 h 636013"/>
                <a:gd name="connsiteX3" fmla="*/ 327568 w 355419"/>
                <a:gd name="connsiteY3" fmla="*/ 613379 h 636013"/>
                <a:gd name="connsiteX4" fmla="*/ 278184 w 355419"/>
                <a:gd name="connsiteY4" fmla="*/ 632459 h 636013"/>
                <a:gd name="connsiteX5" fmla="*/ 73724 w 355419"/>
                <a:gd name="connsiteY5" fmla="*/ 642373 h 636013"/>
                <a:gd name="connsiteX6" fmla="*/ 16296 w 355419"/>
                <a:gd name="connsiteY6" fmla="*/ 621235 h 636013"/>
                <a:gd name="connsiteX7" fmla="*/ 28268 w 355419"/>
                <a:gd name="connsiteY7" fmla="*/ 578959 h 636013"/>
                <a:gd name="connsiteX8" fmla="*/ 19289 w 355419"/>
                <a:gd name="connsiteY8" fmla="*/ 357103 h 636013"/>
                <a:gd name="connsiteX9" fmla="*/ 7691 w 355419"/>
                <a:gd name="connsiteY9" fmla="*/ 58551 h 636013"/>
                <a:gd name="connsiteX10" fmla="*/ 213834 w 355419"/>
                <a:gd name="connsiteY10" fmla="*/ 0 h 636013"/>
                <a:gd name="connsiteX11" fmla="*/ 238714 w 355419"/>
                <a:gd name="connsiteY11" fmla="*/ 53687 h 636013"/>
                <a:gd name="connsiteX12" fmla="*/ 334116 w 355419"/>
                <a:gd name="connsiteY12" fmla="*/ 190804 h 636013"/>
                <a:gd name="connsiteX13" fmla="*/ 357873 w 355419"/>
                <a:gd name="connsiteY13" fmla="*/ 238505 h 636013"/>
                <a:gd name="connsiteX14" fmla="*/ 357686 w 355419"/>
                <a:gd name="connsiteY14" fmla="*/ 303603 h 636013"/>
                <a:gd name="connsiteX15" fmla="*/ 325698 w 355419"/>
                <a:gd name="connsiteY15" fmla="*/ 426690 h 63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5419" h="636013">
                  <a:moveTo>
                    <a:pt x="325698" y="426690"/>
                  </a:moveTo>
                  <a:cubicBezTo>
                    <a:pt x="322144" y="458865"/>
                    <a:pt x="325698" y="508249"/>
                    <a:pt x="330187" y="563246"/>
                  </a:cubicBezTo>
                  <a:cubicBezTo>
                    <a:pt x="330936" y="572599"/>
                    <a:pt x="335425" y="589996"/>
                    <a:pt x="334677" y="599349"/>
                  </a:cubicBezTo>
                  <a:cubicBezTo>
                    <a:pt x="334303" y="604774"/>
                    <a:pt x="331871" y="609450"/>
                    <a:pt x="327568" y="613379"/>
                  </a:cubicBezTo>
                  <a:cubicBezTo>
                    <a:pt x="317841" y="622919"/>
                    <a:pt x="298948" y="628905"/>
                    <a:pt x="278184" y="632459"/>
                  </a:cubicBezTo>
                  <a:cubicBezTo>
                    <a:pt x="210654" y="644618"/>
                    <a:pt x="103842" y="636574"/>
                    <a:pt x="73724" y="642373"/>
                  </a:cubicBezTo>
                  <a:cubicBezTo>
                    <a:pt x="45478" y="647985"/>
                    <a:pt x="16296" y="638445"/>
                    <a:pt x="16296" y="621235"/>
                  </a:cubicBezTo>
                  <a:cubicBezTo>
                    <a:pt x="16296" y="609263"/>
                    <a:pt x="27333" y="602529"/>
                    <a:pt x="28268" y="578959"/>
                  </a:cubicBezTo>
                  <a:cubicBezTo>
                    <a:pt x="30513" y="527330"/>
                    <a:pt x="28829" y="409667"/>
                    <a:pt x="19289" y="357103"/>
                  </a:cubicBezTo>
                  <a:cubicBezTo>
                    <a:pt x="-727" y="246923"/>
                    <a:pt x="-6151" y="181638"/>
                    <a:pt x="7691" y="58551"/>
                  </a:cubicBezTo>
                  <a:lnTo>
                    <a:pt x="213834" y="0"/>
                  </a:lnTo>
                  <a:cubicBezTo>
                    <a:pt x="229735" y="2619"/>
                    <a:pt x="222813" y="51068"/>
                    <a:pt x="238714" y="53687"/>
                  </a:cubicBezTo>
                  <a:cubicBezTo>
                    <a:pt x="250311" y="55558"/>
                    <a:pt x="315596" y="117663"/>
                    <a:pt x="334116" y="190804"/>
                  </a:cubicBezTo>
                  <a:cubicBezTo>
                    <a:pt x="345339" y="209697"/>
                    <a:pt x="353196" y="225224"/>
                    <a:pt x="357873" y="238505"/>
                  </a:cubicBezTo>
                  <a:cubicBezTo>
                    <a:pt x="367039" y="263197"/>
                    <a:pt x="366103" y="281155"/>
                    <a:pt x="357686" y="303603"/>
                  </a:cubicBezTo>
                  <a:cubicBezTo>
                    <a:pt x="341972" y="346814"/>
                    <a:pt x="330749" y="378054"/>
                    <a:pt x="325698" y="426690"/>
                  </a:cubicBezTo>
                  <a:close/>
                </a:path>
              </a:pathLst>
            </a:custGeom>
            <a:solidFill>
              <a:srgbClr val="F9B253"/>
            </a:solidFill>
            <a:ln w="18697" cap="flat">
              <a:noFill/>
              <a:prstDash val="solid"/>
              <a:miter/>
            </a:ln>
          </p:spPr>
          <p:txBody>
            <a:bodyPr rtlCol="0" anchor="ctr"/>
            <a:lstStyle/>
            <a:p>
              <a:endParaRPr lang="en-ID"/>
            </a:p>
          </p:txBody>
        </p:sp>
        <p:sp>
          <p:nvSpPr>
            <p:cNvPr id="245" name="Freeform: Shape 244">
              <a:extLst>
                <a:ext uri="{FF2B5EF4-FFF2-40B4-BE49-F238E27FC236}">
                  <a16:creationId xmlns:a16="http://schemas.microsoft.com/office/drawing/2014/main" id="{A52E81C0-5DCB-4FD7-9800-CA57F32B8D70}"/>
                </a:ext>
              </a:extLst>
            </p:cNvPr>
            <p:cNvSpPr/>
            <p:nvPr/>
          </p:nvSpPr>
          <p:spPr>
            <a:xfrm>
              <a:off x="1720191" y="4211697"/>
              <a:ext cx="37413" cy="374125"/>
            </a:xfrm>
            <a:custGeom>
              <a:avLst/>
              <a:gdLst>
                <a:gd name="connsiteX0" fmla="*/ 16549 w 37412"/>
                <a:gd name="connsiteY0" fmla="*/ 188185 h 374125"/>
                <a:gd name="connsiteX1" fmla="*/ 21038 w 37412"/>
                <a:gd name="connsiteY1" fmla="*/ 324741 h 374125"/>
                <a:gd name="connsiteX2" fmla="*/ 25528 w 37412"/>
                <a:gd name="connsiteY2" fmla="*/ 360844 h 374125"/>
                <a:gd name="connsiteX3" fmla="*/ 18419 w 37412"/>
                <a:gd name="connsiteY3" fmla="*/ 374874 h 374125"/>
                <a:gd name="connsiteX4" fmla="*/ 18419 w 37412"/>
                <a:gd name="connsiteY4" fmla="*/ 374687 h 374125"/>
                <a:gd name="connsiteX5" fmla="*/ 3641 w 37412"/>
                <a:gd name="connsiteY5" fmla="*/ 255153 h 374125"/>
                <a:gd name="connsiteX6" fmla="*/ 12620 w 37412"/>
                <a:gd name="connsiteY6" fmla="*/ 96711 h 374125"/>
                <a:gd name="connsiteX7" fmla="*/ 31139 w 37412"/>
                <a:gd name="connsiteY7" fmla="*/ 27872 h 374125"/>
                <a:gd name="connsiteX8" fmla="*/ 49097 w 37412"/>
                <a:gd name="connsiteY8" fmla="*/ 0 h 374125"/>
                <a:gd name="connsiteX9" fmla="*/ 48910 w 37412"/>
                <a:gd name="connsiteY9" fmla="*/ 65098 h 374125"/>
                <a:gd name="connsiteX10" fmla="*/ 16549 w 37412"/>
                <a:gd name="connsiteY10" fmla="*/ 188185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412" h="374125">
                  <a:moveTo>
                    <a:pt x="16549" y="188185"/>
                  </a:moveTo>
                  <a:cubicBezTo>
                    <a:pt x="12994" y="220360"/>
                    <a:pt x="16549" y="269744"/>
                    <a:pt x="21038" y="324741"/>
                  </a:cubicBezTo>
                  <a:cubicBezTo>
                    <a:pt x="21786" y="334094"/>
                    <a:pt x="26276" y="351491"/>
                    <a:pt x="25528" y="360844"/>
                  </a:cubicBezTo>
                  <a:cubicBezTo>
                    <a:pt x="25153" y="366269"/>
                    <a:pt x="22722" y="370945"/>
                    <a:pt x="18419" y="374874"/>
                  </a:cubicBezTo>
                  <a:lnTo>
                    <a:pt x="18419" y="374687"/>
                  </a:lnTo>
                  <a:cubicBezTo>
                    <a:pt x="24592" y="361031"/>
                    <a:pt x="9814" y="293314"/>
                    <a:pt x="3641" y="255153"/>
                  </a:cubicBezTo>
                  <a:cubicBezTo>
                    <a:pt x="-2906" y="216806"/>
                    <a:pt x="-1035" y="143290"/>
                    <a:pt x="12620" y="96711"/>
                  </a:cubicBezTo>
                  <a:cubicBezTo>
                    <a:pt x="26089" y="50133"/>
                    <a:pt x="31139" y="27872"/>
                    <a:pt x="31139" y="27872"/>
                  </a:cubicBezTo>
                  <a:cubicBezTo>
                    <a:pt x="31139" y="27872"/>
                    <a:pt x="41802" y="11972"/>
                    <a:pt x="49097" y="0"/>
                  </a:cubicBezTo>
                  <a:cubicBezTo>
                    <a:pt x="58263" y="24692"/>
                    <a:pt x="57328" y="42650"/>
                    <a:pt x="48910" y="65098"/>
                  </a:cubicBezTo>
                  <a:cubicBezTo>
                    <a:pt x="32823" y="108309"/>
                    <a:pt x="21599" y="139549"/>
                    <a:pt x="16549" y="188185"/>
                  </a:cubicBezTo>
                  <a:close/>
                </a:path>
              </a:pathLst>
            </a:custGeom>
            <a:solidFill>
              <a:srgbClr val="F29128"/>
            </a:solidFill>
            <a:ln w="18697" cap="flat">
              <a:noFill/>
              <a:prstDash val="solid"/>
              <a:miter/>
            </a:ln>
          </p:spPr>
          <p:txBody>
            <a:bodyPr rtlCol="0" anchor="ctr"/>
            <a:lstStyle/>
            <a:p>
              <a:endParaRPr lang="en-ID"/>
            </a:p>
          </p:txBody>
        </p:sp>
        <p:sp>
          <p:nvSpPr>
            <p:cNvPr id="246" name="Freeform: Shape 245">
              <a:extLst>
                <a:ext uri="{FF2B5EF4-FFF2-40B4-BE49-F238E27FC236}">
                  <a16:creationId xmlns:a16="http://schemas.microsoft.com/office/drawing/2014/main" id="{51F2F26E-F2B1-4771-B9AA-34FCAD3BF132}"/>
                </a:ext>
              </a:extLst>
            </p:cNvPr>
            <p:cNvSpPr/>
            <p:nvPr/>
          </p:nvSpPr>
          <p:spPr>
            <a:xfrm>
              <a:off x="1587464" y="4073346"/>
              <a:ext cx="299300" cy="243181"/>
            </a:xfrm>
            <a:custGeom>
              <a:avLst/>
              <a:gdLst>
                <a:gd name="connsiteX0" fmla="*/ 127203 w 299300"/>
                <a:gd name="connsiteY0" fmla="*/ 1421 h 243181"/>
                <a:gd name="connsiteX1" fmla="*/ 187998 w 299300"/>
                <a:gd name="connsiteY1" fmla="*/ 11896 h 243181"/>
                <a:gd name="connsiteX2" fmla="*/ 310898 w 299300"/>
                <a:gd name="connsiteY2" fmla="*/ 49309 h 243181"/>
                <a:gd name="connsiteX3" fmla="*/ 306970 w 299300"/>
                <a:gd name="connsiteY3" fmla="*/ 180627 h 243181"/>
                <a:gd name="connsiteX4" fmla="*/ 197538 w 299300"/>
                <a:gd name="connsiteY4" fmla="*/ 185116 h 243181"/>
                <a:gd name="connsiteX5" fmla="*/ 0 w 299300"/>
                <a:gd name="connsiteY5" fmla="*/ 250401 h 243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300" h="243181">
                  <a:moveTo>
                    <a:pt x="127203" y="1421"/>
                  </a:moveTo>
                  <a:cubicBezTo>
                    <a:pt x="127203" y="1421"/>
                    <a:pt x="158255" y="-5688"/>
                    <a:pt x="187998" y="11896"/>
                  </a:cubicBezTo>
                  <a:cubicBezTo>
                    <a:pt x="227842" y="35466"/>
                    <a:pt x="310898" y="49309"/>
                    <a:pt x="310898" y="49309"/>
                  </a:cubicBezTo>
                  <a:cubicBezTo>
                    <a:pt x="310898" y="49309"/>
                    <a:pt x="317258" y="144149"/>
                    <a:pt x="306970" y="180627"/>
                  </a:cubicBezTo>
                  <a:cubicBezTo>
                    <a:pt x="306970" y="180627"/>
                    <a:pt x="279472" y="176324"/>
                    <a:pt x="197538" y="185116"/>
                  </a:cubicBezTo>
                  <a:cubicBezTo>
                    <a:pt x="112986" y="194282"/>
                    <a:pt x="0" y="250401"/>
                    <a:pt x="0" y="250401"/>
                  </a:cubicBezTo>
                </a:path>
              </a:pathLst>
            </a:custGeom>
            <a:solidFill>
              <a:srgbClr val="F9B253"/>
            </a:solidFill>
            <a:ln w="18697" cap="flat">
              <a:noFill/>
              <a:prstDash val="solid"/>
              <a:miter/>
            </a:ln>
          </p:spPr>
          <p:txBody>
            <a:bodyPr rtlCol="0" anchor="ctr"/>
            <a:lstStyle/>
            <a:p>
              <a:endParaRPr lang="en-ID"/>
            </a:p>
          </p:txBody>
        </p:sp>
        <p:sp>
          <p:nvSpPr>
            <p:cNvPr id="247" name="Freeform: Shape 246">
              <a:extLst>
                <a:ext uri="{FF2B5EF4-FFF2-40B4-BE49-F238E27FC236}">
                  <a16:creationId xmlns:a16="http://schemas.microsoft.com/office/drawing/2014/main" id="{F6087091-0AC7-4570-84F7-8932C9D0731E}"/>
                </a:ext>
              </a:extLst>
            </p:cNvPr>
            <p:cNvSpPr/>
            <p:nvPr/>
          </p:nvSpPr>
          <p:spPr>
            <a:xfrm>
              <a:off x="1444912" y="3667367"/>
              <a:ext cx="299300" cy="374125"/>
            </a:xfrm>
            <a:custGeom>
              <a:avLst/>
              <a:gdLst>
                <a:gd name="connsiteX0" fmla="*/ 270316 w 299300"/>
                <a:gd name="connsiteY0" fmla="*/ 86587 h 374125"/>
                <a:gd name="connsiteX1" fmla="*/ 141429 w 299300"/>
                <a:gd name="connsiteY1" fmla="*/ 725 h 374125"/>
                <a:gd name="connsiteX2" fmla="*/ 10 w 299300"/>
                <a:gd name="connsiteY2" fmla="*/ 114085 h 374125"/>
                <a:gd name="connsiteX3" fmla="*/ 54819 w 299300"/>
                <a:gd name="connsiteY3" fmla="*/ 280571 h 374125"/>
                <a:gd name="connsiteX4" fmla="*/ 63424 w 299300"/>
                <a:gd name="connsiteY4" fmla="*/ 379340 h 374125"/>
                <a:gd name="connsiteX5" fmla="*/ 233464 w 299300"/>
                <a:gd name="connsiteY5" fmla="*/ 373167 h 374125"/>
                <a:gd name="connsiteX6" fmla="*/ 239450 w 299300"/>
                <a:gd name="connsiteY6" fmla="*/ 301522 h 374125"/>
                <a:gd name="connsiteX7" fmla="*/ 294447 w 299300"/>
                <a:gd name="connsiteY7" fmla="*/ 248583 h 374125"/>
                <a:gd name="connsiteX8" fmla="*/ 308476 w 299300"/>
                <a:gd name="connsiteY8" fmla="*/ 189472 h 374125"/>
                <a:gd name="connsiteX9" fmla="*/ 287899 w 299300"/>
                <a:gd name="connsiteY9" fmla="*/ 110905 h 374125"/>
                <a:gd name="connsiteX10" fmla="*/ 270316 w 299300"/>
                <a:gd name="connsiteY10" fmla="*/ 86587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300" h="374125">
                  <a:moveTo>
                    <a:pt x="270316" y="86587"/>
                  </a:moveTo>
                  <a:cubicBezTo>
                    <a:pt x="250113" y="47865"/>
                    <a:pt x="217938" y="-6944"/>
                    <a:pt x="141429" y="725"/>
                  </a:cubicBezTo>
                  <a:cubicBezTo>
                    <a:pt x="64734" y="8395"/>
                    <a:pt x="-925" y="56657"/>
                    <a:pt x="10" y="114085"/>
                  </a:cubicBezTo>
                  <a:cubicBezTo>
                    <a:pt x="945" y="171514"/>
                    <a:pt x="39854" y="240727"/>
                    <a:pt x="54819" y="280571"/>
                  </a:cubicBezTo>
                  <a:cubicBezTo>
                    <a:pt x="69784" y="320415"/>
                    <a:pt x="63424" y="379340"/>
                    <a:pt x="63424" y="379340"/>
                  </a:cubicBezTo>
                  <a:lnTo>
                    <a:pt x="233464" y="373167"/>
                  </a:lnTo>
                  <a:cubicBezTo>
                    <a:pt x="233464" y="373167"/>
                    <a:pt x="228975" y="321164"/>
                    <a:pt x="239450" y="301522"/>
                  </a:cubicBezTo>
                  <a:cubicBezTo>
                    <a:pt x="245249" y="290486"/>
                    <a:pt x="268071" y="269909"/>
                    <a:pt x="294447" y="248583"/>
                  </a:cubicBezTo>
                  <a:cubicBezTo>
                    <a:pt x="306044" y="239230"/>
                    <a:pt x="315211" y="219776"/>
                    <a:pt x="308476" y="189472"/>
                  </a:cubicBezTo>
                  <a:cubicBezTo>
                    <a:pt x="298188" y="144016"/>
                    <a:pt x="294447" y="124187"/>
                    <a:pt x="287899" y="110905"/>
                  </a:cubicBezTo>
                  <a:cubicBezTo>
                    <a:pt x="282849" y="101552"/>
                    <a:pt x="274805" y="95005"/>
                    <a:pt x="270316" y="86587"/>
                  </a:cubicBezTo>
                  <a:close/>
                </a:path>
              </a:pathLst>
            </a:custGeom>
            <a:solidFill>
              <a:srgbClr val="FFE1BD"/>
            </a:solidFill>
            <a:ln w="18697" cap="flat">
              <a:noFill/>
              <a:prstDash val="solid"/>
              <a:miter/>
            </a:ln>
          </p:spPr>
          <p:txBody>
            <a:bodyPr rtlCol="0" anchor="ctr"/>
            <a:lstStyle/>
            <a:p>
              <a:endParaRPr lang="en-ID"/>
            </a:p>
          </p:txBody>
        </p:sp>
        <p:sp>
          <p:nvSpPr>
            <p:cNvPr id="248" name="Freeform: Shape 247">
              <a:extLst>
                <a:ext uri="{FF2B5EF4-FFF2-40B4-BE49-F238E27FC236}">
                  <a16:creationId xmlns:a16="http://schemas.microsoft.com/office/drawing/2014/main" id="{0DA6790E-0DF2-47F4-B954-2D3364C55226}"/>
                </a:ext>
              </a:extLst>
            </p:cNvPr>
            <p:cNvSpPr/>
            <p:nvPr/>
          </p:nvSpPr>
          <p:spPr>
            <a:xfrm>
              <a:off x="1374009" y="3642226"/>
              <a:ext cx="336713" cy="692132"/>
            </a:xfrm>
            <a:custGeom>
              <a:avLst/>
              <a:gdLst>
                <a:gd name="connsiteX0" fmla="*/ 338226 w 336712"/>
                <a:gd name="connsiteY0" fmla="*/ 421131 h 692131"/>
                <a:gd name="connsiteX1" fmla="*/ 303058 w 336712"/>
                <a:gd name="connsiteY1" fmla="*/ 389704 h 692131"/>
                <a:gd name="connsiteX2" fmla="*/ 290899 w 336712"/>
                <a:gd name="connsiteY2" fmla="*/ 343687 h 692131"/>
                <a:gd name="connsiteX3" fmla="*/ 301000 w 336712"/>
                <a:gd name="connsiteY3" fmla="*/ 317685 h 692131"/>
                <a:gd name="connsiteX4" fmla="*/ 294266 w 336712"/>
                <a:gd name="connsiteY4" fmla="*/ 226211 h 692131"/>
                <a:gd name="connsiteX5" fmla="*/ 272754 w 336712"/>
                <a:gd name="connsiteY5" fmla="*/ 193662 h 692131"/>
                <a:gd name="connsiteX6" fmla="*/ 276495 w 336712"/>
                <a:gd name="connsiteY6" fmla="*/ 163545 h 692131"/>
                <a:gd name="connsiteX7" fmla="*/ 296136 w 336712"/>
                <a:gd name="connsiteY7" fmla="*/ 163732 h 692131"/>
                <a:gd name="connsiteX8" fmla="*/ 314656 w 336712"/>
                <a:gd name="connsiteY8" fmla="*/ 178697 h 692131"/>
                <a:gd name="connsiteX9" fmla="*/ 305115 w 336712"/>
                <a:gd name="connsiteY9" fmla="*/ 107426 h 692131"/>
                <a:gd name="connsiteX10" fmla="*/ 292956 w 336712"/>
                <a:gd name="connsiteY10" fmla="*/ 78432 h 692131"/>
                <a:gd name="connsiteX11" fmla="*/ 339161 w 336712"/>
                <a:gd name="connsiteY11" fmla="*/ 107239 h 692131"/>
                <a:gd name="connsiteX12" fmla="*/ 210462 w 336712"/>
                <a:gd name="connsiteY12" fmla="*/ 52 h 692131"/>
                <a:gd name="connsiteX13" fmla="*/ 132082 w 336712"/>
                <a:gd name="connsiteY13" fmla="*/ 14643 h 692131"/>
                <a:gd name="connsiteX14" fmla="*/ 83259 w 336712"/>
                <a:gd name="connsiteY14" fmla="*/ 69453 h 692131"/>
                <a:gd name="connsiteX15" fmla="*/ 37429 w 336712"/>
                <a:gd name="connsiteY15" fmla="*/ 129313 h 692131"/>
                <a:gd name="connsiteX16" fmla="*/ 35184 w 336712"/>
                <a:gd name="connsiteY16" fmla="*/ 191418 h 692131"/>
                <a:gd name="connsiteX17" fmla="*/ 56509 w 336712"/>
                <a:gd name="connsiteY17" fmla="*/ 281208 h 692131"/>
                <a:gd name="connsiteX18" fmla="*/ 53142 w 336712"/>
                <a:gd name="connsiteY18" fmla="*/ 356220 h 692131"/>
                <a:gd name="connsiteX19" fmla="*/ 10305 w 336712"/>
                <a:gd name="connsiteY19" fmla="*/ 412900 h 692131"/>
                <a:gd name="connsiteX20" fmla="*/ 11614 w 336712"/>
                <a:gd name="connsiteY20" fmla="*/ 503064 h 692131"/>
                <a:gd name="connsiteX21" fmla="*/ 39861 w 336712"/>
                <a:gd name="connsiteY21" fmla="*/ 583127 h 692131"/>
                <a:gd name="connsiteX22" fmla="*/ 75777 w 336712"/>
                <a:gd name="connsiteY22" fmla="*/ 687134 h 692131"/>
                <a:gd name="connsiteX23" fmla="*/ 156775 w 336712"/>
                <a:gd name="connsiteY23" fmla="*/ 709020 h 692131"/>
                <a:gd name="connsiteX24" fmla="*/ 223182 w 336712"/>
                <a:gd name="connsiteY24" fmla="*/ 688069 h 692131"/>
                <a:gd name="connsiteX25" fmla="*/ 323822 w 336712"/>
                <a:gd name="connsiteY25" fmla="*/ 595473 h 692131"/>
                <a:gd name="connsiteX26" fmla="*/ 329995 w 336712"/>
                <a:gd name="connsiteY26" fmla="*/ 525512 h 692131"/>
                <a:gd name="connsiteX27" fmla="*/ 354687 w 336712"/>
                <a:gd name="connsiteY27" fmla="*/ 470889 h 692131"/>
                <a:gd name="connsiteX28" fmla="*/ 339535 w 336712"/>
                <a:gd name="connsiteY28" fmla="*/ 422814 h 692131"/>
                <a:gd name="connsiteX29" fmla="*/ 338226 w 336712"/>
                <a:gd name="connsiteY29" fmla="*/ 421131 h 6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6712" h="692131">
                  <a:moveTo>
                    <a:pt x="338226" y="421131"/>
                  </a:moveTo>
                  <a:cubicBezTo>
                    <a:pt x="327937" y="408971"/>
                    <a:pt x="312037" y="402798"/>
                    <a:pt x="303058" y="389704"/>
                  </a:cubicBezTo>
                  <a:cubicBezTo>
                    <a:pt x="294453" y="377358"/>
                    <a:pt x="288841" y="358839"/>
                    <a:pt x="290899" y="343687"/>
                  </a:cubicBezTo>
                  <a:cubicBezTo>
                    <a:pt x="292208" y="334334"/>
                    <a:pt x="296885" y="326103"/>
                    <a:pt x="301000" y="317685"/>
                  </a:cubicBezTo>
                  <a:cubicBezTo>
                    <a:pt x="319519" y="280459"/>
                    <a:pt x="320642" y="256328"/>
                    <a:pt x="294266" y="226211"/>
                  </a:cubicBezTo>
                  <a:cubicBezTo>
                    <a:pt x="285661" y="216297"/>
                    <a:pt x="277056" y="206009"/>
                    <a:pt x="272754" y="193662"/>
                  </a:cubicBezTo>
                  <a:cubicBezTo>
                    <a:pt x="268825" y="182438"/>
                    <a:pt x="265645" y="170279"/>
                    <a:pt x="276495" y="163545"/>
                  </a:cubicBezTo>
                  <a:cubicBezTo>
                    <a:pt x="283977" y="158869"/>
                    <a:pt x="290150" y="158307"/>
                    <a:pt x="296136" y="163732"/>
                  </a:cubicBezTo>
                  <a:cubicBezTo>
                    <a:pt x="300252" y="167474"/>
                    <a:pt x="312411" y="203015"/>
                    <a:pt x="314656" y="178697"/>
                  </a:cubicBezTo>
                  <a:cubicBezTo>
                    <a:pt x="316713" y="155314"/>
                    <a:pt x="325505" y="149329"/>
                    <a:pt x="305115" y="107426"/>
                  </a:cubicBezTo>
                  <a:cubicBezTo>
                    <a:pt x="302684" y="102376"/>
                    <a:pt x="291273" y="82921"/>
                    <a:pt x="292956" y="78432"/>
                  </a:cubicBezTo>
                  <a:cubicBezTo>
                    <a:pt x="319332" y="83482"/>
                    <a:pt x="328311" y="90404"/>
                    <a:pt x="339161" y="107239"/>
                  </a:cubicBezTo>
                  <a:cubicBezTo>
                    <a:pt x="350946" y="93958"/>
                    <a:pt x="316526" y="-2567"/>
                    <a:pt x="210462" y="52"/>
                  </a:cubicBezTo>
                  <a:cubicBezTo>
                    <a:pt x="183712" y="801"/>
                    <a:pt x="156026" y="2484"/>
                    <a:pt x="132082" y="14643"/>
                  </a:cubicBezTo>
                  <a:cubicBezTo>
                    <a:pt x="108325" y="26802"/>
                    <a:pt x="81763" y="48128"/>
                    <a:pt x="83259" y="69453"/>
                  </a:cubicBezTo>
                  <a:cubicBezTo>
                    <a:pt x="45659" y="76748"/>
                    <a:pt x="40422" y="114909"/>
                    <a:pt x="37429" y="129313"/>
                  </a:cubicBezTo>
                  <a:cubicBezTo>
                    <a:pt x="33313" y="149702"/>
                    <a:pt x="32565" y="170654"/>
                    <a:pt x="35184" y="191418"/>
                  </a:cubicBezTo>
                  <a:cubicBezTo>
                    <a:pt x="39112" y="221909"/>
                    <a:pt x="50523" y="250903"/>
                    <a:pt x="56509" y="281208"/>
                  </a:cubicBezTo>
                  <a:cubicBezTo>
                    <a:pt x="61373" y="305713"/>
                    <a:pt x="62682" y="332837"/>
                    <a:pt x="53142" y="356220"/>
                  </a:cubicBezTo>
                  <a:cubicBezTo>
                    <a:pt x="43789" y="378667"/>
                    <a:pt x="21528" y="390826"/>
                    <a:pt x="10305" y="412900"/>
                  </a:cubicBezTo>
                  <a:cubicBezTo>
                    <a:pt x="-4099" y="440772"/>
                    <a:pt x="-3164" y="475192"/>
                    <a:pt x="11614" y="503064"/>
                  </a:cubicBezTo>
                  <a:cubicBezTo>
                    <a:pt x="26205" y="530749"/>
                    <a:pt x="44537" y="549081"/>
                    <a:pt x="39861" y="583127"/>
                  </a:cubicBezTo>
                  <a:cubicBezTo>
                    <a:pt x="38364" y="594164"/>
                    <a:pt x="28450" y="645419"/>
                    <a:pt x="75777" y="687134"/>
                  </a:cubicBezTo>
                  <a:cubicBezTo>
                    <a:pt x="95231" y="704156"/>
                    <a:pt x="131521" y="712948"/>
                    <a:pt x="156775" y="709020"/>
                  </a:cubicBezTo>
                  <a:cubicBezTo>
                    <a:pt x="182028" y="705092"/>
                    <a:pt x="200922" y="700228"/>
                    <a:pt x="223182" y="688069"/>
                  </a:cubicBezTo>
                  <a:cubicBezTo>
                    <a:pt x="262839" y="666557"/>
                    <a:pt x="298194" y="652714"/>
                    <a:pt x="323822" y="595473"/>
                  </a:cubicBezTo>
                  <a:cubicBezTo>
                    <a:pt x="338413" y="563111"/>
                    <a:pt x="317087" y="558621"/>
                    <a:pt x="329995" y="525512"/>
                  </a:cubicBezTo>
                  <a:cubicBezTo>
                    <a:pt x="337290" y="506992"/>
                    <a:pt x="352816" y="491466"/>
                    <a:pt x="354687" y="470889"/>
                  </a:cubicBezTo>
                  <a:cubicBezTo>
                    <a:pt x="356371" y="453867"/>
                    <a:pt x="350011" y="436283"/>
                    <a:pt x="339535" y="422814"/>
                  </a:cubicBezTo>
                  <a:cubicBezTo>
                    <a:pt x="338974" y="422066"/>
                    <a:pt x="338600" y="421692"/>
                    <a:pt x="338226" y="421131"/>
                  </a:cubicBezTo>
                  <a:close/>
                </a:path>
              </a:pathLst>
            </a:custGeom>
            <a:solidFill>
              <a:srgbClr val="1D2959"/>
            </a:solidFill>
            <a:ln w="18697" cap="flat">
              <a:noFill/>
              <a:prstDash val="solid"/>
              <a:miter/>
            </a:ln>
          </p:spPr>
          <p:txBody>
            <a:bodyPr rtlCol="0" anchor="ctr"/>
            <a:lstStyle/>
            <a:p>
              <a:endParaRPr lang="en-ID"/>
            </a:p>
          </p:txBody>
        </p:sp>
        <p:sp>
          <p:nvSpPr>
            <p:cNvPr id="249" name="Freeform: Shape 248">
              <a:extLst>
                <a:ext uri="{FF2B5EF4-FFF2-40B4-BE49-F238E27FC236}">
                  <a16:creationId xmlns:a16="http://schemas.microsoft.com/office/drawing/2014/main" id="{6D2D5762-FFA0-42D2-A361-95286CD78EB9}"/>
                </a:ext>
              </a:extLst>
            </p:cNvPr>
            <p:cNvSpPr/>
            <p:nvPr/>
          </p:nvSpPr>
          <p:spPr>
            <a:xfrm>
              <a:off x="4329270" y="3520586"/>
              <a:ext cx="1047551" cy="2038983"/>
            </a:xfrm>
            <a:custGeom>
              <a:avLst/>
              <a:gdLst>
                <a:gd name="connsiteX0" fmla="*/ 1050329 w 1047550"/>
                <a:gd name="connsiteY0" fmla="*/ 2039084 h 2038983"/>
                <a:gd name="connsiteX1" fmla="*/ 1032371 w 1047550"/>
                <a:gd name="connsiteY1" fmla="*/ 2015327 h 2038983"/>
                <a:gd name="connsiteX2" fmla="*/ 1032557 w 1047550"/>
                <a:gd name="connsiteY2" fmla="*/ 2015327 h 2038983"/>
                <a:gd name="connsiteX3" fmla="*/ 1031810 w 1047550"/>
                <a:gd name="connsiteY3" fmla="*/ 2014392 h 2038983"/>
                <a:gd name="connsiteX4" fmla="*/ 1020773 w 1047550"/>
                <a:gd name="connsiteY4" fmla="*/ 2001672 h 2038983"/>
                <a:gd name="connsiteX5" fmla="*/ 949501 w 1047550"/>
                <a:gd name="connsiteY5" fmla="*/ 1850151 h 2038983"/>
                <a:gd name="connsiteX6" fmla="*/ 946134 w 1047550"/>
                <a:gd name="connsiteY6" fmla="*/ 1540375 h 2038983"/>
                <a:gd name="connsiteX7" fmla="*/ 945386 w 1047550"/>
                <a:gd name="connsiteY7" fmla="*/ 1474903 h 2038983"/>
                <a:gd name="connsiteX8" fmla="*/ 945199 w 1047550"/>
                <a:gd name="connsiteY8" fmla="*/ 1455074 h 2038983"/>
                <a:gd name="connsiteX9" fmla="*/ 948005 w 1047550"/>
                <a:gd name="connsiteY9" fmla="*/ 1438239 h 2038983"/>
                <a:gd name="connsiteX10" fmla="*/ 953430 w 1047550"/>
                <a:gd name="connsiteY10" fmla="*/ 1407186 h 2038983"/>
                <a:gd name="connsiteX11" fmla="*/ 959229 w 1047550"/>
                <a:gd name="connsiteY11" fmla="*/ 1372954 h 2038983"/>
                <a:gd name="connsiteX12" fmla="*/ 959229 w 1047550"/>
                <a:gd name="connsiteY12" fmla="*/ 1372767 h 2038983"/>
                <a:gd name="connsiteX13" fmla="*/ 959229 w 1047550"/>
                <a:gd name="connsiteY13" fmla="*/ 1372580 h 2038983"/>
                <a:gd name="connsiteX14" fmla="*/ 958855 w 1047550"/>
                <a:gd name="connsiteY14" fmla="*/ 1272688 h 2038983"/>
                <a:gd name="connsiteX15" fmla="*/ 992526 w 1047550"/>
                <a:gd name="connsiteY15" fmla="*/ 1279984 h 2038983"/>
                <a:gd name="connsiteX16" fmla="*/ 964654 w 1047550"/>
                <a:gd name="connsiteY16" fmla="*/ 1174106 h 2038983"/>
                <a:gd name="connsiteX17" fmla="*/ 949501 w 1047550"/>
                <a:gd name="connsiteY17" fmla="*/ 1111253 h 2038983"/>
                <a:gd name="connsiteX18" fmla="*/ 931170 w 1047550"/>
                <a:gd name="connsiteY18" fmla="*/ 1007995 h 2038983"/>
                <a:gd name="connsiteX19" fmla="*/ 951186 w 1047550"/>
                <a:gd name="connsiteY19" fmla="*/ 810457 h 2038983"/>
                <a:gd name="connsiteX20" fmla="*/ 956610 w 1047550"/>
                <a:gd name="connsiteY20" fmla="*/ 752467 h 2038983"/>
                <a:gd name="connsiteX21" fmla="*/ 958855 w 1047550"/>
                <a:gd name="connsiteY21" fmla="*/ 695787 h 2038983"/>
                <a:gd name="connsiteX22" fmla="*/ 958481 w 1047550"/>
                <a:gd name="connsiteY22" fmla="*/ 678577 h 2038983"/>
                <a:gd name="connsiteX23" fmla="*/ 927989 w 1047550"/>
                <a:gd name="connsiteY23" fmla="*/ 547259 h 2038983"/>
                <a:gd name="connsiteX24" fmla="*/ 919759 w 1047550"/>
                <a:gd name="connsiteY24" fmla="*/ 530424 h 2038983"/>
                <a:gd name="connsiteX25" fmla="*/ 857467 w 1047550"/>
                <a:gd name="connsiteY25" fmla="*/ 435957 h 2038983"/>
                <a:gd name="connsiteX26" fmla="*/ 839135 w 1047550"/>
                <a:gd name="connsiteY26" fmla="*/ 407711 h 2038983"/>
                <a:gd name="connsiteX27" fmla="*/ 834271 w 1047550"/>
                <a:gd name="connsiteY27" fmla="*/ 350095 h 2038983"/>
                <a:gd name="connsiteX28" fmla="*/ 879353 w 1047550"/>
                <a:gd name="connsiteY28" fmla="*/ 144139 h 2038983"/>
                <a:gd name="connsiteX29" fmla="*/ 876547 w 1047550"/>
                <a:gd name="connsiteY29" fmla="*/ 130110 h 2038983"/>
                <a:gd name="connsiteX30" fmla="*/ 780397 w 1047550"/>
                <a:gd name="connsiteY30" fmla="*/ 37139 h 2038983"/>
                <a:gd name="connsiteX31" fmla="*/ 571635 w 1047550"/>
                <a:gd name="connsiteY31" fmla="*/ 57716 h 2038983"/>
                <a:gd name="connsiteX32" fmla="*/ 482032 w 1047550"/>
                <a:gd name="connsiteY32" fmla="*/ 86150 h 2038983"/>
                <a:gd name="connsiteX33" fmla="*/ 462016 w 1047550"/>
                <a:gd name="connsiteY33" fmla="*/ 87272 h 2038983"/>
                <a:gd name="connsiteX34" fmla="*/ 449296 w 1047550"/>
                <a:gd name="connsiteY34" fmla="*/ 85402 h 2038983"/>
                <a:gd name="connsiteX35" fmla="*/ 517761 w 1047550"/>
                <a:gd name="connsiteY35" fmla="*/ 209237 h 2038983"/>
                <a:gd name="connsiteX36" fmla="*/ 541331 w 1047550"/>
                <a:gd name="connsiteY36" fmla="*/ 215036 h 2038983"/>
                <a:gd name="connsiteX37" fmla="*/ 560598 w 1047550"/>
                <a:gd name="connsiteY37" fmla="*/ 215784 h 2038983"/>
                <a:gd name="connsiteX38" fmla="*/ 571635 w 1047550"/>
                <a:gd name="connsiteY38" fmla="*/ 256751 h 2038983"/>
                <a:gd name="connsiteX39" fmla="*/ 580988 w 1047550"/>
                <a:gd name="connsiteY39" fmla="*/ 266291 h 2038983"/>
                <a:gd name="connsiteX40" fmla="*/ 580988 w 1047550"/>
                <a:gd name="connsiteY40" fmla="*/ 297343 h 2038983"/>
                <a:gd name="connsiteX41" fmla="*/ 580801 w 1047550"/>
                <a:gd name="connsiteY41" fmla="*/ 299962 h 2038983"/>
                <a:gd name="connsiteX42" fmla="*/ 575938 w 1047550"/>
                <a:gd name="connsiteY42" fmla="*/ 328583 h 2038983"/>
                <a:gd name="connsiteX43" fmla="*/ 574815 w 1047550"/>
                <a:gd name="connsiteY43" fmla="*/ 344858 h 2038983"/>
                <a:gd name="connsiteX44" fmla="*/ 575938 w 1047550"/>
                <a:gd name="connsiteY44" fmla="*/ 354211 h 2038983"/>
                <a:gd name="connsiteX45" fmla="*/ 594083 w 1047550"/>
                <a:gd name="connsiteY45" fmla="*/ 361506 h 2038983"/>
                <a:gd name="connsiteX46" fmla="*/ 603062 w 1047550"/>
                <a:gd name="connsiteY46" fmla="*/ 360758 h 2038983"/>
                <a:gd name="connsiteX47" fmla="*/ 606803 w 1047550"/>
                <a:gd name="connsiteY47" fmla="*/ 368615 h 2038983"/>
                <a:gd name="connsiteX48" fmla="*/ 644776 w 1047550"/>
                <a:gd name="connsiteY48" fmla="*/ 424920 h 2038983"/>
                <a:gd name="connsiteX49" fmla="*/ 658619 w 1047550"/>
                <a:gd name="connsiteY49" fmla="*/ 428475 h 2038983"/>
                <a:gd name="connsiteX50" fmla="*/ 738121 w 1047550"/>
                <a:gd name="connsiteY50" fmla="*/ 412387 h 2038983"/>
                <a:gd name="connsiteX51" fmla="*/ 744294 w 1047550"/>
                <a:gd name="connsiteY51" fmla="*/ 435022 h 2038983"/>
                <a:gd name="connsiteX52" fmla="*/ 732135 w 1047550"/>
                <a:gd name="connsiteY52" fmla="*/ 439137 h 2038983"/>
                <a:gd name="connsiteX53" fmla="*/ 732135 w 1047550"/>
                <a:gd name="connsiteY53" fmla="*/ 481039 h 2038983"/>
                <a:gd name="connsiteX54" fmla="*/ 718292 w 1047550"/>
                <a:gd name="connsiteY54" fmla="*/ 494882 h 2038983"/>
                <a:gd name="connsiteX55" fmla="*/ 710810 w 1047550"/>
                <a:gd name="connsiteY55" fmla="*/ 504235 h 2038983"/>
                <a:gd name="connsiteX56" fmla="*/ 707068 w 1047550"/>
                <a:gd name="connsiteY56" fmla="*/ 510221 h 2038983"/>
                <a:gd name="connsiteX57" fmla="*/ 630747 w 1047550"/>
                <a:gd name="connsiteY57" fmla="*/ 678577 h 2038983"/>
                <a:gd name="connsiteX58" fmla="*/ 609796 w 1047550"/>
                <a:gd name="connsiteY58" fmla="*/ 752467 h 2038983"/>
                <a:gd name="connsiteX59" fmla="*/ 609422 w 1047550"/>
                <a:gd name="connsiteY59" fmla="*/ 753589 h 2038983"/>
                <a:gd name="connsiteX60" fmla="*/ 597637 w 1047550"/>
                <a:gd name="connsiteY60" fmla="*/ 755460 h 2038983"/>
                <a:gd name="connsiteX61" fmla="*/ 356513 w 1047550"/>
                <a:gd name="connsiteY61" fmla="*/ 810457 h 2038983"/>
                <a:gd name="connsiteX62" fmla="*/ 329015 w 1047550"/>
                <a:gd name="connsiteY62" fmla="*/ 818313 h 2038983"/>
                <a:gd name="connsiteX63" fmla="*/ 329576 w 1047550"/>
                <a:gd name="connsiteY63" fmla="*/ 822803 h 2038983"/>
                <a:gd name="connsiteX64" fmla="*/ 277198 w 1047550"/>
                <a:gd name="connsiteY64" fmla="*/ 822242 h 2038983"/>
                <a:gd name="connsiteX65" fmla="*/ 231929 w 1047550"/>
                <a:gd name="connsiteY65" fmla="*/ 854603 h 2038983"/>
                <a:gd name="connsiteX66" fmla="*/ 208733 w 1047550"/>
                <a:gd name="connsiteY66" fmla="*/ 887900 h 2038983"/>
                <a:gd name="connsiteX67" fmla="*/ 210978 w 1047550"/>
                <a:gd name="connsiteY67" fmla="*/ 888462 h 2038983"/>
                <a:gd name="connsiteX68" fmla="*/ 224260 w 1047550"/>
                <a:gd name="connsiteY68" fmla="*/ 880979 h 2038983"/>
                <a:gd name="connsiteX69" fmla="*/ 231929 w 1047550"/>
                <a:gd name="connsiteY69" fmla="*/ 880792 h 2038983"/>
                <a:gd name="connsiteX70" fmla="*/ 254377 w 1047550"/>
                <a:gd name="connsiteY70" fmla="*/ 862273 h 2038983"/>
                <a:gd name="connsiteX71" fmla="*/ 267471 w 1047550"/>
                <a:gd name="connsiteY71" fmla="*/ 853668 h 2038983"/>
                <a:gd name="connsiteX72" fmla="*/ 284494 w 1047550"/>
                <a:gd name="connsiteY72" fmla="*/ 854042 h 2038983"/>
                <a:gd name="connsiteX73" fmla="*/ 280191 w 1047550"/>
                <a:gd name="connsiteY73" fmla="*/ 863956 h 2038983"/>
                <a:gd name="connsiteX74" fmla="*/ 263543 w 1047550"/>
                <a:gd name="connsiteY74" fmla="*/ 871439 h 2038983"/>
                <a:gd name="connsiteX75" fmla="*/ 279443 w 1047550"/>
                <a:gd name="connsiteY75" fmla="*/ 877425 h 2038983"/>
                <a:gd name="connsiteX76" fmla="*/ 312366 w 1047550"/>
                <a:gd name="connsiteY76" fmla="*/ 863956 h 2038983"/>
                <a:gd name="connsiteX77" fmla="*/ 334814 w 1047550"/>
                <a:gd name="connsiteY77" fmla="*/ 856848 h 2038983"/>
                <a:gd name="connsiteX78" fmla="*/ 335749 w 1047550"/>
                <a:gd name="connsiteY78" fmla="*/ 863021 h 2038983"/>
                <a:gd name="connsiteX79" fmla="*/ 568829 w 1047550"/>
                <a:gd name="connsiteY79" fmla="*/ 861525 h 2038983"/>
                <a:gd name="connsiteX80" fmla="*/ 586974 w 1047550"/>
                <a:gd name="connsiteY80" fmla="*/ 860963 h 2038983"/>
                <a:gd name="connsiteX81" fmla="*/ 582485 w 1047550"/>
                <a:gd name="connsiteY81" fmla="*/ 887339 h 2038983"/>
                <a:gd name="connsiteX82" fmla="*/ 575563 w 1047550"/>
                <a:gd name="connsiteY82" fmla="*/ 888087 h 2038983"/>
                <a:gd name="connsiteX83" fmla="*/ 534597 w 1047550"/>
                <a:gd name="connsiteY83" fmla="*/ 889210 h 2038983"/>
                <a:gd name="connsiteX84" fmla="*/ 531417 w 1047550"/>
                <a:gd name="connsiteY84" fmla="*/ 888462 h 2038983"/>
                <a:gd name="connsiteX85" fmla="*/ 151679 w 1047550"/>
                <a:gd name="connsiteY85" fmla="*/ 888462 h 2038983"/>
                <a:gd name="connsiteX86" fmla="*/ 123620 w 1047550"/>
                <a:gd name="connsiteY86" fmla="*/ 810457 h 2038983"/>
                <a:gd name="connsiteX87" fmla="*/ 102669 w 1047550"/>
                <a:gd name="connsiteY87" fmla="*/ 752467 h 2038983"/>
                <a:gd name="connsiteX88" fmla="*/ 75919 w 1047550"/>
                <a:gd name="connsiteY88" fmla="*/ 678577 h 2038983"/>
                <a:gd name="connsiteX89" fmla="*/ 27657 w 1047550"/>
                <a:gd name="connsiteY89" fmla="*/ 544640 h 2038983"/>
                <a:gd name="connsiteX90" fmla="*/ 12692 w 1047550"/>
                <a:gd name="connsiteY90" fmla="*/ 537532 h 2038983"/>
                <a:gd name="connsiteX91" fmla="*/ 7828 w 1047550"/>
                <a:gd name="connsiteY91" fmla="*/ 539403 h 2038983"/>
                <a:gd name="connsiteX92" fmla="*/ 720 w 1047550"/>
                <a:gd name="connsiteY92" fmla="*/ 554555 h 2038983"/>
                <a:gd name="connsiteX93" fmla="*/ 45428 w 1047550"/>
                <a:gd name="connsiteY93" fmla="*/ 678577 h 2038983"/>
                <a:gd name="connsiteX94" fmla="*/ 72178 w 1047550"/>
                <a:gd name="connsiteY94" fmla="*/ 752467 h 2038983"/>
                <a:gd name="connsiteX95" fmla="*/ 92942 w 1047550"/>
                <a:gd name="connsiteY95" fmla="*/ 810457 h 2038983"/>
                <a:gd name="connsiteX96" fmla="*/ 121375 w 1047550"/>
                <a:gd name="connsiteY96" fmla="*/ 889023 h 2038983"/>
                <a:gd name="connsiteX97" fmla="*/ 108655 w 1047550"/>
                <a:gd name="connsiteY97" fmla="*/ 888462 h 2038983"/>
                <a:gd name="connsiteX98" fmla="*/ 121749 w 1047550"/>
                <a:gd name="connsiteY98" fmla="*/ 913902 h 2038983"/>
                <a:gd name="connsiteX99" fmla="*/ 152428 w 1047550"/>
                <a:gd name="connsiteY99" fmla="*/ 938782 h 2038983"/>
                <a:gd name="connsiteX100" fmla="*/ 201625 w 1047550"/>
                <a:gd name="connsiteY100" fmla="*/ 952624 h 2038983"/>
                <a:gd name="connsiteX101" fmla="*/ 221080 w 1047550"/>
                <a:gd name="connsiteY101" fmla="*/ 952063 h 2038983"/>
                <a:gd name="connsiteX102" fmla="*/ 256247 w 1047550"/>
                <a:gd name="connsiteY102" fmla="*/ 947386 h 2038983"/>
                <a:gd name="connsiteX103" fmla="*/ 255873 w 1047550"/>
                <a:gd name="connsiteY103" fmla="*/ 959732 h 2038983"/>
                <a:gd name="connsiteX104" fmla="*/ 465758 w 1047550"/>
                <a:gd name="connsiteY104" fmla="*/ 985360 h 2038983"/>
                <a:gd name="connsiteX105" fmla="*/ 568081 w 1047550"/>
                <a:gd name="connsiteY105" fmla="*/ 994900 h 2038983"/>
                <a:gd name="connsiteX106" fmla="*/ 565088 w 1047550"/>
                <a:gd name="connsiteY106" fmla="*/ 1022024 h 2038983"/>
                <a:gd name="connsiteX107" fmla="*/ 557605 w 1047550"/>
                <a:gd name="connsiteY107" fmla="*/ 1111253 h 2038983"/>
                <a:gd name="connsiteX108" fmla="*/ 553490 w 1047550"/>
                <a:gd name="connsiteY108" fmla="*/ 1174106 h 2038983"/>
                <a:gd name="connsiteX109" fmla="*/ 545072 w 1047550"/>
                <a:gd name="connsiteY109" fmla="*/ 1320577 h 2038983"/>
                <a:gd name="connsiteX110" fmla="*/ 592960 w 1047550"/>
                <a:gd name="connsiteY110" fmla="*/ 1333671 h 2038983"/>
                <a:gd name="connsiteX111" fmla="*/ 594644 w 1047550"/>
                <a:gd name="connsiteY111" fmla="*/ 1356680 h 2038983"/>
                <a:gd name="connsiteX112" fmla="*/ 594644 w 1047550"/>
                <a:gd name="connsiteY112" fmla="*/ 1356866 h 2038983"/>
                <a:gd name="connsiteX113" fmla="*/ 585852 w 1047550"/>
                <a:gd name="connsiteY113" fmla="*/ 1474903 h 2038983"/>
                <a:gd name="connsiteX114" fmla="*/ 581362 w 1047550"/>
                <a:gd name="connsiteY114" fmla="*/ 1540375 h 2038983"/>
                <a:gd name="connsiteX115" fmla="*/ 562469 w 1047550"/>
                <a:gd name="connsiteY115" fmla="*/ 1800018 h 2038983"/>
                <a:gd name="connsiteX116" fmla="*/ 558167 w 1047550"/>
                <a:gd name="connsiteY116" fmla="*/ 1828826 h 2038983"/>
                <a:gd name="connsiteX117" fmla="*/ 558167 w 1047550"/>
                <a:gd name="connsiteY117" fmla="*/ 1909076 h 2038983"/>
                <a:gd name="connsiteX118" fmla="*/ 565275 w 1047550"/>
                <a:gd name="connsiteY118" fmla="*/ 2046567 h 2038983"/>
                <a:gd name="connsiteX119" fmla="*/ 720350 w 1047550"/>
                <a:gd name="connsiteY119" fmla="*/ 2046567 h 2038983"/>
                <a:gd name="connsiteX120" fmla="*/ 717170 w 1047550"/>
                <a:gd name="connsiteY120" fmla="*/ 2029918 h 2038983"/>
                <a:gd name="connsiteX121" fmla="*/ 716048 w 1047550"/>
                <a:gd name="connsiteY121" fmla="*/ 2023932 h 2038983"/>
                <a:gd name="connsiteX122" fmla="*/ 714738 w 1047550"/>
                <a:gd name="connsiteY122" fmla="*/ 2011025 h 2038983"/>
                <a:gd name="connsiteX123" fmla="*/ 725775 w 1047550"/>
                <a:gd name="connsiteY123" fmla="*/ 1868109 h 2038983"/>
                <a:gd name="connsiteX124" fmla="*/ 761691 w 1047550"/>
                <a:gd name="connsiteY124" fmla="*/ 1776635 h 2038983"/>
                <a:gd name="connsiteX125" fmla="*/ 808269 w 1047550"/>
                <a:gd name="connsiteY125" fmla="*/ 1955093 h 2038983"/>
                <a:gd name="connsiteX126" fmla="*/ 808457 w 1047550"/>
                <a:gd name="connsiteY126" fmla="*/ 1956028 h 2038983"/>
                <a:gd name="connsiteX127" fmla="*/ 809579 w 1047550"/>
                <a:gd name="connsiteY127" fmla="*/ 1961827 h 2038983"/>
                <a:gd name="connsiteX128" fmla="*/ 812572 w 1047550"/>
                <a:gd name="connsiteY128" fmla="*/ 1971181 h 2038983"/>
                <a:gd name="connsiteX129" fmla="*/ 813881 w 1047550"/>
                <a:gd name="connsiteY129" fmla="*/ 1974361 h 2038983"/>
                <a:gd name="connsiteX130" fmla="*/ 822860 w 1047550"/>
                <a:gd name="connsiteY130" fmla="*/ 1992131 h 2038983"/>
                <a:gd name="connsiteX131" fmla="*/ 823421 w 1047550"/>
                <a:gd name="connsiteY131" fmla="*/ 1993067 h 2038983"/>
                <a:gd name="connsiteX132" fmla="*/ 857841 w 1047550"/>
                <a:gd name="connsiteY132" fmla="*/ 2046567 h 2038983"/>
                <a:gd name="connsiteX133" fmla="*/ 1055192 w 1047550"/>
                <a:gd name="connsiteY133" fmla="*/ 2046567 h 2038983"/>
                <a:gd name="connsiteX134" fmla="*/ 1050329 w 1047550"/>
                <a:gd name="connsiteY134" fmla="*/ 2039084 h 203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047550" h="2038983">
                  <a:moveTo>
                    <a:pt x="1050329" y="2039084"/>
                  </a:moveTo>
                  <a:cubicBezTo>
                    <a:pt x="1044717" y="2030666"/>
                    <a:pt x="1038543" y="2022997"/>
                    <a:pt x="1032371" y="2015327"/>
                  </a:cubicBezTo>
                  <a:cubicBezTo>
                    <a:pt x="1032557" y="2015327"/>
                    <a:pt x="1032557" y="2015327"/>
                    <a:pt x="1032557" y="2015327"/>
                  </a:cubicBezTo>
                  <a:cubicBezTo>
                    <a:pt x="1032371" y="2015140"/>
                    <a:pt x="1032183" y="2014766"/>
                    <a:pt x="1031810" y="2014392"/>
                  </a:cubicBezTo>
                  <a:cubicBezTo>
                    <a:pt x="1028255" y="2010090"/>
                    <a:pt x="1024514" y="2005787"/>
                    <a:pt x="1020773" y="2001672"/>
                  </a:cubicBezTo>
                  <a:cubicBezTo>
                    <a:pt x="953617" y="1920673"/>
                    <a:pt x="949501" y="1851647"/>
                    <a:pt x="949501" y="1850151"/>
                  </a:cubicBezTo>
                  <a:cubicBezTo>
                    <a:pt x="948379" y="1758303"/>
                    <a:pt x="947257" y="1630539"/>
                    <a:pt x="946134" y="1540375"/>
                  </a:cubicBezTo>
                  <a:cubicBezTo>
                    <a:pt x="945948" y="1515122"/>
                    <a:pt x="945761" y="1492674"/>
                    <a:pt x="945386" y="1474903"/>
                  </a:cubicBezTo>
                  <a:cubicBezTo>
                    <a:pt x="945386" y="1467421"/>
                    <a:pt x="945386" y="1460874"/>
                    <a:pt x="945199" y="1455074"/>
                  </a:cubicBezTo>
                  <a:cubicBezTo>
                    <a:pt x="945199" y="1455074"/>
                    <a:pt x="946322" y="1447779"/>
                    <a:pt x="948005" y="1438239"/>
                  </a:cubicBezTo>
                  <a:cubicBezTo>
                    <a:pt x="949501" y="1428699"/>
                    <a:pt x="951559" y="1416727"/>
                    <a:pt x="953430" y="1407186"/>
                  </a:cubicBezTo>
                  <a:cubicBezTo>
                    <a:pt x="955301" y="1397272"/>
                    <a:pt x="957358" y="1385674"/>
                    <a:pt x="959229" y="1372954"/>
                  </a:cubicBezTo>
                  <a:cubicBezTo>
                    <a:pt x="959229" y="1372767"/>
                    <a:pt x="959229" y="1372767"/>
                    <a:pt x="959229" y="1372767"/>
                  </a:cubicBezTo>
                  <a:lnTo>
                    <a:pt x="959229" y="1372580"/>
                  </a:lnTo>
                  <a:cubicBezTo>
                    <a:pt x="962970" y="1344146"/>
                    <a:pt x="964841" y="1309353"/>
                    <a:pt x="958855" y="1272688"/>
                  </a:cubicBezTo>
                  <a:cubicBezTo>
                    <a:pt x="971201" y="1273624"/>
                    <a:pt x="982425" y="1275869"/>
                    <a:pt x="992526" y="1279984"/>
                  </a:cubicBezTo>
                  <a:cubicBezTo>
                    <a:pt x="992526" y="1279984"/>
                    <a:pt x="978870" y="1231722"/>
                    <a:pt x="964654" y="1174106"/>
                  </a:cubicBezTo>
                  <a:cubicBezTo>
                    <a:pt x="959416" y="1153716"/>
                    <a:pt x="954365" y="1132204"/>
                    <a:pt x="949501" y="1111253"/>
                  </a:cubicBezTo>
                  <a:cubicBezTo>
                    <a:pt x="940336" y="1070474"/>
                    <a:pt x="932853" y="1031752"/>
                    <a:pt x="931170" y="1007995"/>
                  </a:cubicBezTo>
                  <a:cubicBezTo>
                    <a:pt x="927989" y="959920"/>
                    <a:pt x="941832" y="889210"/>
                    <a:pt x="951186" y="810457"/>
                  </a:cubicBezTo>
                  <a:cubicBezTo>
                    <a:pt x="953430" y="791563"/>
                    <a:pt x="955301" y="772109"/>
                    <a:pt x="956610" y="752467"/>
                  </a:cubicBezTo>
                  <a:cubicBezTo>
                    <a:pt x="958107" y="733761"/>
                    <a:pt x="958855" y="714867"/>
                    <a:pt x="958855" y="695787"/>
                  </a:cubicBezTo>
                  <a:cubicBezTo>
                    <a:pt x="958855" y="689988"/>
                    <a:pt x="958668" y="684189"/>
                    <a:pt x="958481" y="678577"/>
                  </a:cubicBezTo>
                  <a:cubicBezTo>
                    <a:pt x="956423" y="628257"/>
                    <a:pt x="944825" y="585233"/>
                    <a:pt x="927989" y="547259"/>
                  </a:cubicBezTo>
                  <a:cubicBezTo>
                    <a:pt x="925371" y="541460"/>
                    <a:pt x="922752" y="535848"/>
                    <a:pt x="919759" y="530424"/>
                  </a:cubicBezTo>
                  <a:cubicBezTo>
                    <a:pt x="902175" y="495256"/>
                    <a:pt x="880101" y="464391"/>
                    <a:pt x="857467" y="435957"/>
                  </a:cubicBezTo>
                  <a:cubicBezTo>
                    <a:pt x="850358" y="415567"/>
                    <a:pt x="839322" y="407711"/>
                    <a:pt x="839135" y="407711"/>
                  </a:cubicBezTo>
                  <a:cubicBezTo>
                    <a:pt x="831278" y="383392"/>
                    <a:pt x="834271" y="350095"/>
                    <a:pt x="834271" y="350095"/>
                  </a:cubicBezTo>
                  <a:cubicBezTo>
                    <a:pt x="863079" y="338123"/>
                    <a:pt x="892635" y="225324"/>
                    <a:pt x="879353" y="144139"/>
                  </a:cubicBezTo>
                  <a:cubicBezTo>
                    <a:pt x="878605" y="139276"/>
                    <a:pt x="877669" y="134599"/>
                    <a:pt x="876547" y="130110"/>
                  </a:cubicBezTo>
                  <a:cubicBezTo>
                    <a:pt x="859899" y="59026"/>
                    <a:pt x="814068" y="31153"/>
                    <a:pt x="780397" y="37139"/>
                  </a:cubicBezTo>
                  <a:cubicBezTo>
                    <a:pt x="707443" y="-51902"/>
                    <a:pt x="597076" y="45557"/>
                    <a:pt x="571635" y="57716"/>
                  </a:cubicBezTo>
                  <a:cubicBezTo>
                    <a:pt x="540022" y="73055"/>
                    <a:pt x="507098" y="82970"/>
                    <a:pt x="482032" y="86150"/>
                  </a:cubicBezTo>
                  <a:cubicBezTo>
                    <a:pt x="474550" y="87085"/>
                    <a:pt x="467815" y="87459"/>
                    <a:pt x="462016" y="87272"/>
                  </a:cubicBezTo>
                  <a:cubicBezTo>
                    <a:pt x="456966" y="87272"/>
                    <a:pt x="452663" y="86524"/>
                    <a:pt x="449296" y="85402"/>
                  </a:cubicBezTo>
                  <a:cubicBezTo>
                    <a:pt x="455095" y="160788"/>
                    <a:pt x="482967" y="196143"/>
                    <a:pt x="517761" y="209237"/>
                  </a:cubicBezTo>
                  <a:cubicBezTo>
                    <a:pt x="525431" y="212230"/>
                    <a:pt x="533287" y="214101"/>
                    <a:pt x="541331" y="215036"/>
                  </a:cubicBezTo>
                  <a:cubicBezTo>
                    <a:pt x="547691" y="215784"/>
                    <a:pt x="554051" y="215971"/>
                    <a:pt x="560598" y="215784"/>
                  </a:cubicBezTo>
                  <a:cubicBezTo>
                    <a:pt x="559289" y="221770"/>
                    <a:pt x="558167" y="235987"/>
                    <a:pt x="571635" y="256751"/>
                  </a:cubicBezTo>
                  <a:cubicBezTo>
                    <a:pt x="573319" y="259370"/>
                    <a:pt x="580240" y="263111"/>
                    <a:pt x="580988" y="266291"/>
                  </a:cubicBezTo>
                  <a:cubicBezTo>
                    <a:pt x="583981" y="277141"/>
                    <a:pt x="581549" y="287990"/>
                    <a:pt x="580988" y="297343"/>
                  </a:cubicBezTo>
                  <a:cubicBezTo>
                    <a:pt x="580801" y="298279"/>
                    <a:pt x="580801" y="299027"/>
                    <a:pt x="580801" y="299962"/>
                  </a:cubicBezTo>
                  <a:cubicBezTo>
                    <a:pt x="579118" y="307819"/>
                    <a:pt x="577247" y="318482"/>
                    <a:pt x="575938" y="328583"/>
                  </a:cubicBezTo>
                  <a:cubicBezTo>
                    <a:pt x="575376" y="334382"/>
                    <a:pt x="574815" y="340181"/>
                    <a:pt x="574815" y="344858"/>
                  </a:cubicBezTo>
                  <a:cubicBezTo>
                    <a:pt x="574815" y="348786"/>
                    <a:pt x="575189" y="352153"/>
                    <a:pt x="575938" y="354211"/>
                  </a:cubicBezTo>
                  <a:cubicBezTo>
                    <a:pt x="578182" y="360197"/>
                    <a:pt x="586039" y="361693"/>
                    <a:pt x="594083" y="361506"/>
                  </a:cubicBezTo>
                  <a:cubicBezTo>
                    <a:pt x="597263" y="361319"/>
                    <a:pt x="600256" y="361132"/>
                    <a:pt x="603062" y="360758"/>
                  </a:cubicBezTo>
                  <a:cubicBezTo>
                    <a:pt x="604371" y="363377"/>
                    <a:pt x="605493" y="365996"/>
                    <a:pt x="606803" y="368615"/>
                  </a:cubicBezTo>
                  <a:cubicBezTo>
                    <a:pt x="617279" y="389940"/>
                    <a:pt x="629812" y="409020"/>
                    <a:pt x="644776" y="424920"/>
                  </a:cubicBezTo>
                  <a:cubicBezTo>
                    <a:pt x="648892" y="426604"/>
                    <a:pt x="653568" y="427913"/>
                    <a:pt x="658619" y="428475"/>
                  </a:cubicBezTo>
                  <a:cubicBezTo>
                    <a:pt x="679757" y="431093"/>
                    <a:pt x="708565" y="423985"/>
                    <a:pt x="738121" y="412387"/>
                  </a:cubicBezTo>
                  <a:cubicBezTo>
                    <a:pt x="741114" y="420992"/>
                    <a:pt x="742985" y="428475"/>
                    <a:pt x="744294" y="435022"/>
                  </a:cubicBezTo>
                  <a:cubicBezTo>
                    <a:pt x="736811" y="437640"/>
                    <a:pt x="732135" y="439137"/>
                    <a:pt x="732135" y="439137"/>
                  </a:cubicBezTo>
                  <a:cubicBezTo>
                    <a:pt x="730451" y="451857"/>
                    <a:pt x="732135" y="481039"/>
                    <a:pt x="732135" y="481039"/>
                  </a:cubicBezTo>
                  <a:cubicBezTo>
                    <a:pt x="727084" y="485529"/>
                    <a:pt x="722408" y="490018"/>
                    <a:pt x="718292" y="494882"/>
                  </a:cubicBezTo>
                  <a:cubicBezTo>
                    <a:pt x="715486" y="497875"/>
                    <a:pt x="713055" y="501055"/>
                    <a:pt x="710810" y="504235"/>
                  </a:cubicBezTo>
                  <a:cubicBezTo>
                    <a:pt x="709500" y="506105"/>
                    <a:pt x="708191" y="508163"/>
                    <a:pt x="707068" y="510221"/>
                  </a:cubicBezTo>
                  <a:cubicBezTo>
                    <a:pt x="675455" y="558670"/>
                    <a:pt x="650576" y="616473"/>
                    <a:pt x="630747" y="678577"/>
                  </a:cubicBezTo>
                  <a:cubicBezTo>
                    <a:pt x="622890" y="702709"/>
                    <a:pt x="615969" y="727401"/>
                    <a:pt x="609796" y="752467"/>
                  </a:cubicBezTo>
                  <a:cubicBezTo>
                    <a:pt x="609609" y="752841"/>
                    <a:pt x="609609" y="753215"/>
                    <a:pt x="609422" y="753589"/>
                  </a:cubicBezTo>
                  <a:cubicBezTo>
                    <a:pt x="605868" y="754151"/>
                    <a:pt x="601939" y="754899"/>
                    <a:pt x="597637" y="755460"/>
                  </a:cubicBezTo>
                  <a:cubicBezTo>
                    <a:pt x="545446" y="764813"/>
                    <a:pt x="453411" y="783519"/>
                    <a:pt x="356513" y="810457"/>
                  </a:cubicBezTo>
                  <a:lnTo>
                    <a:pt x="329015" y="818313"/>
                  </a:lnTo>
                  <a:lnTo>
                    <a:pt x="329576" y="822803"/>
                  </a:lnTo>
                  <a:cubicBezTo>
                    <a:pt x="314611" y="822990"/>
                    <a:pt x="291041" y="820745"/>
                    <a:pt x="277198" y="822242"/>
                  </a:cubicBezTo>
                  <a:cubicBezTo>
                    <a:pt x="268219" y="822990"/>
                    <a:pt x="249513" y="840386"/>
                    <a:pt x="231929" y="854603"/>
                  </a:cubicBezTo>
                  <a:cubicBezTo>
                    <a:pt x="217713" y="870878"/>
                    <a:pt x="204805" y="885469"/>
                    <a:pt x="208733" y="887900"/>
                  </a:cubicBezTo>
                  <a:cubicBezTo>
                    <a:pt x="209482" y="888275"/>
                    <a:pt x="210230" y="888462"/>
                    <a:pt x="210978" y="888462"/>
                  </a:cubicBezTo>
                  <a:cubicBezTo>
                    <a:pt x="214345" y="888462"/>
                    <a:pt x="219022" y="885282"/>
                    <a:pt x="224260" y="880979"/>
                  </a:cubicBezTo>
                  <a:cubicBezTo>
                    <a:pt x="225756" y="881540"/>
                    <a:pt x="228375" y="881914"/>
                    <a:pt x="231929" y="880792"/>
                  </a:cubicBezTo>
                  <a:cubicBezTo>
                    <a:pt x="238851" y="878734"/>
                    <a:pt x="249326" y="865827"/>
                    <a:pt x="254377" y="862273"/>
                  </a:cubicBezTo>
                  <a:cubicBezTo>
                    <a:pt x="256621" y="860589"/>
                    <a:pt x="262233" y="857035"/>
                    <a:pt x="267471" y="853668"/>
                  </a:cubicBezTo>
                  <a:cubicBezTo>
                    <a:pt x="272522" y="852733"/>
                    <a:pt x="279256" y="852171"/>
                    <a:pt x="284494" y="854042"/>
                  </a:cubicBezTo>
                  <a:cubicBezTo>
                    <a:pt x="286177" y="857596"/>
                    <a:pt x="283933" y="861525"/>
                    <a:pt x="280191" y="863956"/>
                  </a:cubicBezTo>
                  <a:cubicBezTo>
                    <a:pt x="275515" y="866950"/>
                    <a:pt x="264478" y="868259"/>
                    <a:pt x="263543" y="871439"/>
                  </a:cubicBezTo>
                  <a:cubicBezTo>
                    <a:pt x="262608" y="874432"/>
                    <a:pt x="263543" y="880418"/>
                    <a:pt x="279443" y="877425"/>
                  </a:cubicBezTo>
                  <a:cubicBezTo>
                    <a:pt x="295157" y="874432"/>
                    <a:pt x="307129" y="867885"/>
                    <a:pt x="312366" y="863956"/>
                  </a:cubicBezTo>
                  <a:cubicBezTo>
                    <a:pt x="317604" y="859841"/>
                    <a:pt x="322842" y="858158"/>
                    <a:pt x="334814" y="856848"/>
                  </a:cubicBezTo>
                  <a:lnTo>
                    <a:pt x="335749" y="863021"/>
                  </a:lnTo>
                  <a:cubicBezTo>
                    <a:pt x="335749" y="863021"/>
                    <a:pt x="455843" y="864143"/>
                    <a:pt x="568829" y="861525"/>
                  </a:cubicBezTo>
                  <a:cubicBezTo>
                    <a:pt x="575002" y="861338"/>
                    <a:pt x="580801" y="861150"/>
                    <a:pt x="586974" y="860963"/>
                  </a:cubicBezTo>
                  <a:cubicBezTo>
                    <a:pt x="585291" y="869755"/>
                    <a:pt x="583794" y="878547"/>
                    <a:pt x="582485" y="887339"/>
                  </a:cubicBezTo>
                  <a:cubicBezTo>
                    <a:pt x="580240" y="887714"/>
                    <a:pt x="577808" y="888087"/>
                    <a:pt x="575563" y="888087"/>
                  </a:cubicBezTo>
                  <a:lnTo>
                    <a:pt x="534597" y="889210"/>
                  </a:lnTo>
                  <a:cubicBezTo>
                    <a:pt x="533661" y="888836"/>
                    <a:pt x="532539" y="888462"/>
                    <a:pt x="531417" y="888462"/>
                  </a:cubicBezTo>
                  <a:lnTo>
                    <a:pt x="151679" y="888462"/>
                  </a:lnTo>
                  <a:lnTo>
                    <a:pt x="123620" y="810457"/>
                  </a:lnTo>
                  <a:lnTo>
                    <a:pt x="102669" y="752467"/>
                  </a:lnTo>
                  <a:lnTo>
                    <a:pt x="75919" y="678577"/>
                  </a:lnTo>
                  <a:lnTo>
                    <a:pt x="27657" y="544640"/>
                  </a:lnTo>
                  <a:cubicBezTo>
                    <a:pt x="25599" y="538654"/>
                    <a:pt x="18678" y="535474"/>
                    <a:pt x="12692" y="537532"/>
                  </a:cubicBezTo>
                  <a:lnTo>
                    <a:pt x="7828" y="539403"/>
                  </a:lnTo>
                  <a:cubicBezTo>
                    <a:pt x="1655" y="541460"/>
                    <a:pt x="-1525" y="548382"/>
                    <a:pt x="720" y="554555"/>
                  </a:cubicBezTo>
                  <a:lnTo>
                    <a:pt x="45428" y="678577"/>
                  </a:lnTo>
                  <a:lnTo>
                    <a:pt x="72178" y="752467"/>
                  </a:lnTo>
                  <a:lnTo>
                    <a:pt x="92942" y="810457"/>
                  </a:lnTo>
                  <a:lnTo>
                    <a:pt x="121375" y="889023"/>
                  </a:lnTo>
                  <a:cubicBezTo>
                    <a:pt x="112396" y="881540"/>
                    <a:pt x="107345" y="880605"/>
                    <a:pt x="108655" y="888462"/>
                  </a:cubicBezTo>
                  <a:cubicBezTo>
                    <a:pt x="110152" y="898937"/>
                    <a:pt x="121749" y="913902"/>
                    <a:pt x="121749" y="913902"/>
                  </a:cubicBezTo>
                  <a:cubicBezTo>
                    <a:pt x="130916" y="924565"/>
                    <a:pt x="132599" y="928493"/>
                    <a:pt x="152428" y="938782"/>
                  </a:cubicBezTo>
                  <a:cubicBezTo>
                    <a:pt x="162716" y="944206"/>
                    <a:pt x="187408" y="949631"/>
                    <a:pt x="201625" y="952624"/>
                  </a:cubicBezTo>
                  <a:cubicBezTo>
                    <a:pt x="207985" y="953934"/>
                    <a:pt x="214720" y="953559"/>
                    <a:pt x="221080" y="952063"/>
                  </a:cubicBezTo>
                  <a:cubicBezTo>
                    <a:pt x="228562" y="950192"/>
                    <a:pt x="240908" y="948135"/>
                    <a:pt x="256247" y="947386"/>
                  </a:cubicBezTo>
                  <a:lnTo>
                    <a:pt x="255873" y="959732"/>
                  </a:lnTo>
                  <a:cubicBezTo>
                    <a:pt x="255873" y="959732"/>
                    <a:pt x="379896" y="973014"/>
                    <a:pt x="465758" y="985360"/>
                  </a:cubicBezTo>
                  <a:cubicBezTo>
                    <a:pt x="501112" y="990411"/>
                    <a:pt x="535906" y="993404"/>
                    <a:pt x="568081" y="994900"/>
                  </a:cubicBezTo>
                  <a:cubicBezTo>
                    <a:pt x="567146" y="1003879"/>
                    <a:pt x="566023" y="1013045"/>
                    <a:pt x="565088" y="1022024"/>
                  </a:cubicBezTo>
                  <a:cubicBezTo>
                    <a:pt x="561908" y="1053077"/>
                    <a:pt x="559476" y="1083194"/>
                    <a:pt x="557605" y="1111253"/>
                  </a:cubicBezTo>
                  <a:cubicBezTo>
                    <a:pt x="555922" y="1133514"/>
                    <a:pt x="554612" y="1154465"/>
                    <a:pt x="553490" y="1174106"/>
                  </a:cubicBezTo>
                  <a:cubicBezTo>
                    <a:pt x="549187" y="1256601"/>
                    <a:pt x="548439" y="1313468"/>
                    <a:pt x="545072" y="1320577"/>
                  </a:cubicBezTo>
                  <a:cubicBezTo>
                    <a:pt x="545072" y="1320577"/>
                    <a:pt x="555735" y="1331426"/>
                    <a:pt x="592960" y="1333671"/>
                  </a:cubicBezTo>
                  <a:cubicBezTo>
                    <a:pt x="593521" y="1341153"/>
                    <a:pt x="594083" y="1348823"/>
                    <a:pt x="594644" y="1356680"/>
                  </a:cubicBezTo>
                  <a:cubicBezTo>
                    <a:pt x="594644" y="1356866"/>
                    <a:pt x="594644" y="1356866"/>
                    <a:pt x="594644" y="1356866"/>
                  </a:cubicBezTo>
                  <a:cubicBezTo>
                    <a:pt x="593334" y="1368465"/>
                    <a:pt x="590154" y="1415043"/>
                    <a:pt x="585852" y="1474903"/>
                  </a:cubicBezTo>
                  <a:cubicBezTo>
                    <a:pt x="584543" y="1495480"/>
                    <a:pt x="582859" y="1517554"/>
                    <a:pt x="581362" y="1540375"/>
                  </a:cubicBezTo>
                  <a:cubicBezTo>
                    <a:pt x="574815" y="1634842"/>
                    <a:pt x="567333" y="1741468"/>
                    <a:pt x="562469" y="1800018"/>
                  </a:cubicBezTo>
                  <a:cubicBezTo>
                    <a:pt x="559663" y="1806752"/>
                    <a:pt x="557979" y="1816105"/>
                    <a:pt x="558167" y="1828826"/>
                  </a:cubicBezTo>
                  <a:cubicBezTo>
                    <a:pt x="558354" y="1835373"/>
                    <a:pt x="557979" y="1901219"/>
                    <a:pt x="558167" y="1909076"/>
                  </a:cubicBezTo>
                  <a:cubicBezTo>
                    <a:pt x="559476" y="1939380"/>
                    <a:pt x="562095" y="1987829"/>
                    <a:pt x="565275" y="2046567"/>
                  </a:cubicBezTo>
                  <a:lnTo>
                    <a:pt x="720350" y="2046567"/>
                  </a:lnTo>
                  <a:cubicBezTo>
                    <a:pt x="719415" y="2040955"/>
                    <a:pt x="718292" y="2035343"/>
                    <a:pt x="717170" y="2029918"/>
                  </a:cubicBezTo>
                  <a:cubicBezTo>
                    <a:pt x="716796" y="2027860"/>
                    <a:pt x="716422" y="2025990"/>
                    <a:pt x="716048" y="2023932"/>
                  </a:cubicBezTo>
                  <a:cubicBezTo>
                    <a:pt x="715860" y="2020565"/>
                    <a:pt x="715486" y="2016450"/>
                    <a:pt x="714738" y="2011025"/>
                  </a:cubicBezTo>
                  <a:cubicBezTo>
                    <a:pt x="706133" y="1938632"/>
                    <a:pt x="705946" y="1959582"/>
                    <a:pt x="725775" y="1868109"/>
                  </a:cubicBezTo>
                  <a:cubicBezTo>
                    <a:pt x="736063" y="1841733"/>
                    <a:pt x="748409" y="1810306"/>
                    <a:pt x="761691" y="1776635"/>
                  </a:cubicBezTo>
                  <a:cubicBezTo>
                    <a:pt x="783016" y="1852396"/>
                    <a:pt x="800787" y="1916932"/>
                    <a:pt x="808269" y="1955093"/>
                  </a:cubicBezTo>
                  <a:cubicBezTo>
                    <a:pt x="808269" y="1955467"/>
                    <a:pt x="808457" y="1955841"/>
                    <a:pt x="808457" y="1956028"/>
                  </a:cubicBezTo>
                  <a:cubicBezTo>
                    <a:pt x="808831" y="1958086"/>
                    <a:pt x="809204" y="1959957"/>
                    <a:pt x="809579" y="1961827"/>
                  </a:cubicBezTo>
                  <a:cubicBezTo>
                    <a:pt x="809953" y="1964259"/>
                    <a:pt x="811075" y="1967439"/>
                    <a:pt x="812572" y="1971181"/>
                  </a:cubicBezTo>
                  <a:cubicBezTo>
                    <a:pt x="812946" y="1972116"/>
                    <a:pt x="813507" y="1973238"/>
                    <a:pt x="813881" y="1974361"/>
                  </a:cubicBezTo>
                  <a:cubicBezTo>
                    <a:pt x="815939" y="1979972"/>
                    <a:pt x="818932" y="1985771"/>
                    <a:pt x="822860" y="1992131"/>
                  </a:cubicBezTo>
                  <a:cubicBezTo>
                    <a:pt x="822860" y="1992506"/>
                    <a:pt x="823234" y="1992693"/>
                    <a:pt x="823421" y="1993067"/>
                  </a:cubicBezTo>
                  <a:cubicBezTo>
                    <a:pt x="832213" y="2007097"/>
                    <a:pt x="843998" y="2025242"/>
                    <a:pt x="857841" y="2046567"/>
                  </a:cubicBezTo>
                  <a:lnTo>
                    <a:pt x="1055192" y="2046567"/>
                  </a:lnTo>
                  <a:cubicBezTo>
                    <a:pt x="1053509" y="2043948"/>
                    <a:pt x="1052012" y="2041516"/>
                    <a:pt x="1050329" y="2039084"/>
                  </a:cubicBezTo>
                  <a:close/>
                </a:path>
              </a:pathLst>
            </a:custGeom>
            <a:solidFill>
              <a:srgbClr val="452C4A">
                <a:alpha val="28000"/>
              </a:srgbClr>
            </a:solidFill>
            <a:ln w="18697" cap="flat">
              <a:noFill/>
              <a:prstDash val="solid"/>
              <a:miter/>
            </a:ln>
          </p:spPr>
          <p:txBody>
            <a:bodyPr rtlCol="0" anchor="ctr"/>
            <a:lstStyle/>
            <a:p>
              <a:endParaRPr lang="en-ID"/>
            </a:p>
          </p:txBody>
        </p:sp>
        <p:sp>
          <p:nvSpPr>
            <p:cNvPr id="250" name="Freeform: Shape 249">
              <a:extLst>
                <a:ext uri="{FF2B5EF4-FFF2-40B4-BE49-F238E27FC236}">
                  <a16:creationId xmlns:a16="http://schemas.microsoft.com/office/drawing/2014/main" id="{BD4447F4-9889-4BAC-A810-726B50218A21}"/>
                </a:ext>
              </a:extLst>
            </p:cNvPr>
            <p:cNvSpPr/>
            <p:nvPr/>
          </p:nvSpPr>
          <p:spPr>
            <a:xfrm>
              <a:off x="4533701" y="6185582"/>
              <a:ext cx="1178495" cy="56119"/>
            </a:xfrm>
            <a:custGeom>
              <a:avLst/>
              <a:gdLst>
                <a:gd name="connsiteX0" fmla="*/ 0 w 1178494"/>
                <a:gd name="connsiteY0" fmla="*/ 31988 h 56118"/>
                <a:gd name="connsiteX1" fmla="*/ 595795 w 1178494"/>
                <a:gd name="connsiteY1" fmla="*/ 63976 h 56118"/>
                <a:gd name="connsiteX2" fmla="*/ 1191590 w 1178494"/>
                <a:gd name="connsiteY2" fmla="*/ 31988 h 56118"/>
                <a:gd name="connsiteX3" fmla="*/ 595795 w 1178494"/>
                <a:gd name="connsiteY3" fmla="*/ 0 h 56118"/>
                <a:gd name="connsiteX4" fmla="*/ 0 w 1178494"/>
                <a:gd name="connsiteY4" fmla="*/ 3198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494" h="56118">
                  <a:moveTo>
                    <a:pt x="0" y="31988"/>
                  </a:moveTo>
                  <a:cubicBezTo>
                    <a:pt x="0" y="49571"/>
                    <a:pt x="266751" y="63976"/>
                    <a:pt x="595795" y="63976"/>
                  </a:cubicBezTo>
                  <a:cubicBezTo>
                    <a:pt x="924838" y="63976"/>
                    <a:pt x="1191590" y="49571"/>
                    <a:pt x="1191590" y="31988"/>
                  </a:cubicBezTo>
                  <a:cubicBezTo>
                    <a:pt x="1191590" y="14404"/>
                    <a:pt x="924838" y="0"/>
                    <a:pt x="595795" y="0"/>
                  </a:cubicBezTo>
                  <a:cubicBezTo>
                    <a:pt x="266751" y="0"/>
                    <a:pt x="0" y="14404"/>
                    <a:pt x="0" y="31988"/>
                  </a:cubicBezTo>
                  <a:close/>
                </a:path>
              </a:pathLst>
            </a:custGeom>
            <a:solidFill>
              <a:schemeClr val="bg1">
                <a:lumMod val="75000"/>
              </a:schemeClr>
            </a:solidFill>
            <a:ln w="18697" cap="flat">
              <a:noFill/>
              <a:prstDash val="solid"/>
              <a:miter/>
            </a:ln>
          </p:spPr>
          <p:txBody>
            <a:bodyPr rtlCol="0" anchor="ctr"/>
            <a:lstStyle/>
            <a:p>
              <a:endParaRPr lang="en-ID"/>
            </a:p>
          </p:txBody>
        </p:sp>
        <p:sp>
          <p:nvSpPr>
            <p:cNvPr id="251" name="Freeform: Shape 250">
              <a:extLst>
                <a:ext uri="{FF2B5EF4-FFF2-40B4-BE49-F238E27FC236}">
                  <a16:creationId xmlns:a16="http://schemas.microsoft.com/office/drawing/2014/main" id="{45E5DCF7-0A79-4E8B-AFF7-5FACEBCCBF52}"/>
                </a:ext>
              </a:extLst>
            </p:cNvPr>
            <p:cNvSpPr/>
            <p:nvPr/>
          </p:nvSpPr>
          <p:spPr>
            <a:xfrm>
              <a:off x="4869844" y="6050897"/>
              <a:ext cx="56119" cy="112238"/>
            </a:xfrm>
            <a:custGeom>
              <a:avLst/>
              <a:gdLst>
                <a:gd name="connsiteX0" fmla="*/ 1131 w 56118"/>
                <a:gd name="connsiteY0" fmla="*/ 0 h 112237"/>
                <a:gd name="connsiteX1" fmla="*/ 2254 w 56118"/>
                <a:gd name="connsiteY1" fmla="*/ 103633 h 112237"/>
                <a:gd name="connsiteX2" fmla="*/ 58747 w 56118"/>
                <a:gd name="connsiteY2" fmla="*/ 112238 h 112237"/>
                <a:gd name="connsiteX3" fmla="*/ 71841 w 56118"/>
                <a:gd name="connsiteY3" fmla="*/ 6360 h 112237"/>
              </a:gdLst>
              <a:ahLst/>
              <a:cxnLst>
                <a:cxn ang="0">
                  <a:pos x="connsiteX0" y="connsiteY0"/>
                </a:cxn>
                <a:cxn ang="0">
                  <a:pos x="connsiteX1" y="connsiteY1"/>
                </a:cxn>
                <a:cxn ang="0">
                  <a:pos x="connsiteX2" y="connsiteY2"/>
                </a:cxn>
                <a:cxn ang="0">
                  <a:pos x="connsiteX3" y="connsiteY3"/>
                </a:cxn>
              </a:cxnLst>
              <a:rect l="l" t="t" r="r" b="b"/>
              <a:pathLst>
                <a:path w="56118" h="112237">
                  <a:moveTo>
                    <a:pt x="1131" y="0"/>
                  </a:moveTo>
                  <a:cubicBezTo>
                    <a:pt x="1131" y="0"/>
                    <a:pt x="-2049" y="84365"/>
                    <a:pt x="2254" y="103633"/>
                  </a:cubicBezTo>
                  <a:cubicBezTo>
                    <a:pt x="5621" y="118785"/>
                    <a:pt x="52948" y="120282"/>
                    <a:pt x="58747" y="112238"/>
                  </a:cubicBezTo>
                  <a:cubicBezTo>
                    <a:pt x="64546" y="104194"/>
                    <a:pt x="71841" y="6360"/>
                    <a:pt x="71841" y="6360"/>
                  </a:cubicBezTo>
                </a:path>
              </a:pathLst>
            </a:custGeom>
            <a:solidFill>
              <a:srgbClr val="FFE1BD"/>
            </a:solidFill>
            <a:ln w="18697" cap="flat">
              <a:noFill/>
              <a:prstDash val="solid"/>
              <a:miter/>
            </a:ln>
          </p:spPr>
          <p:txBody>
            <a:bodyPr rtlCol="0" anchor="ctr"/>
            <a:lstStyle/>
            <a:p>
              <a:endParaRPr lang="en-ID"/>
            </a:p>
          </p:txBody>
        </p:sp>
        <p:sp>
          <p:nvSpPr>
            <p:cNvPr id="252" name="Freeform: Shape 251">
              <a:extLst>
                <a:ext uri="{FF2B5EF4-FFF2-40B4-BE49-F238E27FC236}">
                  <a16:creationId xmlns:a16="http://schemas.microsoft.com/office/drawing/2014/main" id="{108BA2E1-FDBF-4D8E-A918-89176A59CF7F}"/>
                </a:ext>
              </a:extLst>
            </p:cNvPr>
            <p:cNvSpPr/>
            <p:nvPr/>
          </p:nvSpPr>
          <p:spPr>
            <a:xfrm>
              <a:off x="4739422" y="6140557"/>
              <a:ext cx="187063" cy="74825"/>
            </a:xfrm>
            <a:custGeom>
              <a:avLst/>
              <a:gdLst>
                <a:gd name="connsiteX0" fmla="*/ 202075 w 187062"/>
                <a:gd name="connsiteY0" fmla="*/ 36420 h 74825"/>
                <a:gd name="connsiteX1" fmla="*/ 197586 w 187062"/>
                <a:gd name="connsiteY1" fmla="*/ 79071 h 74825"/>
                <a:gd name="connsiteX2" fmla="*/ 140532 w 187062"/>
                <a:gd name="connsiteY2" fmla="*/ 79071 h 74825"/>
                <a:gd name="connsiteX3" fmla="*/ 137726 w 187062"/>
                <a:gd name="connsiteY3" fmla="*/ 69530 h 74825"/>
                <a:gd name="connsiteX4" fmla="*/ 104616 w 187062"/>
                <a:gd name="connsiteY4" fmla="*/ 79071 h 74825"/>
                <a:gd name="connsiteX5" fmla="*/ 56353 w 187062"/>
                <a:gd name="connsiteY5" fmla="*/ 79071 h 74825"/>
                <a:gd name="connsiteX6" fmla="*/ 235 w 187062"/>
                <a:gd name="connsiteY6" fmla="*/ 68408 h 74825"/>
                <a:gd name="connsiteX7" fmla="*/ 49619 w 187062"/>
                <a:gd name="connsiteY7" fmla="*/ 43716 h 74825"/>
                <a:gd name="connsiteX8" fmla="*/ 122574 w 187062"/>
                <a:gd name="connsiteY8" fmla="*/ 13038 h 74825"/>
                <a:gd name="connsiteX9" fmla="*/ 132114 w 187062"/>
                <a:gd name="connsiteY9" fmla="*/ 691 h 74825"/>
                <a:gd name="connsiteX10" fmla="*/ 141841 w 187062"/>
                <a:gd name="connsiteY10" fmla="*/ 9109 h 74825"/>
                <a:gd name="connsiteX11" fmla="*/ 171584 w 187062"/>
                <a:gd name="connsiteY11" fmla="*/ 25384 h 74825"/>
                <a:gd name="connsiteX12" fmla="*/ 190851 w 187062"/>
                <a:gd name="connsiteY12" fmla="*/ 16031 h 74825"/>
                <a:gd name="connsiteX13" fmla="*/ 202075 w 187062"/>
                <a:gd name="connsiteY13" fmla="*/ 36420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062" h="74825">
                  <a:moveTo>
                    <a:pt x="202075" y="36420"/>
                  </a:moveTo>
                  <a:cubicBezTo>
                    <a:pt x="202075" y="52695"/>
                    <a:pt x="197586" y="79071"/>
                    <a:pt x="197586" y="79071"/>
                  </a:cubicBezTo>
                  <a:lnTo>
                    <a:pt x="140532" y="79071"/>
                  </a:lnTo>
                  <a:lnTo>
                    <a:pt x="137726" y="69530"/>
                  </a:lnTo>
                  <a:cubicBezTo>
                    <a:pt x="137726" y="69530"/>
                    <a:pt x="119206" y="79071"/>
                    <a:pt x="104616" y="79071"/>
                  </a:cubicBezTo>
                  <a:lnTo>
                    <a:pt x="56353" y="79071"/>
                  </a:lnTo>
                  <a:cubicBezTo>
                    <a:pt x="20999" y="79071"/>
                    <a:pt x="983" y="74581"/>
                    <a:pt x="235" y="68408"/>
                  </a:cubicBezTo>
                  <a:cubicBezTo>
                    <a:pt x="-3507" y="42406"/>
                    <a:pt x="38582" y="43716"/>
                    <a:pt x="49619" y="43716"/>
                  </a:cubicBezTo>
                  <a:cubicBezTo>
                    <a:pt x="81046" y="43716"/>
                    <a:pt x="115278" y="28937"/>
                    <a:pt x="122574" y="13038"/>
                  </a:cubicBezTo>
                  <a:cubicBezTo>
                    <a:pt x="127998" y="1440"/>
                    <a:pt x="125567" y="-1553"/>
                    <a:pt x="132114" y="691"/>
                  </a:cubicBezTo>
                  <a:cubicBezTo>
                    <a:pt x="132114" y="691"/>
                    <a:pt x="137913" y="2001"/>
                    <a:pt x="141841" y="9109"/>
                  </a:cubicBezTo>
                  <a:cubicBezTo>
                    <a:pt x="147827" y="20146"/>
                    <a:pt x="159238" y="27441"/>
                    <a:pt x="171584" y="25384"/>
                  </a:cubicBezTo>
                  <a:cubicBezTo>
                    <a:pt x="178693" y="24074"/>
                    <a:pt x="185801" y="21455"/>
                    <a:pt x="190851" y="16031"/>
                  </a:cubicBezTo>
                  <a:cubicBezTo>
                    <a:pt x="191039" y="15843"/>
                    <a:pt x="202075" y="20146"/>
                    <a:pt x="202075" y="36420"/>
                  </a:cubicBezTo>
                  <a:close/>
                </a:path>
              </a:pathLst>
            </a:custGeom>
            <a:solidFill>
              <a:srgbClr val="3A3B3A"/>
            </a:solidFill>
            <a:ln w="18697" cap="flat">
              <a:noFill/>
              <a:prstDash val="solid"/>
              <a:miter/>
            </a:ln>
          </p:spPr>
          <p:txBody>
            <a:bodyPr rtlCol="0" anchor="ctr"/>
            <a:lstStyle/>
            <a:p>
              <a:endParaRPr lang="en-ID"/>
            </a:p>
          </p:txBody>
        </p:sp>
        <p:sp>
          <p:nvSpPr>
            <p:cNvPr id="253" name="Freeform: Shape 252">
              <a:extLst>
                <a:ext uri="{FF2B5EF4-FFF2-40B4-BE49-F238E27FC236}">
                  <a16:creationId xmlns:a16="http://schemas.microsoft.com/office/drawing/2014/main" id="{8C557C2E-4F8C-4CC6-876C-B8AC0585262B}"/>
                </a:ext>
              </a:extLst>
            </p:cNvPr>
            <p:cNvSpPr/>
            <p:nvPr/>
          </p:nvSpPr>
          <p:spPr>
            <a:xfrm>
              <a:off x="5464338" y="6022651"/>
              <a:ext cx="74825" cy="93531"/>
            </a:xfrm>
            <a:custGeom>
              <a:avLst/>
              <a:gdLst>
                <a:gd name="connsiteX0" fmla="*/ 0 w 74825"/>
                <a:gd name="connsiteY0" fmla="*/ 38722 h 93531"/>
                <a:gd name="connsiteX1" fmla="*/ 22448 w 74825"/>
                <a:gd name="connsiteY1" fmla="*/ 94654 h 93531"/>
                <a:gd name="connsiteX2" fmla="*/ 78005 w 74825"/>
                <a:gd name="connsiteY2" fmla="*/ 81746 h 93531"/>
                <a:gd name="connsiteX3" fmla="*/ 42650 w 74825"/>
                <a:gd name="connsiteY3" fmla="*/ 0 h 93531"/>
              </a:gdLst>
              <a:ahLst/>
              <a:cxnLst>
                <a:cxn ang="0">
                  <a:pos x="connsiteX0" y="connsiteY0"/>
                </a:cxn>
                <a:cxn ang="0">
                  <a:pos x="connsiteX1" y="connsiteY1"/>
                </a:cxn>
                <a:cxn ang="0">
                  <a:pos x="connsiteX2" y="connsiteY2"/>
                </a:cxn>
                <a:cxn ang="0">
                  <a:pos x="connsiteX3" y="connsiteY3"/>
                </a:cxn>
              </a:cxnLst>
              <a:rect l="l" t="t" r="r" b="b"/>
              <a:pathLst>
                <a:path w="74825" h="93531">
                  <a:moveTo>
                    <a:pt x="0" y="38722"/>
                  </a:moveTo>
                  <a:cubicBezTo>
                    <a:pt x="0" y="38722"/>
                    <a:pt x="15526" y="80624"/>
                    <a:pt x="22448" y="94654"/>
                  </a:cubicBezTo>
                  <a:cubicBezTo>
                    <a:pt x="29182" y="108683"/>
                    <a:pt x="75760" y="91473"/>
                    <a:pt x="78005" y="81746"/>
                  </a:cubicBezTo>
                  <a:cubicBezTo>
                    <a:pt x="80437" y="72206"/>
                    <a:pt x="42650" y="0"/>
                    <a:pt x="42650" y="0"/>
                  </a:cubicBezTo>
                </a:path>
              </a:pathLst>
            </a:custGeom>
            <a:solidFill>
              <a:srgbClr val="FFE1BD"/>
            </a:solidFill>
            <a:ln w="18697" cap="flat">
              <a:noFill/>
              <a:prstDash val="solid"/>
              <a:miter/>
            </a:ln>
          </p:spPr>
          <p:txBody>
            <a:bodyPr rtlCol="0" anchor="ctr"/>
            <a:lstStyle/>
            <a:p>
              <a:endParaRPr lang="en-ID"/>
            </a:p>
          </p:txBody>
        </p:sp>
        <p:sp>
          <p:nvSpPr>
            <p:cNvPr id="254" name="Freeform: Shape 253">
              <a:extLst>
                <a:ext uri="{FF2B5EF4-FFF2-40B4-BE49-F238E27FC236}">
                  <a16:creationId xmlns:a16="http://schemas.microsoft.com/office/drawing/2014/main" id="{40A71CA0-3A02-4AE7-9D05-3AEACE679A4D}"/>
                </a:ext>
              </a:extLst>
            </p:cNvPr>
            <p:cNvSpPr/>
            <p:nvPr/>
          </p:nvSpPr>
          <p:spPr>
            <a:xfrm>
              <a:off x="5382187" y="6097568"/>
              <a:ext cx="187063" cy="112238"/>
            </a:xfrm>
            <a:custGeom>
              <a:avLst/>
              <a:gdLst>
                <a:gd name="connsiteX0" fmla="*/ 177553 w 187062"/>
                <a:gd name="connsiteY0" fmla="*/ 14873 h 112237"/>
                <a:gd name="connsiteX1" fmla="*/ 192517 w 187062"/>
                <a:gd name="connsiteY1" fmla="*/ 59207 h 112237"/>
                <a:gd name="connsiteX2" fmla="*/ 149306 w 187062"/>
                <a:gd name="connsiteY2" fmla="*/ 85021 h 112237"/>
                <a:gd name="connsiteX3" fmla="*/ 140889 w 187062"/>
                <a:gd name="connsiteY3" fmla="*/ 78661 h 112237"/>
                <a:gd name="connsiteX4" fmla="*/ 118067 w 187062"/>
                <a:gd name="connsiteY4" fmla="*/ 102418 h 112237"/>
                <a:gd name="connsiteX5" fmla="*/ 75229 w 187062"/>
                <a:gd name="connsiteY5" fmla="*/ 120189 h 112237"/>
                <a:gd name="connsiteX6" fmla="*/ 2088 w 187062"/>
                <a:gd name="connsiteY6" fmla="*/ 119441 h 112237"/>
                <a:gd name="connsiteX7" fmla="*/ 51659 w 187062"/>
                <a:gd name="connsiteY7" fmla="*/ 80157 h 112237"/>
                <a:gd name="connsiteX8" fmla="*/ 95245 w 187062"/>
                <a:gd name="connsiteY8" fmla="*/ 22542 h 112237"/>
                <a:gd name="connsiteX9" fmla="*/ 99547 w 187062"/>
                <a:gd name="connsiteY9" fmla="*/ 7578 h 112237"/>
                <a:gd name="connsiteX10" fmla="*/ 120873 w 187062"/>
                <a:gd name="connsiteY10" fmla="*/ 25161 h 112237"/>
                <a:gd name="connsiteX11" fmla="*/ 159969 w 187062"/>
                <a:gd name="connsiteY11" fmla="*/ 95 h 112237"/>
                <a:gd name="connsiteX12" fmla="*/ 177553 w 187062"/>
                <a:gd name="connsiteY12" fmla="*/ 14873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062" h="112237">
                  <a:moveTo>
                    <a:pt x="177553" y="14873"/>
                  </a:moveTo>
                  <a:cubicBezTo>
                    <a:pt x="183539" y="30025"/>
                    <a:pt x="192517" y="59207"/>
                    <a:pt x="192517" y="59207"/>
                  </a:cubicBezTo>
                  <a:lnTo>
                    <a:pt x="149306" y="85021"/>
                  </a:lnTo>
                  <a:lnTo>
                    <a:pt x="140889" y="78661"/>
                  </a:lnTo>
                  <a:cubicBezTo>
                    <a:pt x="140889" y="78661"/>
                    <a:pt x="131348" y="94187"/>
                    <a:pt x="118067" y="102418"/>
                  </a:cubicBezTo>
                  <a:cubicBezTo>
                    <a:pt x="108339" y="108591"/>
                    <a:pt x="86453" y="117570"/>
                    <a:pt x="75229" y="120189"/>
                  </a:cubicBezTo>
                  <a:cubicBezTo>
                    <a:pt x="35759" y="129168"/>
                    <a:pt x="5081" y="124866"/>
                    <a:pt x="2088" y="119441"/>
                  </a:cubicBezTo>
                  <a:cubicBezTo>
                    <a:pt x="-11007" y="96806"/>
                    <a:pt x="41371" y="84273"/>
                    <a:pt x="51659" y="80157"/>
                  </a:cubicBezTo>
                  <a:cubicBezTo>
                    <a:pt x="80841" y="68560"/>
                    <a:pt x="94310" y="40126"/>
                    <a:pt x="95245" y="22542"/>
                  </a:cubicBezTo>
                  <a:cubicBezTo>
                    <a:pt x="95993" y="9822"/>
                    <a:pt x="92626" y="7952"/>
                    <a:pt x="99547" y="7578"/>
                  </a:cubicBezTo>
                  <a:cubicBezTo>
                    <a:pt x="99547" y="7578"/>
                    <a:pt x="112829" y="5332"/>
                    <a:pt x="120873" y="25161"/>
                  </a:cubicBezTo>
                  <a:cubicBezTo>
                    <a:pt x="121434" y="24974"/>
                    <a:pt x="152112" y="19549"/>
                    <a:pt x="159969" y="95"/>
                  </a:cubicBezTo>
                  <a:cubicBezTo>
                    <a:pt x="159595" y="-279"/>
                    <a:pt x="171566" y="-279"/>
                    <a:pt x="177553" y="14873"/>
                  </a:cubicBezTo>
                  <a:close/>
                </a:path>
              </a:pathLst>
            </a:custGeom>
            <a:solidFill>
              <a:srgbClr val="3A3B3A"/>
            </a:solidFill>
            <a:ln w="18697" cap="flat">
              <a:noFill/>
              <a:prstDash val="solid"/>
              <a:miter/>
            </a:ln>
          </p:spPr>
          <p:txBody>
            <a:bodyPr rtlCol="0" anchor="ctr"/>
            <a:lstStyle/>
            <a:p>
              <a:endParaRPr lang="en-ID"/>
            </a:p>
          </p:txBody>
        </p:sp>
        <p:sp>
          <p:nvSpPr>
            <p:cNvPr id="255" name="Freeform: Shape 254">
              <a:extLst>
                <a:ext uri="{FF2B5EF4-FFF2-40B4-BE49-F238E27FC236}">
                  <a16:creationId xmlns:a16="http://schemas.microsoft.com/office/drawing/2014/main" id="{FEDA0803-7008-4C83-9D7C-00300B7785EE}"/>
                </a:ext>
              </a:extLst>
            </p:cNvPr>
            <p:cNvSpPr/>
            <p:nvPr/>
          </p:nvSpPr>
          <p:spPr>
            <a:xfrm>
              <a:off x="4865651" y="4653352"/>
              <a:ext cx="374125" cy="392832"/>
            </a:xfrm>
            <a:custGeom>
              <a:avLst/>
              <a:gdLst>
                <a:gd name="connsiteX0" fmla="*/ 357376 w 374125"/>
                <a:gd name="connsiteY0" fmla="*/ 322309 h 392831"/>
                <a:gd name="connsiteX1" fmla="*/ 365607 w 374125"/>
                <a:gd name="connsiteY1" fmla="*/ 274608 h 392831"/>
                <a:gd name="connsiteX2" fmla="*/ 297515 w 374125"/>
                <a:gd name="connsiteY2" fmla="*/ 0 h 392831"/>
                <a:gd name="connsiteX3" fmla="*/ 89689 w 374125"/>
                <a:gd name="connsiteY3" fmla="*/ 57990 h 392831"/>
                <a:gd name="connsiteX4" fmla="*/ 273 w 374125"/>
                <a:gd name="connsiteY4" fmla="*/ 57990 h 392831"/>
                <a:gd name="connsiteX5" fmla="*/ 24965 w 374125"/>
                <a:gd name="connsiteY5" fmla="*/ 402559 h 392831"/>
                <a:gd name="connsiteX6" fmla="*/ 357376 w 374125"/>
                <a:gd name="connsiteY6" fmla="*/ 322309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125" h="392831">
                  <a:moveTo>
                    <a:pt x="357376" y="322309"/>
                  </a:moveTo>
                  <a:cubicBezTo>
                    <a:pt x="357376" y="322309"/>
                    <a:pt x="361865" y="293314"/>
                    <a:pt x="365607" y="274608"/>
                  </a:cubicBezTo>
                  <a:cubicBezTo>
                    <a:pt x="377204" y="214748"/>
                    <a:pt x="395349" y="94654"/>
                    <a:pt x="297515" y="0"/>
                  </a:cubicBezTo>
                  <a:cubicBezTo>
                    <a:pt x="297515" y="0"/>
                    <a:pt x="182098" y="51629"/>
                    <a:pt x="89689" y="57990"/>
                  </a:cubicBezTo>
                  <a:cubicBezTo>
                    <a:pt x="16921" y="62853"/>
                    <a:pt x="273" y="57990"/>
                    <a:pt x="273" y="57990"/>
                  </a:cubicBezTo>
                  <a:cubicBezTo>
                    <a:pt x="273" y="57990"/>
                    <a:pt x="-4404" y="156197"/>
                    <a:pt x="24965" y="402559"/>
                  </a:cubicBezTo>
                  <a:lnTo>
                    <a:pt x="357376" y="322309"/>
                  </a:lnTo>
                  <a:close/>
                </a:path>
              </a:pathLst>
            </a:custGeom>
            <a:solidFill>
              <a:srgbClr val="5A4B60"/>
            </a:solidFill>
            <a:ln w="18697" cap="flat">
              <a:noFill/>
              <a:prstDash val="solid"/>
              <a:miter/>
            </a:ln>
          </p:spPr>
          <p:txBody>
            <a:bodyPr rtlCol="0" anchor="ctr"/>
            <a:lstStyle/>
            <a:p>
              <a:endParaRPr lang="en-ID"/>
            </a:p>
          </p:txBody>
        </p:sp>
        <p:sp>
          <p:nvSpPr>
            <p:cNvPr id="256" name="Freeform: Shape 255">
              <a:extLst>
                <a:ext uri="{FF2B5EF4-FFF2-40B4-BE49-F238E27FC236}">
                  <a16:creationId xmlns:a16="http://schemas.microsoft.com/office/drawing/2014/main" id="{552EFA9C-3513-4589-B65B-F034564A3E56}"/>
                </a:ext>
              </a:extLst>
            </p:cNvPr>
            <p:cNvSpPr/>
            <p:nvPr/>
          </p:nvSpPr>
          <p:spPr>
            <a:xfrm>
              <a:off x="5085620" y="5425872"/>
              <a:ext cx="430244" cy="636013"/>
            </a:xfrm>
            <a:custGeom>
              <a:avLst/>
              <a:gdLst>
                <a:gd name="connsiteX0" fmla="*/ 446995 w 430244"/>
                <a:gd name="connsiteY0" fmla="*/ 616607 h 636013"/>
                <a:gd name="connsiteX1" fmla="*/ 372731 w 430244"/>
                <a:gd name="connsiteY1" fmla="*/ 652710 h 636013"/>
                <a:gd name="connsiteX2" fmla="*/ 365810 w 430244"/>
                <a:gd name="connsiteY2" fmla="*/ 640738 h 636013"/>
                <a:gd name="connsiteX3" fmla="*/ 350845 w 430244"/>
                <a:gd name="connsiteY3" fmla="*/ 613614 h 636013"/>
                <a:gd name="connsiteX4" fmla="*/ 350658 w 430244"/>
                <a:gd name="connsiteY4" fmla="*/ 613427 h 636013"/>
                <a:gd name="connsiteX5" fmla="*/ 349910 w 430244"/>
                <a:gd name="connsiteY5" fmla="*/ 611931 h 636013"/>
                <a:gd name="connsiteX6" fmla="*/ 296410 w 430244"/>
                <a:gd name="connsiteY6" fmla="*/ 521205 h 636013"/>
                <a:gd name="connsiteX7" fmla="*/ 296223 w 430244"/>
                <a:gd name="connsiteY7" fmla="*/ 521018 h 636013"/>
                <a:gd name="connsiteX8" fmla="*/ 295849 w 430244"/>
                <a:gd name="connsiteY8" fmla="*/ 520270 h 636013"/>
                <a:gd name="connsiteX9" fmla="*/ 15629 w 430244"/>
                <a:gd name="connsiteY9" fmla="*/ 87781 h 636013"/>
                <a:gd name="connsiteX10" fmla="*/ 15068 w 430244"/>
                <a:gd name="connsiteY10" fmla="*/ 86846 h 636013"/>
                <a:gd name="connsiteX11" fmla="*/ 6088 w 430244"/>
                <a:gd name="connsiteY11" fmla="*/ 69075 h 636013"/>
                <a:gd name="connsiteX12" fmla="*/ 4779 w 430244"/>
                <a:gd name="connsiteY12" fmla="*/ 65895 h 636013"/>
                <a:gd name="connsiteX13" fmla="*/ 1786 w 430244"/>
                <a:gd name="connsiteY13" fmla="*/ 56542 h 636013"/>
                <a:gd name="connsiteX14" fmla="*/ 664 w 430244"/>
                <a:gd name="connsiteY14" fmla="*/ 50743 h 636013"/>
                <a:gd name="connsiteX15" fmla="*/ 477 w 430244"/>
                <a:gd name="connsiteY15" fmla="*/ 49807 h 636013"/>
                <a:gd name="connsiteX16" fmla="*/ 9830 w 430244"/>
                <a:gd name="connsiteY16" fmla="*/ 16323 h 636013"/>
                <a:gd name="connsiteX17" fmla="*/ 15816 w 430244"/>
                <a:gd name="connsiteY17" fmla="*/ 10898 h 636013"/>
                <a:gd name="connsiteX18" fmla="*/ 132917 w 430244"/>
                <a:gd name="connsiteY18" fmla="*/ 26237 h 636013"/>
                <a:gd name="connsiteX19" fmla="*/ 139464 w 430244"/>
                <a:gd name="connsiteY19" fmla="*/ 31101 h 636013"/>
                <a:gd name="connsiteX20" fmla="*/ 142832 w 430244"/>
                <a:gd name="connsiteY20" fmla="*/ 33533 h 636013"/>
                <a:gd name="connsiteX21" fmla="*/ 242536 w 430244"/>
                <a:gd name="connsiteY21" fmla="*/ 133611 h 636013"/>
                <a:gd name="connsiteX22" fmla="*/ 446995 w 430244"/>
                <a:gd name="connsiteY22" fmla="*/ 616607 h 63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0244" h="636013">
                  <a:moveTo>
                    <a:pt x="446995" y="616607"/>
                  </a:moveTo>
                  <a:cubicBezTo>
                    <a:pt x="401913" y="643357"/>
                    <a:pt x="372731" y="652710"/>
                    <a:pt x="372731" y="652710"/>
                  </a:cubicBezTo>
                  <a:lnTo>
                    <a:pt x="365810" y="640738"/>
                  </a:lnTo>
                  <a:cubicBezTo>
                    <a:pt x="360946" y="631947"/>
                    <a:pt x="356083" y="622780"/>
                    <a:pt x="350845" y="613614"/>
                  </a:cubicBezTo>
                  <a:lnTo>
                    <a:pt x="350658" y="613427"/>
                  </a:lnTo>
                  <a:cubicBezTo>
                    <a:pt x="350658" y="613240"/>
                    <a:pt x="350284" y="612679"/>
                    <a:pt x="349910" y="611931"/>
                  </a:cubicBezTo>
                  <a:cubicBezTo>
                    <a:pt x="333448" y="583123"/>
                    <a:pt x="315303" y="552632"/>
                    <a:pt x="296410" y="521205"/>
                  </a:cubicBezTo>
                  <a:cubicBezTo>
                    <a:pt x="296410" y="521205"/>
                    <a:pt x="296410" y="521205"/>
                    <a:pt x="296223" y="521018"/>
                  </a:cubicBezTo>
                  <a:cubicBezTo>
                    <a:pt x="296223" y="520831"/>
                    <a:pt x="296036" y="520457"/>
                    <a:pt x="295849" y="520270"/>
                  </a:cubicBezTo>
                  <a:cubicBezTo>
                    <a:pt x="193151" y="351913"/>
                    <a:pt x="62207" y="162419"/>
                    <a:pt x="15629" y="87781"/>
                  </a:cubicBezTo>
                  <a:cubicBezTo>
                    <a:pt x="15442" y="87407"/>
                    <a:pt x="15068" y="87220"/>
                    <a:pt x="15068" y="86846"/>
                  </a:cubicBezTo>
                  <a:cubicBezTo>
                    <a:pt x="11139" y="80486"/>
                    <a:pt x="8146" y="74687"/>
                    <a:pt x="6088" y="69075"/>
                  </a:cubicBezTo>
                  <a:cubicBezTo>
                    <a:pt x="5714" y="67952"/>
                    <a:pt x="5153" y="66830"/>
                    <a:pt x="4779" y="65895"/>
                  </a:cubicBezTo>
                  <a:cubicBezTo>
                    <a:pt x="3283" y="62153"/>
                    <a:pt x="2160" y="58786"/>
                    <a:pt x="1786" y="56542"/>
                  </a:cubicBezTo>
                  <a:cubicBezTo>
                    <a:pt x="1412" y="54671"/>
                    <a:pt x="1038" y="52800"/>
                    <a:pt x="664" y="50743"/>
                  </a:cubicBezTo>
                  <a:cubicBezTo>
                    <a:pt x="664" y="50555"/>
                    <a:pt x="477" y="50181"/>
                    <a:pt x="477" y="49807"/>
                  </a:cubicBezTo>
                  <a:cubicBezTo>
                    <a:pt x="-1394" y="35590"/>
                    <a:pt x="2347" y="24554"/>
                    <a:pt x="9830" y="16323"/>
                  </a:cubicBezTo>
                  <a:cubicBezTo>
                    <a:pt x="11513" y="14265"/>
                    <a:pt x="13571" y="12582"/>
                    <a:pt x="15816" y="10898"/>
                  </a:cubicBezTo>
                  <a:cubicBezTo>
                    <a:pt x="40882" y="-7247"/>
                    <a:pt x="91389" y="-3132"/>
                    <a:pt x="132917" y="26237"/>
                  </a:cubicBezTo>
                  <a:cubicBezTo>
                    <a:pt x="134975" y="27734"/>
                    <a:pt x="137220" y="29417"/>
                    <a:pt x="139464" y="31101"/>
                  </a:cubicBezTo>
                  <a:cubicBezTo>
                    <a:pt x="140587" y="31849"/>
                    <a:pt x="141709" y="32784"/>
                    <a:pt x="142832" y="33533"/>
                  </a:cubicBezTo>
                  <a:cubicBezTo>
                    <a:pt x="177438" y="58786"/>
                    <a:pt x="214664" y="91335"/>
                    <a:pt x="242536" y="133611"/>
                  </a:cubicBezTo>
                  <a:cubicBezTo>
                    <a:pt x="337377" y="277088"/>
                    <a:pt x="393870" y="493894"/>
                    <a:pt x="446995" y="616607"/>
                  </a:cubicBezTo>
                  <a:close/>
                </a:path>
              </a:pathLst>
            </a:custGeom>
            <a:solidFill>
              <a:srgbClr val="5A4B60"/>
            </a:solidFill>
            <a:ln w="18697" cap="flat">
              <a:noFill/>
              <a:prstDash val="solid"/>
              <a:miter/>
            </a:ln>
          </p:spPr>
          <p:txBody>
            <a:bodyPr rtlCol="0" anchor="ctr"/>
            <a:lstStyle/>
            <a:p>
              <a:endParaRPr lang="en-ID"/>
            </a:p>
          </p:txBody>
        </p:sp>
        <p:sp>
          <p:nvSpPr>
            <p:cNvPr id="257" name="Freeform: Shape 256">
              <a:extLst>
                <a:ext uri="{FF2B5EF4-FFF2-40B4-BE49-F238E27FC236}">
                  <a16:creationId xmlns:a16="http://schemas.microsoft.com/office/drawing/2014/main" id="{D4CA63CF-5584-43E7-B68C-EEE632ADA70C}"/>
                </a:ext>
              </a:extLst>
            </p:cNvPr>
            <p:cNvSpPr/>
            <p:nvPr/>
          </p:nvSpPr>
          <p:spPr>
            <a:xfrm>
              <a:off x="4916034" y="4746392"/>
              <a:ext cx="299300" cy="804369"/>
            </a:xfrm>
            <a:custGeom>
              <a:avLst/>
              <a:gdLst>
                <a:gd name="connsiteX0" fmla="*/ 312605 w 299300"/>
                <a:gd name="connsiteY0" fmla="*/ 727604 h 804369"/>
                <a:gd name="connsiteX1" fmla="*/ 253306 w 299300"/>
                <a:gd name="connsiteY1" fmla="*/ 816646 h 804369"/>
                <a:gd name="connsiteX2" fmla="*/ 236845 w 299300"/>
                <a:gd name="connsiteY2" fmla="*/ 810472 h 804369"/>
                <a:gd name="connsiteX3" fmla="*/ 183158 w 299300"/>
                <a:gd name="connsiteY3" fmla="*/ 762584 h 804369"/>
                <a:gd name="connsiteX4" fmla="*/ 182783 w 299300"/>
                <a:gd name="connsiteY4" fmla="*/ 761649 h 804369"/>
                <a:gd name="connsiteX5" fmla="*/ 175488 w 299300"/>
                <a:gd name="connsiteY5" fmla="*/ 748368 h 804369"/>
                <a:gd name="connsiteX6" fmla="*/ 174178 w 299300"/>
                <a:gd name="connsiteY6" fmla="*/ 745188 h 804369"/>
                <a:gd name="connsiteX7" fmla="*/ 171185 w 299300"/>
                <a:gd name="connsiteY7" fmla="*/ 735834 h 804369"/>
                <a:gd name="connsiteX8" fmla="*/ 170063 w 299300"/>
                <a:gd name="connsiteY8" fmla="*/ 730035 h 804369"/>
                <a:gd name="connsiteX9" fmla="*/ 169876 w 299300"/>
                <a:gd name="connsiteY9" fmla="*/ 729100 h 804369"/>
                <a:gd name="connsiteX10" fmla="*/ 121240 w 299300"/>
                <a:gd name="connsiteY10" fmla="*/ 543534 h 804369"/>
                <a:gd name="connsiteX11" fmla="*/ 80834 w 299300"/>
                <a:gd name="connsiteY11" fmla="*/ 402489 h 804369"/>
                <a:gd name="connsiteX12" fmla="*/ 23 w 299300"/>
                <a:gd name="connsiteY12" fmla="*/ 72697 h 804369"/>
                <a:gd name="connsiteX13" fmla="*/ 261911 w 299300"/>
                <a:gd name="connsiteY13" fmla="*/ 100757 h 804369"/>
                <a:gd name="connsiteX14" fmla="*/ 306619 w 299300"/>
                <a:gd name="connsiteY14" fmla="*/ 208131 h 804369"/>
                <a:gd name="connsiteX15" fmla="*/ 312231 w 299300"/>
                <a:gd name="connsiteY15" fmla="*/ 712639 h 804369"/>
                <a:gd name="connsiteX16" fmla="*/ 312418 w 299300"/>
                <a:gd name="connsiteY16" fmla="*/ 719934 h 804369"/>
                <a:gd name="connsiteX17" fmla="*/ 312605 w 299300"/>
                <a:gd name="connsiteY17" fmla="*/ 727604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9300" h="804369">
                  <a:moveTo>
                    <a:pt x="312605" y="727604"/>
                  </a:moveTo>
                  <a:cubicBezTo>
                    <a:pt x="314288" y="806544"/>
                    <a:pt x="285294" y="824689"/>
                    <a:pt x="253306" y="816646"/>
                  </a:cubicBezTo>
                  <a:cubicBezTo>
                    <a:pt x="247881" y="815336"/>
                    <a:pt x="242456" y="813091"/>
                    <a:pt x="236845" y="810472"/>
                  </a:cubicBezTo>
                  <a:cubicBezTo>
                    <a:pt x="215332" y="800184"/>
                    <a:pt x="194755" y="780542"/>
                    <a:pt x="183158" y="762584"/>
                  </a:cubicBezTo>
                  <a:cubicBezTo>
                    <a:pt x="182970" y="762210"/>
                    <a:pt x="182597" y="762023"/>
                    <a:pt x="182783" y="761649"/>
                  </a:cubicBezTo>
                  <a:cubicBezTo>
                    <a:pt x="180351" y="758095"/>
                    <a:pt x="177733" y="753231"/>
                    <a:pt x="175488" y="748368"/>
                  </a:cubicBezTo>
                  <a:cubicBezTo>
                    <a:pt x="175114" y="747245"/>
                    <a:pt x="174552" y="746123"/>
                    <a:pt x="174178" y="745188"/>
                  </a:cubicBezTo>
                  <a:cubicBezTo>
                    <a:pt x="172682" y="741446"/>
                    <a:pt x="171559" y="738079"/>
                    <a:pt x="171185" y="735834"/>
                  </a:cubicBezTo>
                  <a:cubicBezTo>
                    <a:pt x="170811" y="733964"/>
                    <a:pt x="170437" y="732093"/>
                    <a:pt x="170063" y="730035"/>
                  </a:cubicBezTo>
                  <a:cubicBezTo>
                    <a:pt x="170063" y="729849"/>
                    <a:pt x="169876" y="729474"/>
                    <a:pt x="169876" y="729100"/>
                  </a:cubicBezTo>
                  <a:cubicBezTo>
                    <a:pt x="162206" y="689817"/>
                    <a:pt x="143687" y="622287"/>
                    <a:pt x="121240" y="543534"/>
                  </a:cubicBezTo>
                  <a:cubicBezTo>
                    <a:pt x="108519" y="499013"/>
                    <a:pt x="94677" y="450938"/>
                    <a:pt x="80834" y="402489"/>
                  </a:cubicBezTo>
                  <a:cubicBezTo>
                    <a:pt x="38745" y="257141"/>
                    <a:pt x="-1099" y="114412"/>
                    <a:pt x="23" y="72697"/>
                  </a:cubicBezTo>
                  <a:cubicBezTo>
                    <a:pt x="4139" y="-77327"/>
                    <a:pt x="178294" y="42019"/>
                    <a:pt x="261911" y="100757"/>
                  </a:cubicBezTo>
                  <a:cubicBezTo>
                    <a:pt x="297079" y="125636"/>
                    <a:pt x="306057" y="168473"/>
                    <a:pt x="306619" y="208131"/>
                  </a:cubicBezTo>
                  <a:cubicBezTo>
                    <a:pt x="307367" y="245356"/>
                    <a:pt x="310734" y="610877"/>
                    <a:pt x="312231" y="712639"/>
                  </a:cubicBezTo>
                  <a:cubicBezTo>
                    <a:pt x="312418" y="715258"/>
                    <a:pt x="312418" y="717689"/>
                    <a:pt x="312418" y="719934"/>
                  </a:cubicBezTo>
                  <a:cubicBezTo>
                    <a:pt x="312605" y="723114"/>
                    <a:pt x="312605" y="725546"/>
                    <a:pt x="312605" y="727604"/>
                  </a:cubicBezTo>
                  <a:close/>
                </a:path>
              </a:pathLst>
            </a:custGeom>
            <a:solidFill>
              <a:srgbClr val="5A4B60"/>
            </a:solidFill>
            <a:ln w="18697" cap="flat">
              <a:noFill/>
              <a:prstDash val="solid"/>
              <a:miter/>
            </a:ln>
          </p:spPr>
          <p:txBody>
            <a:bodyPr rtlCol="0" anchor="ctr"/>
            <a:lstStyle/>
            <a:p>
              <a:endParaRPr lang="en-ID"/>
            </a:p>
          </p:txBody>
        </p:sp>
        <p:sp>
          <p:nvSpPr>
            <p:cNvPr id="258" name="Freeform: Shape 257">
              <a:extLst>
                <a:ext uri="{FF2B5EF4-FFF2-40B4-BE49-F238E27FC236}">
                  <a16:creationId xmlns:a16="http://schemas.microsoft.com/office/drawing/2014/main" id="{E9552B9C-843C-4143-BFC1-D5FCDF7A670C}"/>
                </a:ext>
              </a:extLst>
            </p:cNvPr>
            <p:cNvSpPr/>
            <p:nvPr/>
          </p:nvSpPr>
          <p:spPr>
            <a:xfrm>
              <a:off x="5154540" y="5370550"/>
              <a:ext cx="149650" cy="149650"/>
            </a:xfrm>
            <a:custGeom>
              <a:avLst/>
              <a:gdLst>
                <a:gd name="connsiteX0" fmla="*/ 72789 w 149650"/>
                <a:gd name="connsiteY0" fmla="*/ 0 h 149650"/>
                <a:gd name="connsiteX1" fmla="*/ 156032 w 149650"/>
                <a:gd name="connsiteY1" fmla="*/ 165364 h 149650"/>
                <a:gd name="connsiteX2" fmla="*/ 34815 w 149650"/>
                <a:gd name="connsiteY2" fmla="*/ 124023 h 149650"/>
                <a:gd name="connsiteX3" fmla="*/ 22 w 149650"/>
                <a:gd name="connsiteY3" fmla="*/ 35542 h 149650"/>
                <a:gd name="connsiteX4" fmla="*/ 72789 w 149650"/>
                <a:gd name="connsiteY4" fmla="*/ 0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72789" y="0"/>
                  </a:moveTo>
                  <a:cubicBezTo>
                    <a:pt x="72789" y="0"/>
                    <a:pt x="76530" y="77818"/>
                    <a:pt x="156032" y="165364"/>
                  </a:cubicBezTo>
                  <a:cubicBezTo>
                    <a:pt x="156032" y="165364"/>
                    <a:pt x="41176" y="130570"/>
                    <a:pt x="34815" y="124023"/>
                  </a:cubicBezTo>
                  <a:cubicBezTo>
                    <a:pt x="28642" y="117475"/>
                    <a:pt x="-913" y="43960"/>
                    <a:pt x="22" y="35542"/>
                  </a:cubicBezTo>
                  <a:cubicBezTo>
                    <a:pt x="957" y="27311"/>
                    <a:pt x="72789" y="0"/>
                    <a:pt x="72789" y="0"/>
                  </a:cubicBezTo>
                  <a:close/>
                </a:path>
              </a:pathLst>
            </a:custGeom>
            <a:solidFill>
              <a:srgbClr val="5A4B60"/>
            </a:solidFill>
            <a:ln w="18697" cap="flat">
              <a:noFill/>
              <a:prstDash val="solid"/>
              <a:miter/>
            </a:ln>
          </p:spPr>
          <p:txBody>
            <a:bodyPr rtlCol="0" anchor="ctr"/>
            <a:lstStyle/>
            <a:p>
              <a:endParaRPr lang="en-ID"/>
            </a:p>
          </p:txBody>
        </p:sp>
        <p:sp>
          <p:nvSpPr>
            <p:cNvPr id="259" name="Freeform: Shape 258">
              <a:extLst>
                <a:ext uri="{FF2B5EF4-FFF2-40B4-BE49-F238E27FC236}">
                  <a16:creationId xmlns:a16="http://schemas.microsoft.com/office/drawing/2014/main" id="{89CFC031-BE7F-41C5-8A8F-F3D7518B0786}"/>
                </a:ext>
              </a:extLst>
            </p:cNvPr>
            <p:cNvSpPr/>
            <p:nvPr/>
          </p:nvSpPr>
          <p:spPr>
            <a:xfrm>
              <a:off x="5037648" y="4937874"/>
              <a:ext cx="392832" cy="1084964"/>
            </a:xfrm>
            <a:custGeom>
              <a:avLst/>
              <a:gdLst>
                <a:gd name="connsiteX0" fmla="*/ 398069 w 392831"/>
                <a:gd name="connsiteY0" fmla="*/ 1099929 h 1084963"/>
                <a:gd name="connsiteX1" fmla="*/ 344569 w 392831"/>
                <a:gd name="connsiteY1" fmla="*/ 1009203 h 1084963"/>
                <a:gd name="connsiteX2" fmla="*/ 344382 w 392831"/>
                <a:gd name="connsiteY2" fmla="*/ 1009016 h 1084963"/>
                <a:gd name="connsiteX3" fmla="*/ 344008 w 392831"/>
                <a:gd name="connsiteY3" fmla="*/ 1008268 h 1084963"/>
                <a:gd name="connsiteX4" fmla="*/ 63788 w 392831"/>
                <a:gd name="connsiteY4" fmla="*/ 575779 h 1084963"/>
                <a:gd name="connsiteX5" fmla="*/ 63227 w 392831"/>
                <a:gd name="connsiteY5" fmla="*/ 574844 h 1084963"/>
                <a:gd name="connsiteX6" fmla="*/ 54248 w 392831"/>
                <a:gd name="connsiteY6" fmla="*/ 557073 h 1084963"/>
                <a:gd name="connsiteX7" fmla="*/ 52938 w 392831"/>
                <a:gd name="connsiteY7" fmla="*/ 553893 h 1084963"/>
                <a:gd name="connsiteX8" fmla="*/ 49945 w 392831"/>
                <a:gd name="connsiteY8" fmla="*/ 544539 h 1084963"/>
                <a:gd name="connsiteX9" fmla="*/ 48823 w 392831"/>
                <a:gd name="connsiteY9" fmla="*/ 538741 h 1084963"/>
                <a:gd name="connsiteX10" fmla="*/ 48636 w 392831"/>
                <a:gd name="connsiteY10" fmla="*/ 537805 h 1084963"/>
                <a:gd name="connsiteX11" fmla="*/ 0 w 392831"/>
                <a:gd name="connsiteY11" fmla="*/ 352239 h 1084963"/>
                <a:gd name="connsiteX12" fmla="*/ 131318 w 392831"/>
                <a:gd name="connsiteY12" fmla="*/ 0 h 1084963"/>
                <a:gd name="connsiteX13" fmla="*/ 179206 w 392831"/>
                <a:gd name="connsiteY13" fmla="*/ 0 h 1084963"/>
                <a:gd name="connsiteX14" fmla="*/ 103258 w 392831"/>
                <a:gd name="connsiteY14" fmla="*/ 236073 h 1084963"/>
                <a:gd name="connsiteX15" fmla="*/ 73328 w 392831"/>
                <a:gd name="connsiteY15" fmla="*/ 465786 h 1084963"/>
                <a:gd name="connsiteX16" fmla="*/ 214561 w 392831"/>
                <a:gd name="connsiteY16" fmla="*/ 771259 h 1084963"/>
                <a:gd name="connsiteX17" fmla="*/ 398069 w 392831"/>
                <a:gd name="connsiteY17" fmla="*/ 1099929 h 10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831" h="1084963">
                  <a:moveTo>
                    <a:pt x="398069" y="1099929"/>
                  </a:moveTo>
                  <a:cubicBezTo>
                    <a:pt x="381608" y="1071121"/>
                    <a:pt x="363463" y="1040629"/>
                    <a:pt x="344569" y="1009203"/>
                  </a:cubicBezTo>
                  <a:cubicBezTo>
                    <a:pt x="344569" y="1009203"/>
                    <a:pt x="344569" y="1009203"/>
                    <a:pt x="344382" y="1009016"/>
                  </a:cubicBezTo>
                  <a:cubicBezTo>
                    <a:pt x="344382" y="1008829"/>
                    <a:pt x="344195" y="1008455"/>
                    <a:pt x="344008" y="1008268"/>
                  </a:cubicBezTo>
                  <a:cubicBezTo>
                    <a:pt x="241311" y="839911"/>
                    <a:pt x="110367" y="650417"/>
                    <a:pt x="63788" y="575779"/>
                  </a:cubicBezTo>
                  <a:cubicBezTo>
                    <a:pt x="63601" y="575405"/>
                    <a:pt x="63227" y="575218"/>
                    <a:pt x="63227" y="574844"/>
                  </a:cubicBezTo>
                  <a:cubicBezTo>
                    <a:pt x="59299" y="568483"/>
                    <a:pt x="56306" y="562685"/>
                    <a:pt x="54248" y="557073"/>
                  </a:cubicBezTo>
                  <a:cubicBezTo>
                    <a:pt x="53874" y="555950"/>
                    <a:pt x="53313" y="554828"/>
                    <a:pt x="52938" y="553893"/>
                  </a:cubicBezTo>
                  <a:cubicBezTo>
                    <a:pt x="51442" y="550151"/>
                    <a:pt x="50320" y="546784"/>
                    <a:pt x="49945" y="544539"/>
                  </a:cubicBezTo>
                  <a:cubicBezTo>
                    <a:pt x="49571" y="542669"/>
                    <a:pt x="49198" y="540798"/>
                    <a:pt x="48823" y="538741"/>
                  </a:cubicBezTo>
                  <a:cubicBezTo>
                    <a:pt x="48823" y="538553"/>
                    <a:pt x="48636" y="538179"/>
                    <a:pt x="48636" y="537805"/>
                  </a:cubicBezTo>
                  <a:cubicBezTo>
                    <a:pt x="40967" y="498522"/>
                    <a:pt x="22448" y="430992"/>
                    <a:pt x="0" y="352239"/>
                  </a:cubicBezTo>
                  <a:lnTo>
                    <a:pt x="131318" y="0"/>
                  </a:lnTo>
                  <a:lnTo>
                    <a:pt x="179206" y="0"/>
                  </a:lnTo>
                  <a:cubicBezTo>
                    <a:pt x="179206" y="0"/>
                    <a:pt x="125332" y="162744"/>
                    <a:pt x="103258" y="236073"/>
                  </a:cubicBezTo>
                  <a:cubicBezTo>
                    <a:pt x="81185" y="309215"/>
                    <a:pt x="75199" y="423884"/>
                    <a:pt x="73328" y="465786"/>
                  </a:cubicBezTo>
                  <a:cubicBezTo>
                    <a:pt x="69026" y="558008"/>
                    <a:pt x="182199" y="714205"/>
                    <a:pt x="214561" y="771259"/>
                  </a:cubicBezTo>
                  <a:cubicBezTo>
                    <a:pt x="249168" y="832616"/>
                    <a:pt x="386097" y="1076546"/>
                    <a:pt x="398069" y="1099929"/>
                  </a:cubicBezTo>
                  <a:close/>
                </a:path>
              </a:pathLst>
            </a:custGeom>
            <a:solidFill>
              <a:srgbClr val="4C4152"/>
            </a:solidFill>
            <a:ln w="18697" cap="flat">
              <a:noFill/>
              <a:prstDash val="solid"/>
              <a:miter/>
            </a:ln>
          </p:spPr>
          <p:txBody>
            <a:bodyPr rtlCol="0" anchor="ctr"/>
            <a:lstStyle/>
            <a:p>
              <a:endParaRPr lang="en-ID"/>
            </a:p>
          </p:txBody>
        </p:sp>
        <p:sp>
          <p:nvSpPr>
            <p:cNvPr id="260" name="Freeform: Shape 259">
              <a:extLst>
                <a:ext uri="{FF2B5EF4-FFF2-40B4-BE49-F238E27FC236}">
                  <a16:creationId xmlns:a16="http://schemas.microsoft.com/office/drawing/2014/main" id="{AF50021B-8F34-496A-B4C8-BBF22BAE9309}"/>
                </a:ext>
              </a:extLst>
            </p:cNvPr>
            <p:cNvSpPr/>
            <p:nvPr/>
          </p:nvSpPr>
          <p:spPr>
            <a:xfrm>
              <a:off x="4835863" y="5307521"/>
              <a:ext cx="168356" cy="804369"/>
            </a:xfrm>
            <a:custGeom>
              <a:avLst/>
              <a:gdLst>
                <a:gd name="connsiteX0" fmla="*/ 106757 w 168356"/>
                <a:gd name="connsiteY0" fmla="*/ 811467 h 804369"/>
                <a:gd name="connsiteX1" fmla="*/ 99836 w 168356"/>
                <a:gd name="connsiteY1" fmla="*/ 811654 h 804369"/>
                <a:gd name="connsiteX2" fmla="*/ 24263 w 168356"/>
                <a:gd name="connsiteY2" fmla="*/ 806042 h 804369"/>
                <a:gd name="connsiteX3" fmla="*/ 24263 w 168356"/>
                <a:gd name="connsiteY3" fmla="*/ 792199 h 804369"/>
                <a:gd name="connsiteX4" fmla="*/ 132 w 168356"/>
                <a:gd name="connsiteY4" fmla="*/ 122141 h 804369"/>
                <a:gd name="connsiteX5" fmla="*/ 132 w 168356"/>
                <a:gd name="connsiteY5" fmla="*/ 42078 h 804369"/>
                <a:gd name="connsiteX6" fmla="*/ 127334 w 168356"/>
                <a:gd name="connsiteY6" fmla="*/ 105866 h 804369"/>
                <a:gd name="connsiteX7" fmla="*/ 146789 w 168356"/>
                <a:gd name="connsiteY7" fmla="*/ 162733 h 804369"/>
                <a:gd name="connsiteX8" fmla="*/ 159135 w 168356"/>
                <a:gd name="connsiteY8" fmla="*/ 242983 h 804369"/>
                <a:gd name="connsiteX9" fmla="*/ 106757 w 168356"/>
                <a:gd name="connsiteY9" fmla="*/ 811467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356" h="804369">
                  <a:moveTo>
                    <a:pt x="106757" y="811467"/>
                  </a:moveTo>
                  <a:cubicBezTo>
                    <a:pt x="104326" y="811654"/>
                    <a:pt x="102081" y="811654"/>
                    <a:pt x="99836" y="811654"/>
                  </a:cubicBezTo>
                  <a:cubicBezTo>
                    <a:pt x="51761" y="811841"/>
                    <a:pt x="24263" y="806042"/>
                    <a:pt x="24263" y="806042"/>
                  </a:cubicBezTo>
                  <a:lnTo>
                    <a:pt x="24263" y="792199"/>
                  </a:lnTo>
                  <a:cubicBezTo>
                    <a:pt x="28191" y="579696"/>
                    <a:pt x="4434" y="231946"/>
                    <a:pt x="132" y="122141"/>
                  </a:cubicBezTo>
                  <a:cubicBezTo>
                    <a:pt x="-242" y="114471"/>
                    <a:pt x="319" y="48438"/>
                    <a:pt x="132" y="42078"/>
                  </a:cubicBezTo>
                  <a:cubicBezTo>
                    <a:pt x="-1926" y="-52576"/>
                    <a:pt x="92728" y="31789"/>
                    <a:pt x="127334" y="105866"/>
                  </a:cubicBezTo>
                  <a:cubicBezTo>
                    <a:pt x="135378" y="123076"/>
                    <a:pt x="141738" y="142157"/>
                    <a:pt x="146789" y="162733"/>
                  </a:cubicBezTo>
                  <a:cubicBezTo>
                    <a:pt x="152775" y="187426"/>
                    <a:pt x="152962" y="214924"/>
                    <a:pt x="159135" y="242983"/>
                  </a:cubicBezTo>
                  <a:cubicBezTo>
                    <a:pt x="195612" y="408721"/>
                    <a:pt x="121723" y="674537"/>
                    <a:pt x="106757" y="811467"/>
                  </a:cubicBezTo>
                  <a:close/>
                </a:path>
              </a:pathLst>
            </a:custGeom>
            <a:solidFill>
              <a:srgbClr val="5A4B60"/>
            </a:solidFill>
            <a:ln w="18697" cap="flat">
              <a:noFill/>
              <a:prstDash val="solid"/>
              <a:miter/>
            </a:ln>
          </p:spPr>
          <p:txBody>
            <a:bodyPr rtlCol="0" anchor="ctr"/>
            <a:lstStyle/>
            <a:p>
              <a:endParaRPr lang="en-ID"/>
            </a:p>
          </p:txBody>
        </p:sp>
        <p:sp>
          <p:nvSpPr>
            <p:cNvPr id="261" name="Freeform: Shape 260">
              <a:extLst>
                <a:ext uri="{FF2B5EF4-FFF2-40B4-BE49-F238E27FC236}">
                  <a16:creationId xmlns:a16="http://schemas.microsoft.com/office/drawing/2014/main" id="{4D567BBB-3001-477C-AC3A-3DE8AD2EB6E1}"/>
                </a:ext>
              </a:extLst>
            </p:cNvPr>
            <p:cNvSpPr/>
            <p:nvPr/>
          </p:nvSpPr>
          <p:spPr>
            <a:xfrm>
              <a:off x="4836228" y="4776626"/>
              <a:ext cx="318007" cy="692132"/>
            </a:xfrm>
            <a:custGeom>
              <a:avLst/>
              <a:gdLst>
                <a:gd name="connsiteX0" fmla="*/ 331615 w 318006"/>
                <a:gd name="connsiteY0" fmla="*/ 198286 h 692131"/>
                <a:gd name="connsiteX1" fmla="*/ 144553 w 318006"/>
                <a:gd name="connsiteY1" fmla="*/ 672303 h 692131"/>
                <a:gd name="connsiteX2" fmla="*/ 144553 w 318006"/>
                <a:gd name="connsiteY2" fmla="*/ 672490 h 692131"/>
                <a:gd name="connsiteX3" fmla="*/ 107327 w 318006"/>
                <a:gd name="connsiteY3" fmla="*/ 698305 h 692131"/>
                <a:gd name="connsiteX4" fmla="*/ 140 w 318006"/>
                <a:gd name="connsiteY4" fmla="*/ 607953 h 692131"/>
                <a:gd name="connsiteX5" fmla="*/ 1263 w 318006"/>
                <a:gd name="connsiteY5" fmla="*/ 577836 h 692131"/>
                <a:gd name="connsiteX6" fmla="*/ 36430 w 318006"/>
                <a:gd name="connsiteY6" fmla="*/ 100639 h 692131"/>
                <a:gd name="connsiteX7" fmla="*/ 67296 w 318006"/>
                <a:gd name="connsiteY7" fmla="*/ 5986 h 692131"/>
                <a:gd name="connsiteX8" fmla="*/ 331615 w 318006"/>
                <a:gd name="connsiteY8" fmla="*/ 198286 h 6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006" h="692131">
                  <a:moveTo>
                    <a:pt x="331615" y="198286"/>
                  </a:moveTo>
                  <a:cubicBezTo>
                    <a:pt x="331241" y="200531"/>
                    <a:pt x="175044" y="588125"/>
                    <a:pt x="144553" y="672303"/>
                  </a:cubicBezTo>
                  <a:lnTo>
                    <a:pt x="144553" y="672490"/>
                  </a:lnTo>
                  <a:cubicBezTo>
                    <a:pt x="140063" y="684275"/>
                    <a:pt x="125659" y="694002"/>
                    <a:pt x="107327" y="698305"/>
                  </a:cubicBezTo>
                  <a:cubicBezTo>
                    <a:pt x="65238" y="708593"/>
                    <a:pt x="3321" y="691570"/>
                    <a:pt x="140" y="607953"/>
                  </a:cubicBezTo>
                  <a:cubicBezTo>
                    <a:pt x="-234" y="598787"/>
                    <a:pt x="140" y="588686"/>
                    <a:pt x="1263" y="577836"/>
                  </a:cubicBezTo>
                  <a:cubicBezTo>
                    <a:pt x="8371" y="510307"/>
                    <a:pt x="32689" y="136743"/>
                    <a:pt x="36430" y="100639"/>
                  </a:cubicBezTo>
                  <a:cubicBezTo>
                    <a:pt x="40172" y="64536"/>
                    <a:pt x="48028" y="12159"/>
                    <a:pt x="67296" y="5986"/>
                  </a:cubicBezTo>
                  <a:cubicBezTo>
                    <a:pt x="162885" y="-24318"/>
                    <a:pt x="359862" y="63601"/>
                    <a:pt x="331615" y="198286"/>
                  </a:cubicBezTo>
                  <a:close/>
                </a:path>
              </a:pathLst>
            </a:custGeom>
            <a:solidFill>
              <a:srgbClr val="5A4B60"/>
            </a:solidFill>
            <a:ln w="18697" cap="flat">
              <a:noFill/>
              <a:prstDash val="solid"/>
              <a:miter/>
            </a:ln>
          </p:spPr>
          <p:txBody>
            <a:bodyPr rtlCol="0" anchor="ctr"/>
            <a:lstStyle/>
            <a:p>
              <a:endParaRPr lang="en-ID"/>
            </a:p>
          </p:txBody>
        </p:sp>
        <p:sp>
          <p:nvSpPr>
            <p:cNvPr id="262" name="Freeform: Shape 261">
              <a:extLst>
                <a:ext uri="{FF2B5EF4-FFF2-40B4-BE49-F238E27FC236}">
                  <a16:creationId xmlns:a16="http://schemas.microsoft.com/office/drawing/2014/main" id="{97A25CCC-E841-4DCC-8B92-3A97C600CDF5}"/>
                </a:ext>
              </a:extLst>
            </p:cNvPr>
            <p:cNvSpPr/>
            <p:nvPr/>
          </p:nvSpPr>
          <p:spPr>
            <a:xfrm>
              <a:off x="4969370" y="5382335"/>
              <a:ext cx="18706" cy="168356"/>
            </a:xfrm>
            <a:custGeom>
              <a:avLst/>
              <a:gdLst>
                <a:gd name="connsiteX0" fmla="*/ 35542 w 18706"/>
                <a:gd name="connsiteY0" fmla="*/ 0 h 168356"/>
                <a:gd name="connsiteX1" fmla="*/ 23196 w 18706"/>
                <a:gd name="connsiteY1" fmla="*/ 149276 h 168356"/>
                <a:gd name="connsiteX2" fmla="*/ 0 w 18706"/>
                <a:gd name="connsiteY2" fmla="*/ 86236 h 168356"/>
                <a:gd name="connsiteX3" fmla="*/ 20016 w 18706"/>
                <a:gd name="connsiteY3" fmla="*/ 35916 h 168356"/>
                <a:gd name="connsiteX4" fmla="*/ 35542 w 18706"/>
                <a:gd name="connsiteY4" fmla="*/ 0 h 16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 h="168356">
                  <a:moveTo>
                    <a:pt x="35542" y="0"/>
                  </a:moveTo>
                  <a:cubicBezTo>
                    <a:pt x="14217" y="99143"/>
                    <a:pt x="14404" y="75199"/>
                    <a:pt x="23196" y="149276"/>
                  </a:cubicBezTo>
                  <a:cubicBezTo>
                    <a:pt x="31801" y="221295"/>
                    <a:pt x="0" y="86236"/>
                    <a:pt x="0" y="86236"/>
                  </a:cubicBezTo>
                  <a:lnTo>
                    <a:pt x="20016" y="35916"/>
                  </a:lnTo>
                  <a:lnTo>
                    <a:pt x="35542" y="0"/>
                  </a:lnTo>
                  <a:close/>
                </a:path>
              </a:pathLst>
            </a:custGeom>
            <a:solidFill>
              <a:srgbClr val="5A4B60"/>
            </a:solidFill>
            <a:ln w="18697" cap="flat">
              <a:noFill/>
              <a:prstDash val="solid"/>
              <a:miter/>
            </a:ln>
          </p:spPr>
          <p:txBody>
            <a:bodyPr rtlCol="0" anchor="ctr"/>
            <a:lstStyle/>
            <a:p>
              <a:endParaRPr lang="en-ID"/>
            </a:p>
          </p:txBody>
        </p:sp>
        <p:sp>
          <p:nvSpPr>
            <p:cNvPr id="263" name="Freeform: Shape 262">
              <a:extLst>
                <a:ext uri="{FF2B5EF4-FFF2-40B4-BE49-F238E27FC236}">
                  <a16:creationId xmlns:a16="http://schemas.microsoft.com/office/drawing/2014/main" id="{F86C38E9-2B38-4CC9-826F-DDEAE3569446}"/>
                </a:ext>
              </a:extLst>
            </p:cNvPr>
            <p:cNvSpPr/>
            <p:nvPr/>
          </p:nvSpPr>
          <p:spPr>
            <a:xfrm>
              <a:off x="4500217" y="4357810"/>
              <a:ext cx="56119" cy="37413"/>
            </a:xfrm>
            <a:custGeom>
              <a:avLst/>
              <a:gdLst>
                <a:gd name="connsiteX0" fmla="*/ 69961 w 56118"/>
                <a:gd name="connsiteY0" fmla="*/ 2228 h 37412"/>
                <a:gd name="connsiteX1" fmla="*/ 46391 w 56118"/>
                <a:gd name="connsiteY1" fmla="*/ 544 h 37412"/>
                <a:gd name="connsiteX2" fmla="*/ 38161 w 56118"/>
                <a:gd name="connsiteY2" fmla="*/ 5782 h 37412"/>
                <a:gd name="connsiteX3" fmla="*/ 38161 w 56118"/>
                <a:gd name="connsiteY3" fmla="*/ 9897 h 37412"/>
                <a:gd name="connsiteX4" fmla="*/ 36664 w 56118"/>
                <a:gd name="connsiteY4" fmla="*/ 10084 h 37412"/>
                <a:gd name="connsiteX5" fmla="*/ 19454 w 56118"/>
                <a:gd name="connsiteY5" fmla="*/ 21121 h 37412"/>
                <a:gd name="connsiteX6" fmla="*/ 0 w 56118"/>
                <a:gd name="connsiteY6" fmla="*/ 42820 h 37412"/>
                <a:gd name="connsiteX7" fmla="*/ 9727 w 56118"/>
                <a:gd name="connsiteY7" fmla="*/ 43568 h 37412"/>
                <a:gd name="connsiteX8" fmla="*/ 31988 w 56118"/>
                <a:gd name="connsiteY8" fmla="*/ 25049 h 37412"/>
                <a:gd name="connsiteX9" fmla="*/ 45082 w 56118"/>
                <a:gd name="connsiteY9" fmla="*/ 16444 h 37412"/>
                <a:gd name="connsiteX10" fmla="*/ 67717 w 56118"/>
                <a:gd name="connsiteY10" fmla="*/ 20186 h 37412"/>
                <a:gd name="connsiteX11" fmla="*/ 69961 w 56118"/>
                <a:gd name="connsiteY11" fmla="*/ 2228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118" h="37412">
                  <a:moveTo>
                    <a:pt x="69961" y="2228"/>
                  </a:moveTo>
                  <a:cubicBezTo>
                    <a:pt x="69961" y="2228"/>
                    <a:pt x="48449" y="-1327"/>
                    <a:pt x="46391" y="544"/>
                  </a:cubicBezTo>
                  <a:cubicBezTo>
                    <a:pt x="44334" y="2228"/>
                    <a:pt x="38161" y="5782"/>
                    <a:pt x="38161" y="5782"/>
                  </a:cubicBezTo>
                  <a:lnTo>
                    <a:pt x="38161" y="9897"/>
                  </a:lnTo>
                  <a:cubicBezTo>
                    <a:pt x="37413" y="9897"/>
                    <a:pt x="36664" y="10084"/>
                    <a:pt x="36664" y="10084"/>
                  </a:cubicBezTo>
                  <a:cubicBezTo>
                    <a:pt x="35729" y="10645"/>
                    <a:pt x="20951" y="19999"/>
                    <a:pt x="19454" y="21121"/>
                  </a:cubicBezTo>
                  <a:cubicBezTo>
                    <a:pt x="17958" y="22243"/>
                    <a:pt x="0" y="42820"/>
                    <a:pt x="0" y="42820"/>
                  </a:cubicBezTo>
                  <a:cubicBezTo>
                    <a:pt x="0" y="42820"/>
                    <a:pt x="2993" y="45439"/>
                    <a:pt x="9727" y="43568"/>
                  </a:cubicBezTo>
                  <a:cubicBezTo>
                    <a:pt x="16461" y="41511"/>
                    <a:pt x="27124" y="28603"/>
                    <a:pt x="31988" y="25049"/>
                  </a:cubicBezTo>
                  <a:cubicBezTo>
                    <a:pt x="34232" y="23366"/>
                    <a:pt x="39844" y="19812"/>
                    <a:pt x="45082" y="16444"/>
                  </a:cubicBezTo>
                  <a:cubicBezTo>
                    <a:pt x="52003" y="15135"/>
                    <a:pt x="62292" y="14574"/>
                    <a:pt x="67717" y="20186"/>
                  </a:cubicBezTo>
                  <a:cubicBezTo>
                    <a:pt x="76134" y="28977"/>
                    <a:pt x="69961" y="2228"/>
                    <a:pt x="69961" y="2228"/>
                  </a:cubicBezTo>
                  <a:close/>
                </a:path>
              </a:pathLst>
            </a:custGeom>
            <a:solidFill>
              <a:srgbClr val="F3D4B3"/>
            </a:solidFill>
            <a:ln w="18697" cap="flat">
              <a:noFill/>
              <a:prstDash val="solid"/>
              <a:miter/>
            </a:ln>
          </p:spPr>
          <p:txBody>
            <a:bodyPr rtlCol="0" anchor="ctr"/>
            <a:lstStyle/>
            <a:p>
              <a:endParaRPr lang="en-ID"/>
            </a:p>
          </p:txBody>
        </p:sp>
        <p:sp>
          <p:nvSpPr>
            <p:cNvPr id="264" name="Freeform: Shape 263">
              <a:extLst>
                <a:ext uri="{FF2B5EF4-FFF2-40B4-BE49-F238E27FC236}">
                  <a16:creationId xmlns:a16="http://schemas.microsoft.com/office/drawing/2014/main" id="{F70E490E-41B3-409E-950D-4CA37DF18DA0}"/>
                </a:ext>
              </a:extLst>
            </p:cNvPr>
            <p:cNvSpPr/>
            <p:nvPr/>
          </p:nvSpPr>
          <p:spPr>
            <a:xfrm>
              <a:off x="4485900" y="4328237"/>
              <a:ext cx="187063" cy="74825"/>
            </a:xfrm>
            <a:custGeom>
              <a:avLst/>
              <a:gdLst>
                <a:gd name="connsiteX0" fmla="*/ 181551 w 187062"/>
                <a:gd name="connsiteY0" fmla="*/ 0 h 74825"/>
                <a:gd name="connsiteX1" fmla="*/ 131418 w 187062"/>
                <a:gd name="connsiteY1" fmla="*/ 14404 h 74825"/>
                <a:gd name="connsiteX2" fmla="*/ 69127 w 187062"/>
                <a:gd name="connsiteY2" fmla="*/ 14404 h 74825"/>
                <a:gd name="connsiteX3" fmla="*/ 23857 w 187062"/>
                <a:gd name="connsiteY3" fmla="*/ 46953 h 74825"/>
                <a:gd name="connsiteX4" fmla="*/ 662 w 187062"/>
                <a:gd name="connsiteY4" fmla="*/ 80063 h 74825"/>
                <a:gd name="connsiteX5" fmla="*/ 45183 w 187062"/>
                <a:gd name="connsiteY5" fmla="*/ 47888 h 74825"/>
                <a:gd name="connsiteX6" fmla="*/ 73803 w 187062"/>
                <a:gd name="connsiteY6" fmla="*/ 43212 h 74825"/>
                <a:gd name="connsiteX7" fmla="*/ 72120 w 187062"/>
                <a:gd name="connsiteY7" fmla="*/ 56119 h 74825"/>
                <a:gd name="connsiteX8" fmla="*/ 55471 w 187062"/>
                <a:gd name="connsiteY8" fmla="*/ 63601 h 74825"/>
                <a:gd name="connsiteX9" fmla="*/ 71371 w 187062"/>
                <a:gd name="connsiteY9" fmla="*/ 69587 h 74825"/>
                <a:gd name="connsiteX10" fmla="*/ 104294 w 187062"/>
                <a:gd name="connsiteY10" fmla="*/ 56119 h 74825"/>
                <a:gd name="connsiteX11" fmla="*/ 126742 w 187062"/>
                <a:gd name="connsiteY11" fmla="*/ 49011 h 74825"/>
                <a:gd name="connsiteX12" fmla="*/ 197077 w 187062"/>
                <a:gd name="connsiteY12" fmla="*/ 37413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062" h="74825">
                  <a:moveTo>
                    <a:pt x="181551" y="0"/>
                  </a:moveTo>
                  <a:cubicBezTo>
                    <a:pt x="181551" y="0"/>
                    <a:pt x="143390" y="12346"/>
                    <a:pt x="131418" y="14404"/>
                  </a:cubicBezTo>
                  <a:cubicBezTo>
                    <a:pt x="119633" y="16649"/>
                    <a:pt x="86711" y="12720"/>
                    <a:pt x="69127" y="14404"/>
                  </a:cubicBezTo>
                  <a:cubicBezTo>
                    <a:pt x="60148" y="15339"/>
                    <a:pt x="41441" y="32736"/>
                    <a:pt x="23857" y="46953"/>
                  </a:cubicBezTo>
                  <a:cubicBezTo>
                    <a:pt x="9641" y="63040"/>
                    <a:pt x="-3080" y="77818"/>
                    <a:pt x="662" y="80063"/>
                  </a:cubicBezTo>
                  <a:cubicBezTo>
                    <a:pt x="8705" y="84927"/>
                    <a:pt x="28721" y="59673"/>
                    <a:pt x="45183" y="47888"/>
                  </a:cubicBezTo>
                  <a:cubicBezTo>
                    <a:pt x="57716" y="38909"/>
                    <a:pt x="68191" y="39283"/>
                    <a:pt x="73803" y="43212"/>
                  </a:cubicBezTo>
                  <a:cubicBezTo>
                    <a:pt x="79602" y="47140"/>
                    <a:pt x="76983" y="52939"/>
                    <a:pt x="72120" y="56119"/>
                  </a:cubicBezTo>
                  <a:cubicBezTo>
                    <a:pt x="67256" y="59112"/>
                    <a:pt x="56219" y="60421"/>
                    <a:pt x="55471" y="63601"/>
                  </a:cubicBezTo>
                  <a:cubicBezTo>
                    <a:pt x="54536" y="66595"/>
                    <a:pt x="55471" y="72580"/>
                    <a:pt x="71371" y="69587"/>
                  </a:cubicBezTo>
                  <a:cubicBezTo>
                    <a:pt x="87272" y="66595"/>
                    <a:pt x="99057" y="60047"/>
                    <a:pt x="104294" y="56119"/>
                  </a:cubicBezTo>
                  <a:cubicBezTo>
                    <a:pt x="109532" y="52191"/>
                    <a:pt x="114770" y="50320"/>
                    <a:pt x="126742" y="49011"/>
                  </a:cubicBezTo>
                  <a:cubicBezTo>
                    <a:pt x="138527" y="47701"/>
                    <a:pt x="197077" y="37413"/>
                    <a:pt x="197077" y="37413"/>
                  </a:cubicBezTo>
                </a:path>
              </a:pathLst>
            </a:custGeom>
            <a:solidFill>
              <a:srgbClr val="FFE1BD"/>
            </a:solidFill>
            <a:ln w="18697" cap="flat">
              <a:noFill/>
              <a:prstDash val="solid"/>
              <a:miter/>
            </a:ln>
          </p:spPr>
          <p:txBody>
            <a:bodyPr rtlCol="0" anchor="ctr"/>
            <a:lstStyle/>
            <a:p>
              <a:endParaRPr lang="en-ID"/>
            </a:p>
          </p:txBody>
        </p:sp>
        <p:sp>
          <p:nvSpPr>
            <p:cNvPr id="265" name="Freeform: Shape 264">
              <a:extLst>
                <a:ext uri="{FF2B5EF4-FFF2-40B4-BE49-F238E27FC236}">
                  <a16:creationId xmlns:a16="http://schemas.microsoft.com/office/drawing/2014/main" id="{6F188580-635D-465B-9A28-D9CF01A9E7FA}"/>
                </a:ext>
              </a:extLst>
            </p:cNvPr>
            <p:cNvSpPr/>
            <p:nvPr/>
          </p:nvSpPr>
          <p:spPr>
            <a:xfrm>
              <a:off x="4606843" y="4269312"/>
              <a:ext cx="299300" cy="112238"/>
            </a:xfrm>
            <a:custGeom>
              <a:avLst/>
              <a:gdLst>
                <a:gd name="connsiteX0" fmla="*/ 309402 w 299300"/>
                <a:gd name="connsiteY0" fmla="*/ 0 h 112237"/>
                <a:gd name="connsiteX1" fmla="*/ 297430 w 299300"/>
                <a:gd name="connsiteY1" fmla="*/ 100827 h 112237"/>
                <a:gd name="connsiteX2" fmla="*/ 296120 w 299300"/>
                <a:gd name="connsiteY2" fmla="*/ 110928 h 112237"/>
                <a:gd name="connsiteX3" fmla="*/ 286393 w 299300"/>
                <a:gd name="connsiteY3" fmla="*/ 111302 h 112237"/>
                <a:gd name="connsiteX4" fmla="*/ 239814 w 299300"/>
                <a:gd name="connsiteY4" fmla="*/ 112799 h 112237"/>
                <a:gd name="connsiteX5" fmla="*/ 6921 w 299300"/>
                <a:gd name="connsiteY5" fmla="*/ 114295 h 112237"/>
                <a:gd name="connsiteX6" fmla="*/ 0 w 299300"/>
                <a:gd name="connsiteY6" fmla="*/ 69400 h 112237"/>
                <a:gd name="connsiteX7" fmla="*/ 268622 w 299300"/>
                <a:gd name="connsiteY7" fmla="*/ 6734 h 112237"/>
                <a:gd name="connsiteX8" fmla="*/ 309402 w 299300"/>
                <a:gd name="connsiteY8" fmla="*/ 0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00" h="112237">
                  <a:moveTo>
                    <a:pt x="309402" y="0"/>
                  </a:moveTo>
                  <a:lnTo>
                    <a:pt x="297430" y="100827"/>
                  </a:lnTo>
                  <a:lnTo>
                    <a:pt x="296120" y="110928"/>
                  </a:lnTo>
                  <a:cubicBezTo>
                    <a:pt x="292753" y="111115"/>
                    <a:pt x="289573" y="111115"/>
                    <a:pt x="286393" y="111302"/>
                  </a:cubicBezTo>
                  <a:cubicBezTo>
                    <a:pt x="271241" y="111863"/>
                    <a:pt x="255528" y="112238"/>
                    <a:pt x="239814" y="112799"/>
                  </a:cubicBezTo>
                  <a:cubicBezTo>
                    <a:pt x="127015" y="115418"/>
                    <a:pt x="6921" y="114295"/>
                    <a:pt x="6921" y="114295"/>
                  </a:cubicBezTo>
                  <a:lnTo>
                    <a:pt x="0" y="69400"/>
                  </a:lnTo>
                  <a:cubicBezTo>
                    <a:pt x="106813" y="38161"/>
                    <a:pt x="211568" y="16836"/>
                    <a:pt x="268622" y="6734"/>
                  </a:cubicBezTo>
                  <a:cubicBezTo>
                    <a:pt x="294250" y="2432"/>
                    <a:pt x="309402" y="0"/>
                    <a:pt x="309402" y="0"/>
                  </a:cubicBezTo>
                  <a:close/>
                </a:path>
              </a:pathLst>
            </a:custGeom>
            <a:solidFill>
              <a:srgbClr val="F9B253"/>
            </a:solidFill>
            <a:ln w="18697" cap="flat">
              <a:noFill/>
              <a:prstDash val="solid"/>
              <a:miter/>
            </a:ln>
          </p:spPr>
          <p:txBody>
            <a:bodyPr rtlCol="0" anchor="ctr"/>
            <a:lstStyle/>
            <a:p>
              <a:endParaRPr lang="en-ID"/>
            </a:p>
          </p:txBody>
        </p:sp>
        <p:sp>
          <p:nvSpPr>
            <p:cNvPr id="266" name="Freeform: Shape 265">
              <a:extLst>
                <a:ext uri="{FF2B5EF4-FFF2-40B4-BE49-F238E27FC236}">
                  <a16:creationId xmlns:a16="http://schemas.microsoft.com/office/drawing/2014/main" id="{898953A5-18A4-4ABF-9DC9-207565EB45D5}"/>
                </a:ext>
              </a:extLst>
            </p:cNvPr>
            <p:cNvSpPr/>
            <p:nvPr/>
          </p:nvSpPr>
          <p:spPr>
            <a:xfrm>
              <a:off x="4277828" y="4057586"/>
              <a:ext cx="149650" cy="355419"/>
            </a:xfrm>
            <a:custGeom>
              <a:avLst/>
              <a:gdLst>
                <a:gd name="connsiteX0" fmla="*/ 144758 w 149650"/>
                <a:gd name="connsiteY0" fmla="*/ 367176 h 355419"/>
                <a:gd name="connsiteX1" fmla="*/ 139894 w 149650"/>
                <a:gd name="connsiteY1" fmla="*/ 368859 h 355419"/>
                <a:gd name="connsiteX2" fmla="*/ 124742 w 149650"/>
                <a:gd name="connsiteY2" fmla="*/ 361751 h 355419"/>
                <a:gd name="connsiteX3" fmla="*/ 720 w 149650"/>
                <a:gd name="connsiteY3" fmla="*/ 17555 h 355419"/>
                <a:gd name="connsiteX4" fmla="*/ 7828 w 149650"/>
                <a:gd name="connsiteY4" fmla="*/ 2403 h 355419"/>
                <a:gd name="connsiteX5" fmla="*/ 12692 w 149650"/>
                <a:gd name="connsiteY5" fmla="*/ 720 h 355419"/>
                <a:gd name="connsiteX6" fmla="*/ 27844 w 149650"/>
                <a:gd name="connsiteY6" fmla="*/ 7828 h 355419"/>
                <a:gd name="connsiteX7" fmla="*/ 151866 w 149650"/>
                <a:gd name="connsiteY7" fmla="*/ 352023 h 355419"/>
                <a:gd name="connsiteX8" fmla="*/ 144758 w 149650"/>
                <a:gd name="connsiteY8" fmla="*/ 367176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650" h="355419">
                  <a:moveTo>
                    <a:pt x="144758" y="367176"/>
                  </a:moveTo>
                  <a:lnTo>
                    <a:pt x="139894" y="368859"/>
                  </a:lnTo>
                  <a:cubicBezTo>
                    <a:pt x="133721" y="371104"/>
                    <a:pt x="126987" y="367924"/>
                    <a:pt x="124742" y="361751"/>
                  </a:cubicBezTo>
                  <a:lnTo>
                    <a:pt x="720" y="17555"/>
                  </a:lnTo>
                  <a:cubicBezTo>
                    <a:pt x="-1525" y="11383"/>
                    <a:pt x="1655" y="4648"/>
                    <a:pt x="7828" y="2403"/>
                  </a:cubicBezTo>
                  <a:lnTo>
                    <a:pt x="12692" y="720"/>
                  </a:lnTo>
                  <a:cubicBezTo>
                    <a:pt x="18865" y="-1525"/>
                    <a:pt x="25599" y="1655"/>
                    <a:pt x="27844" y="7828"/>
                  </a:cubicBezTo>
                  <a:lnTo>
                    <a:pt x="151866" y="352023"/>
                  </a:lnTo>
                  <a:cubicBezTo>
                    <a:pt x="154111" y="358197"/>
                    <a:pt x="150931" y="364931"/>
                    <a:pt x="144758" y="367176"/>
                  </a:cubicBezTo>
                  <a:close/>
                </a:path>
              </a:pathLst>
            </a:custGeom>
            <a:solidFill>
              <a:srgbClr val="304EA1"/>
            </a:solidFill>
            <a:ln w="18697" cap="flat">
              <a:noFill/>
              <a:prstDash val="solid"/>
              <a:miter/>
            </a:ln>
          </p:spPr>
          <p:txBody>
            <a:bodyPr rtlCol="0" anchor="ctr"/>
            <a:lstStyle/>
            <a:p>
              <a:endParaRPr lang="en-ID"/>
            </a:p>
          </p:txBody>
        </p:sp>
        <p:sp>
          <p:nvSpPr>
            <p:cNvPr id="267" name="Freeform: Shape 266">
              <a:extLst>
                <a:ext uri="{FF2B5EF4-FFF2-40B4-BE49-F238E27FC236}">
                  <a16:creationId xmlns:a16="http://schemas.microsoft.com/office/drawing/2014/main" id="{E6B743CC-BE55-4048-BED5-967862CBA4E1}"/>
                </a:ext>
              </a:extLst>
            </p:cNvPr>
            <p:cNvSpPr/>
            <p:nvPr/>
          </p:nvSpPr>
          <p:spPr>
            <a:xfrm>
              <a:off x="4404441" y="4409235"/>
              <a:ext cx="411538" cy="18706"/>
            </a:xfrm>
            <a:custGeom>
              <a:avLst/>
              <a:gdLst>
                <a:gd name="connsiteX0" fmla="*/ 404804 w 411537"/>
                <a:gd name="connsiteY0" fmla="*/ 29556 h 18706"/>
                <a:gd name="connsiteX1" fmla="*/ 13656 w 411537"/>
                <a:gd name="connsiteY1" fmla="*/ 29556 h 18706"/>
                <a:gd name="connsiteX2" fmla="*/ 0 w 411537"/>
                <a:gd name="connsiteY2" fmla="*/ 15900 h 18706"/>
                <a:gd name="connsiteX3" fmla="*/ 0 w 411537"/>
                <a:gd name="connsiteY3" fmla="*/ 13656 h 18706"/>
                <a:gd name="connsiteX4" fmla="*/ 13656 w 411537"/>
                <a:gd name="connsiteY4" fmla="*/ 0 h 18706"/>
                <a:gd name="connsiteX5" fmla="*/ 404804 w 411537"/>
                <a:gd name="connsiteY5" fmla="*/ 0 h 18706"/>
                <a:gd name="connsiteX6" fmla="*/ 418459 w 411537"/>
                <a:gd name="connsiteY6" fmla="*/ 13656 h 18706"/>
                <a:gd name="connsiteX7" fmla="*/ 418459 w 411537"/>
                <a:gd name="connsiteY7" fmla="*/ 15900 h 18706"/>
                <a:gd name="connsiteX8" fmla="*/ 404804 w 411537"/>
                <a:gd name="connsiteY8" fmla="*/ 29556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537" h="18706">
                  <a:moveTo>
                    <a:pt x="404804" y="29556"/>
                  </a:moveTo>
                  <a:lnTo>
                    <a:pt x="13656" y="29556"/>
                  </a:lnTo>
                  <a:cubicBezTo>
                    <a:pt x="5986" y="29556"/>
                    <a:pt x="0" y="23383"/>
                    <a:pt x="0" y="15900"/>
                  </a:cubicBezTo>
                  <a:lnTo>
                    <a:pt x="0" y="13656"/>
                  </a:lnTo>
                  <a:cubicBezTo>
                    <a:pt x="0" y="5986"/>
                    <a:pt x="6173" y="0"/>
                    <a:pt x="13656" y="0"/>
                  </a:cubicBezTo>
                  <a:lnTo>
                    <a:pt x="404804" y="0"/>
                  </a:lnTo>
                  <a:cubicBezTo>
                    <a:pt x="412473" y="0"/>
                    <a:pt x="418459" y="6173"/>
                    <a:pt x="418459" y="13656"/>
                  </a:cubicBezTo>
                  <a:lnTo>
                    <a:pt x="418459" y="15900"/>
                  </a:lnTo>
                  <a:cubicBezTo>
                    <a:pt x="418459" y="23383"/>
                    <a:pt x="412473" y="29556"/>
                    <a:pt x="404804" y="29556"/>
                  </a:cubicBezTo>
                  <a:close/>
                </a:path>
              </a:pathLst>
            </a:custGeom>
            <a:solidFill>
              <a:srgbClr val="304EA1"/>
            </a:solidFill>
            <a:ln w="18697" cap="flat">
              <a:noFill/>
              <a:prstDash val="solid"/>
              <a:miter/>
            </a:ln>
          </p:spPr>
          <p:txBody>
            <a:bodyPr rtlCol="0" anchor="ctr"/>
            <a:lstStyle/>
            <a:p>
              <a:endParaRPr lang="en-ID"/>
            </a:p>
          </p:txBody>
        </p:sp>
        <p:sp>
          <p:nvSpPr>
            <p:cNvPr id="268" name="Freeform: Shape 267">
              <a:extLst>
                <a:ext uri="{FF2B5EF4-FFF2-40B4-BE49-F238E27FC236}">
                  <a16:creationId xmlns:a16="http://schemas.microsoft.com/office/drawing/2014/main" id="{4554FB67-7AFE-427C-8371-B40B97A9F920}"/>
                </a:ext>
              </a:extLst>
            </p:cNvPr>
            <p:cNvSpPr/>
            <p:nvPr/>
          </p:nvSpPr>
          <p:spPr>
            <a:xfrm>
              <a:off x="4846657" y="4269312"/>
              <a:ext cx="56119" cy="112238"/>
            </a:xfrm>
            <a:custGeom>
              <a:avLst/>
              <a:gdLst>
                <a:gd name="connsiteX0" fmla="*/ 69587 w 56118"/>
                <a:gd name="connsiteY0" fmla="*/ 0 h 112237"/>
                <a:gd name="connsiteX1" fmla="*/ 57615 w 56118"/>
                <a:gd name="connsiteY1" fmla="*/ 100827 h 112237"/>
                <a:gd name="connsiteX2" fmla="*/ 46579 w 56118"/>
                <a:gd name="connsiteY2" fmla="*/ 111302 h 112237"/>
                <a:gd name="connsiteX3" fmla="*/ 0 w 56118"/>
                <a:gd name="connsiteY3" fmla="*/ 112799 h 112237"/>
                <a:gd name="connsiteX4" fmla="*/ 28808 w 56118"/>
                <a:gd name="connsiteY4" fmla="*/ 6734 h 112237"/>
                <a:gd name="connsiteX5" fmla="*/ 69587 w 56118"/>
                <a:gd name="connsiteY5" fmla="*/ 0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8" h="112237">
                  <a:moveTo>
                    <a:pt x="69587" y="0"/>
                  </a:moveTo>
                  <a:lnTo>
                    <a:pt x="57615" y="100827"/>
                  </a:lnTo>
                  <a:cubicBezTo>
                    <a:pt x="54248" y="104007"/>
                    <a:pt x="50507" y="107748"/>
                    <a:pt x="46579" y="111302"/>
                  </a:cubicBezTo>
                  <a:cubicBezTo>
                    <a:pt x="31427" y="111863"/>
                    <a:pt x="15713" y="112238"/>
                    <a:pt x="0" y="112799"/>
                  </a:cubicBezTo>
                  <a:cubicBezTo>
                    <a:pt x="7857" y="70897"/>
                    <a:pt x="23570" y="22074"/>
                    <a:pt x="28808" y="6734"/>
                  </a:cubicBezTo>
                  <a:cubicBezTo>
                    <a:pt x="54435" y="2432"/>
                    <a:pt x="69587" y="0"/>
                    <a:pt x="69587" y="0"/>
                  </a:cubicBezTo>
                  <a:close/>
                </a:path>
              </a:pathLst>
            </a:custGeom>
            <a:solidFill>
              <a:srgbClr val="F29128"/>
            </a:solidFill>
            <a:ln w="18697" cap="flat">
              <a:noFill/>
              <a:prstDash val="solid"/>
              <a:miter/>
            </a:ln>
          </p:spPr>
          <p:txBody>
            <a:bodyPr rtlCol="0" anchor="ctr"/>
            <a:lstStyle/>
            <a:p>
              <a:endParaRPr lang="en-ID"/>
            </a:p>
          </p:txBody>
        </p:sp>
        <p:sp>
          <p:nvSpPr>
            <p:cNvPr id="269" name="Freeform: Shape 268">
              <a:extLst>
                <a:ext uri="{FF2B5EF4-FFF2-40B4-BE49-F238E27FC236}">
                  <a16:creationId xmlns:a16="http://schemas.microsoft.com/office/drawing/2014/main" id="{55552E5D-8115-4E67-AB3E-874C3314AF9D}"/>
                </a:ext>
              </a:extLst>
            </p:cNvPr>
            <p:cNvSpPr/>
            <p:nvPr/>
          </p:nvSpPr>
          <p:spPr>
            <a:xfrm>
              <a:off x="4823087" y="3945133"/>
              <a:ext cx="430244" cy="897901"/>
            </a:xfrm>
            <a:custGeom>
              <a:avLst/>
              <a:gdLst>
                <a:gd name="connsiteX0" fmla="*/ 447267 w 430244"/>
                <a:gd name="connsiteY0" fmla="*/ 855438 h 897900"/>
                <a:gd name="connsiteX1" fmla="*/ 175090 w 430244"/>
                <a:gd name="connsiteY1" fmla="*/ 892850 h 897900"/>
                <a:gd name="connsiteX2" fmla="*/ 0 w 430244"/>
                <a:gd name="connsiteY2" fmla="*/ 895843 h 897900"/>
                <a:gd name="connsiteX3" fmla="*/ 20016 w 430244"/>
                <a:gd name="connsiteY3" fmla="*/ 597291 h 897900"/>
                <a:gd name="connsiteX4" fmla="*/ 32923 w 430244"/>
                <a:gd name="connsiteY4" fmla="*/ 491227 h 897900"/>
                <a:gd name="connsiteX5" fmla="*/ 165738 w 430244"/>
                <a:gd name="connsiteY5" fmla="*/ 79502 h 897900"/>
                <a:gd name="connsiteX6" fmla="*/ 303416 w 430244"/>
                <a:gd name="connsiteY6" fmla="*/ 0 h 897900"/>
                <a:gd name="connsiteX7" fmla="*/ 413783 w 430244"/>
                <a:gd name="connsiteY7" fmla="*/ 271054 h 897900"/>
                <a:gd name="connsiteX8" fmla="*/ 386097 w 430244"/>
                <a:gd name="connsiteY8" fmla="*/ 583074 h 897900"/>
                <a:gd name="connsiteX9" fmla="*/ 447267 w 430244"/>
                <a:gd name="connsiteY9" fmla="*/ 855438 h 89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244" h="897900">
                  <a:moveTo>
                    <a:pt x="447267" y="855438"/>
                  </a:moveTo>
                  <a:cubicBezTo>
                    <a:pt x="396012" y="834487"/>
                    <a:pt x="319503" y="857683"/>
                    <a:pt x="175090" y="892850"/>
                  </a:cubicBezTo>
                  <a:cubicBezTo>
                    <a:pt x="30678" y="928392"/>
                    <a:pt x="0" y="895843"/>
                    <a:pt x="0" y="895843"/>
                  </a:cubicBezTo>
                  <a:cubicBezTo>
                    <a:pt x="5238" y="884993"/>
                    <a:pt x="3928" y="756295"/>
                    <a:pt x="20016" y="597291"/>
                  </a:cubicBezTo>
                  <a:cubicBezTo>
                    <a:pt x="23383" y="563059"/>
                    <a:pt x="27685" y="527517"/>
                    <a:pt x="32923" y="491227"/>
                  </a:cubicBezTo>
                  <a:cubicBezTo>
                    <a:pt x="54622" y="344008"/>
                    <a:pt x="93344" y="187437"/>
                    <a:pt x="165738" y="79502"/>
                  </a:cubicBezTo>
                  <a:cubicBezTo>
                    <a:pt x="201654" y="26189"/>
                    <a:pt x="303416" y="0"/>
                    <a:pt x="303416" y="0"/>
                  </a:cubicBezTo>
                  <a:cubicBezTo>
                    <a:pt x="358973" y="67904"/>
                    <a:pt x="413970" y="148902"/>
                    <a:pt x="413783" y="271054"/>
                  </a:cubicBezTo>
                  <a:cubicBezTo>
                    <a:pt x="413595" y="393206"/>
                    <a:pt x="381421" y="512739"/>
                    <a:pt x="386097" y="583074"/>
                  </a:cubicBezTo>
                  <a:cubicBezTo>
                    <a:pt x="390774" y="653971"/>
                    <a:pt x="447267" y="855438"/>
                    <a:pt x="447267" y="855438"/>
                  </a:cubicBezTo>
                  <a:close/>
                </a:path>
              </a:pathLst>
            </a:custGeom>
            <a:solidFill>
              <a:srgbClr val="F9B253"/>
            </a:solidFill>
            <a:ln w="18697" cap="flat">
              <a:noFill/>
              <a:prstDash val="solid"/>
              <a:miter/>
            </a:ln>
          </p:spPr>
          <p:txBody>
            <a:bodyPr rtlCol="0" anchor="ctr"/>
            <a:lstStyle/>
            <a:p>
              <a:endParaRPr lang="en-ID"/>
            </a:p>
          </p:txBody>
        </p:sp>
        <p:sp>
          <p:nvSpPr>
            <p:cNvPr id="270" name="Freeform: Shape 269">
              <a:extLst>
                <a:ext uri="{FF2B5EF4-FFF2-40B4-BE49-F238E27FC236}">
                  <a16:creationId xmlns:a16="http://schemas.microsoft.com/office/drawing/2014/main" id="{5841FF92-6FAB-46E3-99D7-2C7A979A5B5F}"/>
                </a:ext>
              </a:extLst>
            </p:cNvPr>
            <p:cNvSpPr/>
            <p:nvPr/>
          </p:nvSpPr>
          <p:spPr>
            <a:xfrm>
              <a:off x="4842916" y="4072525"/>
              <a:ext cx="280594" cy="467657"/>
            </a:xfrm>
            <a:custGeom>
              <a:avLst/>
              <a:gdLst>
                <a:gd name="connsiteX0" fmla="*/ 124023 w 280594"/>
                <a:gd name="connsiteY0" fmla="*/ 468589 h 467656"/>
                <a:gd name="connsiteX1" fmla="*/ 0 w 280594"/>
                <a:gd name="connsiteY1" fmla="*/ 470086 h 467656"/>
                <a:gd name="connsiteX2" fmla="*/ 12907 w 280594"/>
                <a:gd name="connsiteY2" fmla="*/ 364021 h 467656"/>
                <a:gd name="connsiteX3" fmla="*/ 17771 w 280594"/>
                <a:gd name="connsiteY3" fmla="*/ 363834 h 467656"/>
                <a:gd name="connsiteX4" fmla="*/ 74451 w 280594"/>
                <a:gd name="connsiteY4" fmla="*/ 318939 h 467656"/>
                <a:gd name="connsiteX5" fmla="*/ 124771 w 280594"/>
                <a:gd name="connsiteY5" fmla="*/ 149086 h 467656"/>
                <a:gd name="connsiteX6" fmla="*/ 213439 w 280594"/>
                <a:gd name="connsiteY6" fmla="*/ 8041 h 467656"/>
                <a:gd name="connsiteX7" fmla="*/ 282465 w 280594"/>
                <a:gd name="connsiteY7" fmla="*/ 46015 h 467656"/>
                <a:gd name="connsiteX8" fmla="*/ 124023 w 280594"/>
                <a:gd name="connsiteY8" fmla="*/ 468589 h 4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594" h="467656">
                  <a:moveTo>
                    <a:pt x="124023" y="468589"/>
                  </a:moveTo>
                  <a:cubicBezTo>
                    <a:pt x="95028" y="472143"/>
                    <a:pt x="50694" y="473079"/>
                    <a:pt x="0" y="470086"/>
                  </a:cubicBezTo>
                  <a:cubicBezTo>
                    <a:pt x="3367" y="435853"/>
                    <a:pt x="7670" y="400311"/>
                    <a:pt x="12907" y="364021"/>
                  </a:cubicBezTo>
                  <a:lnTo>
                    <a:pt x="17771" y="363834"/>
                  </a:lnTo>
                  <a:cubicBezTo>
                    <a:pt x="44521" y="363086"/>
                    <a:pt x="67717" y="344941"/>
                    <a:pt x="74451" y="318939"/>
                  </a:cubicBezTo>
                  <a:cubicBezTo>
                    <a:pt x="83991" y="282649"/>
                    <a:pt x="100266" y="225033"/>
                    <a:pt x="124771" y="149086"/>
                  </a:cubicBezTo>
                  <a:cubicBezTo>
                    <a:pt x="168169" y="13466"/>
                    <a:pt x="213439" y="8041"/>
                    <a:pt x="213439" y="8041"/>
                  </a:cubicBezTo>
                  <a:cubicBezTo>
                    <a:pt x="213439" y="8041"/>
                    <a:pt x="279846" y="-26005"/>
                    <a:pt x="282465" y="46015"/>
                  </a:cubicBezTo>
                  <a:cubicBezTo>
                    <a:pt x="285083" y="117098"/>
                    <a:pt x="208762" y="458114"/>
                    <a:pt x="124023" y="468589"/>
                  </a:cubicBezTo>
                  <a:close/>
                </a:path>
              </a:pathLst>
            </a:custGeom>
            <a:solidFill>
              <a:srgbClr val="F29128"/>
            </a:solidFill>
            <a:ln w="18697" cap="flat">
              <a:noFill/>
              <a:prstDash val="solid"/>
              <a:miter/>
            </a:ln>
          </p:spPr>
          <p:txBody>
            <a:bodyPr rtlCol="0" anchor="ctr"/>
            <a:lstStyle/>
            <a:p>
              <a:endParaRPr lang="en-ID"/>
            </a:p>
          </p:txBody>
        </p:sp>
        <p:sp>
          <p:nvSpPr>
            <p:cNvPr id="271" name="Freeform: Shape 270">
              <a:extLst>
                <a:ext uri="{FF2B5EF4-FFF2-40B4-BE49-F238E27FC236}">
                  <a16:creationId xmlns:a16="http://schemas.microsoft.com/office/drawing/2014/main" id="{9C851E56-9D9F-48F1-AD0A-37FED406A06A}"/>
                </a:ext>
              </a:extLst>
            </p:cNvPr>
            <p:cNvSpPr/>
            <p:nvPr/>
          </p:nvSpPr>
          <p:spPr>
            <a:xfrm>
              <a:off x="5132887" y="4839853"/>
              <a:ext cx="93531" cy="149650"/>
            </a:xfrm>
            <a:custGeom>
              <a:avLst/>
              <a:gdLst>
                <a:gd name="connsiteX0" fmla="*/ 26913 w 93531"/>
                <a:gd name="connsiteY0" fmla="*/ 155636 h 149650"/>
                <a:gd name="connsiteX1" fmla="*/ 104170 w 93531"/>
                <a:gd name="connsiteY1" fmla="*/ 53500 h 149650"/>
                <a:gd name="connsiteX2" fmla="*/ 73679 w 93531"/>
                <a:gd name="connsiteY2" fmla="*/ 0 h 149650"/>
                <a:gd name="connsiteX3" fmla="*/ 8955 w 93531"/>
                <a:gd name="connsiteY3" fmla="*/ 29930 h 149650"/>
                <a:gd name="connsiteX4" fmla="*/ 350 w 93531"/>
                <a:gd name="connsiteY4" fmla="*/ 91099 h 149650"/>
                <a:gd name="connsiteX5" fmla="*/ 26913 w 93531"/>
                <a:gd name="connsiteY5" fmla="*/ 155636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31" h="149650">
                  <a:moveTo>
                    <a:pt x="26913" y="155636"/>
                  </a:moveTo>
                  <a:cubicBezTo>
                    <a:pt x="26913" y="155636"/>
                    <a:pt x="76111" y="137865"/>
                    <a:pt x="104170" y="53500"/>
                  </a:cubicBezTo>
                  <a:lnTo>
                    <a:pt x="73679" y="0"/>
                  </a:lnTo>
                  <a:lnTo>
                    <a:pt x="8955" y="29930"/>
                  </a:lnTo>
                  <a:cubicBezTo>
                    <a:pt x="8955" y="29930"/>
                    <a:pt x="-2081" y="88294"/>
                    <a:pt x="350" y="91099"/>
                  </a:cubicBezTo>
                  <a:cubicBezTo>
                    <a:pt x="2782" y="93906"/>
                    <a:pt x="26913" y="155636"/>
                    <a:pt x="26913" y="155636"/>
                  </a:cubicBezTo>
                  <a:close/>
                </a:path>
              </a:pathLst>
            </a:custGeom>
            <a:solidFill>
              <a:srgbClr val="5A4B60"/>
            </a:solidFill>
            <a:ln w="18697" cap="flat">
              <a:noFill/>
              <a:prstDash val="solid"/>
              <a:miter/>
            </a:ln>
          </p:spPr>
          <p:txBody>
            <a:bodyPr rtlCol="0" anchor="ctr"/>
            <a:lstStyle/>
            <a:p>
              <a:endParaRPr lang="en-ID"/>
            </a:p>
          </p:txBody>
        </p:sp>
        <p:sp>
          <p:nvSpPr>
            <p:cNvPr id="272" name="Freeform: Shape 271">
              <a:extLst>
                <a:ext uri="{FF2B5EF4-FFF2-40B4-BE49-F238E27FC236}">
                  <a16:creationId xmlns:a16="http://schemas.microsoft.com/office/drawing/2014/main" id="{663635C5-7E85-4A9E-9F0E-52ABDFA8EFF6}"/>
                </a:ext>
              </a:extLst>
            </p:cNvPr>
            <p:cNvSpPr/>
            <p:nvPr/>
          </p:nvSpPr>
          <p:spPr>
            <a:xfrm>
              <a:off x="4386474" y="4403480"/>
              <a:ext cx="187063" cy="56119"/>
            </a:xfrm>
            <a:custGeom>
              <a:avLst/>
              <a:gdLst>
                <a:gd name="connsiteX0" fmla="*/ 173415 w 187062"/>
                <a:gd name="connsiteY0" fmla="*/ 56262 h 56118"/>
                <a:gd name="connsiteX1" fmla="*/ 168926 w 187062"/>
                <a:gd name="connsiteY1" fmla="*/ 20346 h 56118"/>
                <a:gd name="connsiteX2" fmla="*/ 121225 w 187062"/>
                <a:gd name="connsiteY2" fmla="*/ 22591 h 56118"/>
                <a:gd name="connsiteX3" fmla="*/ 65480 w 187062"/>
                <a:gd name="connsiteY3" fmla="*/ 8374 h 56118"/>
                <a:gd name="connsiteX4" fmla="*/ 41910 w 187062"/>
                <a:gd name="connsiteY4" fmla="*/ 18475 h 56118"/>
                <a:gd name="connsiteX5" fmla="*/ 71279 w 187062"/>
                <a:gd name="connsiteY5" fmla="*/ 27828 h 56118"/>
                <a:gd name="connsiteX6" fmla="*/ 61178 w 187062"/>
                <a:gd name="connsiteY6" fmla="*/ 31008 h 56118"/>
                <a:gd name="connsiteX7" fmla="*/ 46961 w 187062"/>
                <a:gd name="connsiteY7" fmla="*/ 31008 h 56118"/>
                <a:gd name="connsiteX8" fmla="*/ 30312 w 187062"/>
                <a:gd name="connsiteY8" fmla="*/ 23526 h 56118"/>
                <a:gd name="connsiteX9" fmla="*/ 22456 w 187062"/>
                <a:gd name="connsiteY9" fmla="*/ 15482 h 56118"/>
                <a:gd name="connsiteX10" fmla="*/ 195 w 187062"/>
                <a:gd name="connsiteY10" fmla="*/ 5568 h 56118"/>
                <a:gd name="connsiteX11" fmla="*/ 13290 w 187062"/>
                <a:gd name="connsiteY11" fmla="*/ 31008 h 56118"/>
                <a:gd name="connsiteX12" fmla="*/ 44155 w 187062"/>
                <a:gd name="connsiteY12" fmla="*/ 55888 h 56118"/>
                <a:gd name="connsiteX13" fmla="*/ 93352 w 187062"/>
                <a:gd name="connsiteY13" fmla="*/ 69543 h 56118"/>
                <a:gd name="connsiteX14" fmla="*/ 112807 w 187062"/>
                <a:gd name="connsiteY14" fmla="*/ 68982 h 56118"/>
                <a:gd name="connsiteX15" fmla="*/ 154896 w 187062"/>
                <a:gd name="connsiteY15" fmla="*/ 63931 h 56118"/>
                <a:gd name="connsiteX16" fmla="*/ 174912 w 187062"/>
                <a:gd name="connsiteY16" fmla="*/ 64493 h 56118"/>
                <a:gd name="connsiteX17" fmla="*/ 173415 w 187062"/>
                <a:gd name="connsiteY17" fmla="*/ 56262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062" h="56118">
                  <a:moveTo>
                    <a:pt x="173415" y="56262"/>
                  </a:moveTo>
                  <a:lnTo>
                    <a:pt x="168926" y="20346"/>
                  </a:lnTo>
                  <a:cubicBezTo>
                    <a:pt x="168926" y="20346"/>
                    <a:pt x="136564" y="24461"/>
                    <a:pt x="121225" y="22591"/>
                  </a:cubicBezTo>
                  <a:cubicBezTo>
                    <a:pt x="105886" y="20720"/>
                    <a:pt x="87553" y="12676"/>
                    <a:pt x="65480" y="8374"/>
                  </a:cubicBezTo>
                  <a:cubicBezTo>
                    <a:pt x="43032" y="4071"/>
                    <a:pt x="38356" y="13238"/>
                    <a:pt x="41910" y="18475"/>
                  </a:cubicBezTo>
                  <a:cubicBezTo>
                    <a:pt x="46213" y="24835"/>
                    <a:pt x="71279" y="27828"/>
                    <a:pt x="71279" y="27828"/>
                  </a:cubicBezTo>
                  <a:cubicBezTo>
                    <a:pt x="71279" y="27828"/>
                    <a:pt x="74833" y="31008"/>
                    <a:pt x="61178" y="31008"/>
                  </a:cubicBezTo>
                  <a:lnTo>
                    <a:pt x="46961" y="31008"/>
                  </a:lnTo>
                  <a:cubicBezTo>
                    <a:pt x="40414" y="29886"/>
                    <a:pt x="30874" y="23900"/>
                    <a:pt x="30312" y="23526"/>
                  </a:cubicBezTo>
                  <a:cubicBezTo>
                    <a:pt x="27880" y="21094"/>
                    <a:pt x="25262" y="18662"/>
                    <a:pt x="22456" y="15482"/>
                  </a:cubicBezTo>
                  <a:cubicBezTo>
                    <a:pt x="7865" y="-44"/>
                    <a:pt x="-1488" y="-4908"/>
                    <a:pt x="195" y="5568"/>
                  </a:cubicBezTo>
                  <a:cubicBezTo>
                    <a:pt x="1692" y="16043"/>
                    <a:pt x="13290" y="31008"/>
                    <a:pt x="13290" y="31008"/>
                  </a:cubicBezTo>
                  <a:cubicBezTo>
                    <a:pt x="22456" y="41671"/>
                    <a:pt x="24326" y="45599"/>
                    <a:pt x="44155" y="55888"/>
                  </a:cubicBezTo>
                  <a:cubicBezTo>
                    <a:pt x="54443" y="61126"/>
                    <a:pt x="79136" y="66738"/>
                    <a:pt x="93352" y="69543"/>
                  </a:cubicBezTo>
                  <a:cubicBezTo>
                    <a:pt x="99713" y="70853"/>
                    <a:pt x="106260" y="70666"/>
                    <a:pt x="112807" y="68982"/>
                  </a:cubicBezTo>
                  <a:cubicBezTo>
                    <a:pt x="121412" y="66924"/>
                    <a:pt x="136003" y="64306"/>
                    <a:pt x="154896" y="63931"/>
                  </a:cubicBezTo>
                  <a:cubicBezTo>
                    <a:pt x="167242" y="64493"/>
                    <a:pt x="174912" y="64493"/>
                    <a:pt x="174912" y="64493"/>
                  </a:cubicBezTo>
                  <a:cubicBezTo>
                    <a:pt x="201849" y="66924"/>
                    <a:pt x="187445" y="60939"/>
                    <a:pt x="173415" y="56262"/>
                  </a:cubicBezTo>
                  <a:close/>
                </a:path>
              </a:pathLst>
            </a:custGeom>
            <a:solidFill>
              <a:srgbClr val="FFE1BD"/>
            </a:solidFill>
            <a:ln w="18697" cap="flat">
              <a:noFill/>
              <a:prstDash val="solid"/>
              <a:miter/>
            </a:ln>
          </p:spPr>
          <p:txBody>
            <a:bodyPr rtlCol="0" anchor="ctr"/>
            <a:lstStyle/>
            <a:p>
              <a:endParaRPr lang="en-ID"/>
            </a:p>
          </p:txBody>
        </p:sp>
        <p:sp>
          <p:nvSpPr>
            <p:cNvPr id="273" name="Freeform: Shape 272">
              <a:extLst>
                <a:ext uri="{FF2B5EF4-FFF2-40B4-BE49-F238E27FC236}">
                  <a16:creationId xmlns:a16="http://schemas.microsoft.com/office/drawing/2014/main" id="{2E81144B-EBDF-448D-ABE6-27776CB3A338}"/>
                </a:ext>
              </a:extLst>
            </p:cNvPr>
            <p:cNvSpPr/>
            <p:nvPr/>
          </p:nvSpPr>
          <p:spPr>
            <a:xfrm>
              <a:off x="4533701" y="4049787"/>
              <a:ext cx="579894" cy="448950"/>
            </a:xfrm>
            <a:custGeom>
              <a:avLst/>
              <a:gdLst>
                <a:gd name="connsiteX0" fmla="*/ 515357 w 579894"/>
                <a:gd name="connsiteY0" fmla="*/ 3281 h 448950"/>
                <a:gd name="connsiteX1" fmla="*/ 426690 w 579894"/>
                <a:gd name="connsiteY1" fmla="*/ 144326 h 448950"/>
                <a:gd name="connsiteX2" fmla="*/ 376557 w 579894"/>
                <a:gd name="connsiteY2" fmla="*/ 314179 h 448950"/>
                <a:gd name="connsiteX3" fmla="*/ 319690 w 579894"/>
                <a:gd name="connsiteY3" fmla="*/ 359074 h 448950"/>
                <a:gd name="connsiteX4" fmla="*/ 2058 w 579894"/>
                <a:gd name="connsiteY4" fmla="*/ 367492 h 448950"/>
                <a:gd name="connsiteX5" fmla="*/ 0 w 579894"/>
                <a:gd name="connsiteY5" fmla="*/ 430719 h 448950"/>
                <a:gd name="connsiteX6" fmla="*/ 209884 w 579894"/>
                <a:gd name="connsiteY6" fmla="*/ 456347 h 448950"/>
                <a:gd name="connsiteX7" fmla="*/ 425755 w 579894"/>
                <a:gd name="connsiteY7" fmla="*/ 463829 h 448950"/>
                <a:gd name="connsiteX8" fmla="*/ 589809 w 579894"/>
                <a:gd name="connsiteY8" fmla="*/ 42938 h 448950"/>
                <a:gd name="connsiteX9" fmla="*/ 515357 w 579894"/>
                <a:gd name="connsiteY9" fmla="*/ 3281 h 44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894" h="448950">
                  <a:moveTo>
                    <a:pt x="515357" y="3281"/>
                  </a:moveTo>
                  <a:cubicBezTo>
                    <a:pt x="515357" y="3281"/>
                    <a:pt x="470089" y="8519"/>
                    <a:pt x="426690" y="144326"/>
                  </a:cubicBezTo>
                  <a:cubicBezTo>
                    <a:pt x="402372" y="220086"/>
                    <a:pt x="386097" y="277889"/>
                    <a:pt x="376557" y="314179"/>
                  </a:cubicBezTo>
                  <a:cubicBezTo>
                    <a:pt x="369636" y="340181"/>
                    <a:pt x="346627" y="358326"/>
                    <a:pt x="319690" y="359074"/>
                  </a:cubicBezTo>
                  <a:lnTo>
                    <a:pt x="2058" y="367492"/>
                  </a:lnTo>
                  <a:lnTo>
                    <a:pt x="0" y="430719"/>
                  </a:lnTo>
                  <a:cubicBezTo>
                    <a:pt x="0" y="430719"/>
                    <a:pt x="124023" y="444187"/>
                    <a:pt x="209884" y="456347"/>
                  </a:cubicBezTo>
                  <a:cubicBezTo>
                    <a:pt x="295933" y="468693"/>
                    <a:pt x="379924" y="469441"/>
                    <a:pt x="425755" y="463829"/>
                  </a:cubicBezTo>
                  <a:cubicBezTo>
                    <a:pt x="510681" y="453354"/>
                    <a:pt x="593737" y="80912"/>
                    <a:pt x="589809" y="42938"/>
                  </a:cubicBezTo>
                  <a:cubicBezTo>
                    <a:pt x="583449" y="-16922"/>
                    <a:pt x="515357" y="3281"/>
                    <a:pt x="515357" y="3281"/>
                  </a:cubicBezTo>
                  <a:close/>
                </a:path>
              </a:pathLst>
            </a:custGeom>
            <a:solidFill>
              <a:srgbClr val="F9B253"/>
            </a:solidFill>
            <a:ln w="18697" cap="flat">
              <a:noFill/>
              <a:prstDash val="solid"/>
              <a:miter/>
            </a:ln>
          </p:spPr>
          <p:txBody>
            <a:bodyPr rtlCol="0" anchor="ctr"/>
            <a:lstStyle/>
            <a:p>
              <a:endParaRPr lang="en-ID"/>
            </a:p>
          </p:txBody>
        </p:sp>
        <p:sp>
          <p:nvSpPr>
            <p:cNvPr id="274" name="Freeform: Shape 273">
              <a:extLst>
                <a:ext uri="{FF2B5EF4-FFF2-40B4-BE49-F238E27FC236}">
                  <a16:creationId xmlns:a16="http://schemas.microsoft.com/office/drawing/2014/main" id="{1BC2592B-ADBB-4E59-A1E5-C7F6667E4E10}"/>
                </a:ext>
              </a:extLst>
            </p:cNvPr>
            <p:cNvSpPr/>
            <p:nvPr/>
          </p:nvSpPr>
          <p:spPr>
            <a:xfrm>
              <a:off x="4837753" y="3630578"/>
              <a:ext cx="280594" cy="318007"/>
            </a:xfrm>
            <a:custGeom>
              <a:avLst/>
              <a:gdLst>
                <a:gd name="connsiteX0" fmla="*/ 1796 w 280594"/>
                <a:gd name="connsiteY0" fmla="*/ 102613 h 318006"/>
                <a:gd name="connsiteX1" fmla="*/ 11710 w 280594"/>
                <a:gd name="connsiteY1" fmla="*/ 146760 h 318006"/>
                <a:gd name="connsiteX2" fmla="*/ 21250 w 280594"/>
                <a:gd name="connsiteY2" fmla="*/ 156300 h 318006"/>
                <a:gd name="connsiteX3" fmla="*/ 20876 w 280594"/>
                <a:gd name="connsiteY3" fmla="*/ 189971 h 318006"/>
                <a:gd name="connsiteX4" fmla="*/ 84852 w 280594"/>
                <a:gd name="connsiteY4" fmla="*/ 314929 h 318006"/>
                <a:gd name="connsiteX5" fmla="*/ 226271 w 280594"/>
                <a:gd name="connsiteY5" fmla="*/ 280510 h 318006"/>
                <a:gd name="connsiteX6" fmla="*/ 288376 w 280594"/>
                <a:gd name="connsiteY6" fmla="*/ 165092 h 318006"/>
                <a:gd name="connsiteX7" fmla="*/ 208687 w 280594"/>
                <a:gd name="connsiteY7" fmla="*/ 103 h 318006"/>
                <a:gd name="connsiteX8" fmla="*/ 67642 w 280594"/>
                <a:gd name="connsiteY8" fmla="*/ 23672 h 318006"/>
                <a:gd name="connsiteX9" fmla="*/ 1796 w 280594"/>
                <a:gd name="connsiteY9" fmla="*/ 10261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594" h="318006">
                  <a:moveTo>
                    <a:pt x="1796" y="102613"/>
                  </a:moveTo>
                  <a:cubicBezTo>
                    <a:pt x="1796" y="102613"/>
                    <a:pt x="-6248" y="118700"/>
                    <a:pt x="11710" y="146760"/>
                  </a:cubicBezTo>
                  <a:cubicBezTo>
                    <a:pt x="13394" y="149379"/>
                    <a:pt x="20315" y="153120"/>
                    <a:pt x="21250" y="156300"/>
                  </a:cubicBezTo>
                  <a:cubicBezTo>
                    <a:pt x="24244" y="168085"/>
                    <a:pt x="21437" y="180057"/>
                    <a:pt x="20876" y="189971"/>
                  </a:cubicBezTo>
                  <a:cubicBezTo>
                    <a:pt x="34719" y="238421"/>
                    <a:pt x="54922" y="283315"/>
                    <a:pt x="84852" y="314929"/>
                  </a:cubicBezTo>
                  <a:cubicBezTo>
                    <a:pt x="115530" y="328585"/>
                    <a:pt x="175577" y="307259"/>
                    <a:pt x="226271" y="280510"/>
                  </a:cubicBezTo>
                  <a:cubicBezTo>
                    <a:pt x="237121" y="279574"/>
                    <a:pt x="296981" y="250205"/>
                    <a:pt x="288376" y="165092"/>
                  </a:cubicBezTo>
                  <a:cubicBezTo>
                    <a:pt x="279771" y="79978"/>
                    <a:pt x="213177" y="1973"/>
                    <a:pt x="208687" y="103"/>
                  </a:cubicBezTo>
                  <a:cubicBezTo>
                    <a:pt x="204198" y="-1768"/>
                    <a:pt x="72880" y="22550"/>
                    <a:pt x="67642" y="23672"/>
                  </a:cubicBezTo>
                  <a:cubicBezTo>
                    <a:pt x="62404" y="24795"/>
                    <a:pt x="1796" y="102613"/>
                    <a:pt x="1796" y="102613"/>
                  </a:cubicBezTo>
                  <a:close/>
                </a:path>
              </a:pathLst>
            </a:custGeom>
            <a:solidFill>
              <a:srgbClr val="FDD1AC"/>
            </a:solidFill>
            <a:ln w="18697" cap="flat">
              <a:noFill/>
              <a:prstDash val="solid"/>
              <a:miter/>
            </a:ln>
          </p:spPr>
          <p:txBody>
            <a:bodyPr rtlCol="0" anchor="ctr"/>
            <a:lstStyle/>
            <a:p>
              <a:endParaRPr lang="en-ID"/>
            </a:p>
          </p:txBody>
        </p:sp>
        <p:sp>
          <p:nvSpPr>
            <p:cNvPr id="275" name="Freeform: Shape 274">
              <a:extLst>
                <a:ext uri="{FF2B5EF4-FFF2-40B4-BE49-F238E27FC236}">
                  <a16:creationId xmlns:a16="http://schemas.microsoft.com/office/drawing/2014/main" id="{E362A5C9-7C10-43B8-914A-6C291D6D446C}"/>
                </a:ext>
              </a:extLst>
            </p:cNvPr>
            <p:cNvSpPr/>
            <p:nvPr/>
          </p:nvSpPr>
          <p:spPr>
            <a:xfrm>
              <a:off x="4726937" y="3520467"/>
              <a:ext cx="430244" cy="336713"/>
            </a:xfrm>
            <a:custGeom>
              <a:avLst/>
              <a:gdLst>
                <a:gd name="connsiteX0" fmla="*/ 301545 w 430244"/>
                <a:gd name="connsiteY0" fmla="*/ 245086 h 336712"/>
                <a:gd name="connsiteX1" fmla="*/ 265255 w 430244"/>
                <a:gd name="connsiteY1" fmla="*/ 192147 h 336712"/>
                <a:gd name="connsiteX2" fmla="*/ 230274 w 430244"/>
                <a:gd name="connsiteY2" fmla="*/ 170635 h 336712"/>
                <a:gd name="connsiteX3" fmla="*/ 0 w 430244"/>
                <a:gd name="connsiteY3" fmla="*/ 85521 h 336712"/>
                <a:gd name="connsiteX4" fmla="*/ 122339 w 430244"/>
                <a:gd name="connsiteY4" fmla="*/ 57836 h 336712"/>
                <a:gd name="connsiteX5" fmla="*/ 331101 w 430244"/>
                <a:gd name="connsiteY5" fmla="*/ 37259 h 336712"/>
                <a:gd name="connsiteX6" fmla="*/ 430057 w 430244"/>
                <a:gd name="connsiteY6" fmla="*/ 144259 h 336712"/>
                <a:gd name="connsiteX7" fmla="*/ 384975 w 430244"/>
                <a:gd name="connsiteY7" fmla="*/ 350402 h 336712"/>
                <a:gd name="connsiteX8" fmla="*/ 350556 w 430244"/>
                <a:gd name="connsiteY8" fmla="*/ 300643 h 336712"/>
                <a:gd name="connsiteX9" fmla="*/ 344943 w 430244"/>
                <a:gd name="connsiteY9" fmla="*/ 191586 h 336712"/>
                <a:gd name="connsiteX10" fmla="*/ 301545 w 430244"/>
                <a:gd name="connsiteY10" fmla="*/ 245086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244" h="336712">
                  <a:moveTo>
                    <a:pt x="301545" y="245086"/>
                  </a:moveTo>
                  <a:cubicBezTo>
                    <a:pt x="301545" y="245086"/>
                    <a:pt x="266751" y="237416"/>
                    <a:pt x="265255" y="192147"/>
                  </a:cubicBezTo>
                  <a:cubicBezTo>
                    <a:pt x="263758" y="146878"/>
                    <a:pt x="257959" y="145381"/>
                    <a:pt x="230274" y="170635"/>
                  </a:cubicBezTo>
                  <a:cubicBezTo>
                    <a:pt x="202589" y="195888"/>
                    <a:pt x="16087" y="294470"/>
                    <a:pt x="0" y="85521"/>
                  </a:cubicBezTo>
                  <a:cubicBezTo>
                    <a:pt x="20764" y="92068"/>
                    <a:pt x="73329" y="81406"/>
                    <a:pt x="122339" y="57836"/>
                  </a:cubicBezTo>
                  <a:cubicBezTo>
                    <a:pt x="147967" y="45490"/>
                    <a:pt x="258147" y="-51970"/>
                    <a:pt x="331101" y="37259"/>
                  </a:cubicBezTo>
                  <a:cubicBezTo>
                    <a:pt x="367017" y="30899"/>
                    <a:pt x="416589" y="62887"/>
                    <a:pt x="430057" y="144259"/>
                  </a:cubicBezTo>
                  <a:cubicBezTo>
                    <a:pt x="443339" y="225444"/>
                    <a:pt x="413783" y="338243"/>
                    <a:pt x="384975" y="350402"/>
                  </a:cubicBezTo>
                  <a:cubicBezTo>
                    <a:pt x="366456" y="358258"/>
                    <a:pt x="357477" y="339178"/>
                    <a:pt x="350556" y="300643"/>
                  </a:cubicBezTo>
                  <a:cubicBezTo>
                    <a:pt x="347563" y="280628"/>
                    <a:pt x="399940" y="241718"/>
                    <a:pt x="344943" y="191586"/>
                  </a:cubicBezTo>
                  <a:cubicBezTo>
                    <a:pt x="322496" y="175685"/>
                    <a:pt x="274795" y="203932"/>
                    <a:pt x="301545" y="245086"/>
                  </a:cubicBezTo>
                  <a:close/>
                </a:path>
              </a:pathLst>
            </a:custGeom>
            <a:solidFill>
              <a:srgbClr val="2C1F56"/>
            </a:solidFill>
            <a:ln w="18697" cap="flat">
              <a:noFill/>
              <a:prstDash val="solid"/>
              <a:miter/>
            </a:ln>
          </p:spPr>
          <p:txBody>
            <a:bodyPr rtlCol="0" anchor="ctr"/>
            <a:lstStyle/>
            <a:p>
              <a:endParaRPr lang="en-ID"/>
            </a:p>
          </p:txBody>
        </p:sp>
        <p:sp>
          <p:nvSpPr>
            <p:cNvPr id="276" name="Freeform: Shape 275">
              <a:extLst>
                <a:ext uri="{FF2B5EF4-FFF2-40B4-BE49-F238E27FC236}">
                  <a16:creationId xmlns:a16="http://schemas.microsoft.com/office/drawing/2014/main" id="{CB2DF9A2-7D68-420C-9098-2F098F5D2509}"/>
                </a:ext>
              </a:extLst>
            </p:cNvPr>
            <p:cNvSpPr/>
            <p:nvPr/>
          </p:nvSpPr>
          <p:spPr>
            <a:xfrm>
              <a:off x="4992706" y="3855540"/>
              <a:ext cx="130944" cy="130944"/>
            </a:xfrm>
            <a:custGeom>
              <a:avLst/>
              <a:gdLst>
                <a:gd name="connsiteX0" fmla="*/ 119393 w 130943"/>
                <a:gd name="connsiteY0" fmla="*/ 15141 h 130943"/>
                <a:gd name="connsiteX1" fmla="*/ 135854 w 130943"/>
                <a:gd name="connsiteY1" fmla="*/ 92024 h 130943"/>
                <a:gd name="connsiteX2" fmla="*/ 27545 w 130943"/>
                <a:gd name="connsiteY2" fmla="*/ 138416 h 130943"/>
                <a:gd name="connsiteX3" fmla="*/ 6219 w 130943"/>
                <a:gd name="connsiteY3" fmla="*/ 39646 h 130943"/>
                <a:gd name="connsiteX4" fmla="*/ 119393 w 130943"/>
                <a:gd name="connsiteY4" fmla="*/ 15141 h 1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43" h="130943">
                  <a:moveTo>
                    <a:pt x="119393" y="15141"/>
                  </a:moveTo>
                  <a:cubicBezTo>
                    <a:pt x="119393" y="15141"/>
                    <a:pt x="114342" y="73692"/>
                    <a:pt x="135854" y="92024"/>
                  </a:cubicBezTo>
                  <a:cubicBezTo>
                    <a:pt x="102557" y="132242"/>
                    <a:pt x="27545" y="138416"/>
                    <a:pt x="27545" y="138416"/>
                  </a:cubicBezTo>
                  <a:cubicBezTo>
                    <a:pt x="27545" y="138416"/>
                    <a:pt x="44568" y="110917"/>
                    <a:pt x="6219" y="39646"/>
                  </a:cubicBezTo>
                  <a:cubicBezTo>
                    <a:pt x="-32128" y="-31811"/>
                    <a:pt x="119393" y="15141"/>
                    <a:pt x="119393" y="15141"/>
                  </a:cubicBezTo>
                  <a:close/>
                </a:path>
              </a:pathLst>
            </a:custGeom>
            <a:solidFill>
              <a:srgbClr val="FDD1AC"/>
            </a:solidFill>
            <a:ln w="18697" cap="flat">
              <a:noFill/>
              <a:prstDash val="solid"/>
              <a:miter/>
            </a:ln>
          </p:spPr>
          <p:txBody>
            <a:bodyPr rtlCol="0" anchor="ctr"/>
            <a:lstStyle/>
            <a:p>
              <a:endParaRPr lang="en-ID"/>
            </a:p>
          </p:txBody>
        </p:sp>
        <p:sp>
          <p:nvSpPr>
            <p:cNvPr id="277" name="Freeform: Shape 276">
              <a:extLst>
                <a:ext uri="{FF2B5EF4-FFF2-40B4-BE49-F238E27FC236}">
                  <a16:creationId xmlns:a16="http://schemas.microsoft.com/office/drawing/2014/main" id="{610453D5-B336-4A4C-A128-4C7191A2BF0D}"/>
                </a:ext>
              </a:extLst>
            </p:cNvPr>
            <p:cNvSpPr/>
            <p:nvPr/>
          </p:nvSpPr>
          <p:spPr>
            <a:xfrm>
              <a:off x="5009214" y="3928297"/>
              <a:ext cx="112238" cy="56119"/>
            </a:xfrm>
            <a:custGeom>
              <a:avLst/>
              <a:gdLst>
                <a:gd name="connsiteX0" fmla="*/ 748 w 112237"/>
                <a:gd name="connsiteY0" fmla="*/ 73329 h 56118"/>
                <a:gd name="connsiteX1" fmla="*/ 748 w 112237"/>
                <a:gd name="connsiteY1" fmla="*/ 31426 h 56118"/>
                <a:gd name="connsiteX2" fmla="*/ 107748 w 112237"/>
                <a:gd name="connsiteY2" fmla="*/ 0 h 56118"/>
                <a:gd name="connsiteX3" fmla="*/ 126080 w 112237"/>
                <a:gd name="connsiteY3" fmla="*/ 28246 h 56118"/>
                <a:gd name="connsiteX4" fmla="*/ 748 w 112237"/>
                <a:gd name="connsiteY4" fmla="*/ 7332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37" h="56118">
                  <a:moveTo>
                    <a:pt x="748" y="73329"/>
                  </a:moveTo>
                  <a:cubicBezTo>
                    <a:pt x="748" y="73329"/>
                    <a:pt x="-935" y="44147"/>
                    <a:pt x="748" y="31426"/>
                  </a:cubicBezTo>
                  <a:cubicBezTo>
                    <a:pt x="748" y="31426"/>
                    <a:pt x="73141" y="6547"/>
                    <a:pt x="107748" y="0"/>
                  </a:cubicBezTo>
                  <a:cubicBezTo>
                    <a:pt x="107748" y="0"/>
                    <a:pt x="118785" y="7670"/>
                    <a:pt x="126080" y="28246"/>
                  </a:cubicBezTo>
                  <a:cubicBezTo>
                    <a:pt x="126080" y="28246"/>
                    <a:pt x="53313" y="64724"/>
                    <a:pt x="748" y="73329"/>
                  </a:cubicBezTo>
                  <a:close/>
                </a:path>
              </a:pathLst>
            </a:custGeom>
            <a:solidFill>
              <a:srgbClr val="F9B253"/>
            </a:solidFill>
            <a:ln w="18697" cap="flat">
              <a:noFill/>
              <a:prstDash val="solid"/>
              <a:miter/>
            </a:ln>
          </p:spPr>
          <p:txBody>
            <a:bodyPr rtlCol="0" anchor="ctr"/>
            <a:lstStyle/>
            <a:p>
              <a:endParaRPr lang="en-ID"/>
            </a:p>
          </p:txBody>
        </p:sp>
        <p:sp>
          <p:nvSpPr>
            <p:cNvPr id="278" name="Freeform: Shape 277">
              <a:extLst>
                <a:ext uri="{FF2B5EF4-FFF2-40B4-BE49-F238E27FC236}">
                  <a16:creationId xmlns:a16="http://schemas.microsoft.com/office/drawing/2014/main" id="{9BFA0FF8-69D6-4747-B369-18091E6796A9}"/>
                </a:ext>
              </a:extLst>
            </p:cNvPr>
            <p:cNvSpPr/>
            <p:nvPr/>
          </p:nvSpPr>
          <p:spPr>
            <a:xfrm>
              <a:off x="4852508" y="3808016"/>
              <a:ext cx="37413" cy="56119"/>
            </a:xfrm>
            <a:custGeom>
              <a:avLst/>
              <a:gdLst>
                <a:gd name="connsiteX0" fmla="*/ 8553 w 37412"/>
                <a:gd name="connsiteY0" fmla="*/ 0 h 56118"/>
                <a:gd name="connsiteX1" fmla="*/ 1071 w 37412"/>
                <a:gd name="connsiteY1" fmla="*/ 66782 h 56118"/>
                <a:gd name="connsiteX2" fmla="*/ 37922 w 37412"/>
                <a:gd name="connsiteY2" fmla="*/ 71458 h 56118"/>
                <a:gd name="connsiteX3" fmla="*/ 8553 w 37412"/>
                <a:gd name="connsiteY3" fmla="*/ 0 h 56118"/>
              </a:gdLst>
              <a:ahLst/>
              <a:cxnLst>
                <a:cxn ang="0">
                  <a:pos x="connsiteX0" y="connsiteY0"/>
                </a:cxn>
                <a:cxn ang="0">
                  <a:pos x="connsiteX1" y="connsiteY1"/>
                </a:cxn>
                <a:cxn ang="0">
                  <a:pos x="connsiteX2" y="connsiteY2"/>
                </a:cxn>
                <a:cxn ang="0">
                  <a:pos x="connsiteX3" y="connsiteY3"/>
                </a:cxn>
              </a:cxnLst>
              <a:rect l="l" t="t" r="r" b="b"/>
              <a:pathLst>
                <a:path w="37412" h="56118">
                  <a:moveTo>
                    <a:pt x="8553" y="0"/>
                  </a:moveTo>
                  <a:cubicBezTo>
                    <a:pt x="8553" y="0"/>
                    <a:pt x="-3606" y="53874"/>
                    <a:pt x="1071" y="66782"/>
                  </a:cubicBezTo>
                  <a:cubicBezTo>
                    <a:pt x="5747" y="79876"/>
                    <a:pt x="37922" y="71458"/>
                    <a:pt x="37922" y="71458"/>
                  </a:cubicBezTo>
                  <a:lnTo>
                    <a:pt x="8553" y="0"/>
                  </a:lnTo>
                  <a:close/>
                </a:path>
              </a:pathLst>
            </a:custGeom>
            <a:solidFill>
              <a:srgbClr val="FDD1AC"/>
            </a:solidFill>
            <a:ln w="18697" cap="flat">
              <a:noFill/>
              <a:prstDash val="solid"/>
              <a:miter/>
            </a:ln>
          </p:spPr>
          <p:txBody>
            <a:bodyPr rtlCol="0" anchor="ctr"/>
            <a:lstStyle/>
            <a:p>
              <a:endParaRPr lang="en-ID"/>
            </a:p>
          </p:txBody>
        </p:sp>
        <p:sp>
          <p:nvSpPr>
            <p:cNvPr id="279" name="Freeform: Shape 278">
              <a:extLst>
                <a:ext uri="{FF2B5EF4-FFF2-40B4-BE49-F238E27FC236}">
                  <a16:creationId xmlns:a16="http://schemas.microsoft.com/office/drawing/2014/main" id="{AA25E1DA-D892-40B2-839D-6C9B2206BBC7}"/>
                </a:ext>
              </a:extLst>
            </p:cNvPr>
            <p:cNvSpPr/>
            <p:nvPr/>
          </p:nvSpPr>
          <p:spPr>
            <a:xfrm>
              <a:off x="4391533" y="2641680"/>
              <a:ext cx="1683564" cy="804369"/>
            </a:xfrm>
            <a:custGeom>
              <a:avLst/>
              <a:gdLst>
                <a:gd name="connsiteX0" fmla="*/ 1646900 w 1683564"/>
                <a:gd name="connsiteY0" fmla="*/ 813723 h 804369"/>
                <a:gd name="connsiteX1" fmla="*/ 52191 w 1683564"/>
                <a:gd name="connsiteY1" fmla="*/ 813723 h 804369"/>
                <a:gd name="connsiteX2" fmla="*/ 0 w 1683564"/>
                <a:gd name="connsiteY2" fmla="*/ 761532 h 804369"/>
                <a:gd name="connsiteX3" fmla="*/ 0 w 1683564"/>
                <a:gd name="connsiteY3" fmla="*/ 52191 h 804369"/>
                <a:gd name="connsiteX4" fmla="*/ 52191 w 1683564"/>
                <a:gd name="connsiteY4" fmla="*/ 0 h 804369"/>
                <a:gd name="connsiteX5" fmla="*/ 1646900 w 1683564"/>
                <a:gd name="connsiteY5" fmla="*/ 0 h 804369"/>
                <a:gd name="connsiteX6" fmla="*/ 1699091 w 1683564"/>
                <a:gd name="connsiteY6" fmla="*/ 52191 h 804369"/>
                <a:gd name="connsiteX7" fmla="*/ 1699091 w 1683564"/>
                <a:gd name="connsiteY7" fmla="*/ 761345 h 804369"/>
                <a:gd name="connsiteX8" fmla="*/ 1646900 w 1683564"/>
                <a:gd name="connsiteY8" fmla="*/ 813723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804369">
                  <a:moveTo>
                    <a:pt x="1646900" y="813723"/>
                  </a:moveTo>
                  <a:lnTo>
                    <a:pt x="52191" y="813723"/>
                  </a:lnTo>
                  <a:cubicBezTo>
                    <a:pt x="23383" y="813723"/>
                    <a:pt x="0" y="790340"/>
                    <a:pt x="0" y="761532"/>
                  </a:cubicBezTo>
                  <a:lnTo>
                    <a:pt x="0" y="52191"/>
                  </a:lnTo>
                  <a:cubicBezTo>
                    <a:pt x="0" y="23383"/>
                    <a:pt x="23383" y="0"/>
                    <a:pt x="52191" y="0"/>
                  </a:cubicBezTo>
                  <a:lnTo>
                    <a:pt x="1646900" y="0"/>
                  </a:lnTo>
                  <a:cubicBezTo>
                    <a:pt x="1675708" y="0"/>
                    <a:pt x="1699091" y="23383"/>
                    <a:pt x="1699091" y="52191"/>
                  </a:cubicBezTo>
                  <a:lnTo>
                    <a:pt x="1699091" y="761345"/>
                  </a:lnTo>
                  <a:cubicBezTo>
                    <a:pt x="1699277" y="790340"/>
                    <a:pt x="1675708" y="813723"/>
                    <a:pt x="1646900" y="813723"/>
                  </a:cubicBezTo>
                  <a:close/>
                </a:path>
              </a:pathLst>
            </a:custGeom>
            <a:solidFill>
              <a:schemeClr val="bg1">
                <a:lumMod val="85000"/>
              </a:schemeClr>
            </a:solidFill>
            <a:ln w="18697" cap="flat">
              <a:noFill/>
              <a:prstDash val="solid"/>
              <a:miter/>
            </a:ln>
          </p:spPr>
          <p:txBody>
            <a:bodyPr rtlCol="0" anchor="ctr"/>
            <a:lstStyle/>
            <a:p>
              <a:endParaRPr lang="en-ID"/>
            </a:p>
          </p:txBody>
        </p:sp>
        <p:sp>
          <p:nvSpPr>
            <p:cNvPr id="280" name="Freeform: Shape 279">
              <a:extLst>
                <a:ext uri="{FF2B5EF4-FFF2-40B4-BE49-F238E27FC236}">
                  <a16:creationId xmlns:a16="http://schemas.microsoft.com/office/drawing/2014/main" id="{38FC4F98-E298-4E9B-BEE7-5DF6BB83D98E}"/>
                </a:ext>
              </a:extLst>
            </p:cNvPr>
            <p:cNvSpPr/>
            <p:nvPr/>
          </p:nvSpPr>
          <p:spPr>
            <a:xfrm>
              <a:off x="4354121" y="2604267"/>
              <a:ext cx="1683564" cy="804369"/>
            </a:xfrm>
            <a:custGeom>
              <a:avLst/>
              <a:gdLst>
                <a:gd name="connsiteX0" fmla="*/ 1699277 w 1683564"/>
                <a:gd name="connsiteY0" fmla="*/ 52191 h 804369"/>
                <a:gd name="connsiteX1" fmla="*/ 1699277 w 1683564"/>
                <a:gd name="connsiteY1" fmla="*/ 761532 h 804369"/>
                <a:gd name="connsiteX2" fmla="*/ 1647087 w 1683564"/>
                <a:gd name="connsiteY2" fmla="*/ 813723 h 804369"/>
                <a:gd name="connsiteX3" fmla="*/ 52378 w 1683564"/>
                <a:gd name="connsiteY3" fmla="*/ 813723 h 804369"/>
                <a:gd name="connsiteX4" fmla="*/ 0 w 1683564"/>
                <a:gd name="connsiteY4" fmla="*/ 761532 h 804369"/>
                <a:gd name="connsiteX5" fmla="*/ 0 w 1683564"/>
                <a:gd name="connsiteY5" fmla="*/ 52191 h 804369"/>
                <a:gd name="connsiteX6" fmla="*/ 52378 w 1683564"/>
                <a:gd name="connsiteY6" fmla="*/ 0 h 804369"/>
                <a:gd name="connsiteX7" fmla="*/ 1647087 w 1683564"/>
                <a:gd name="connsiteY7" fmla="*/ 0 h 804369"/>
                <a:gd name="connsiteX8" fmla="*/ 1699277 w 1683564"/>
                <a:gd name="connsiteY8" fmla="*/ 52191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804369">
                  <a:moveTo>
                    <a:pt x="1699277" y="52191"/>
                  </a:moveTo>
                  <a:lnTo>
                    <a:pt x="1699277" y="761532"/>
                  </a:lnTo>
                  <a:cubicBezTo>
                    <a:pt x="1699277" y="790340"/>
                    <a:pt x="1675895" y="813723"/>
                    <a:pt x="1647087" y="813723"/>
                  </a:cubicBezTo>
                  <a:lnTo>
                    <a:pt x="52378" y="813723"/>
                  </a:lnTo>
                  <a:cubicBezTo>
                    <a:pt x="23383" y="813723"/>
                    <a:pt x="0" y="790340"/>
                    <a:pt x="0" y="761532"/>
                  </a:cubicBezTo>
                  <a:lnTo>
                    <a:pt x="0" y="52191"/>
                  </a:lnTo>
                  <a:cubicBezTo>
                    <a:pt x="0" y="23383"/>
                    <a:pt x="23383" y="0"/>
                    <a:pt x="52378" y="0"/>
                  </a:cubicBezTo>
                  <a:lnTo>
                    <a:pt x="1647087" y="0"/>
                  </a:lnTo>
                  <a:cubicBezTo>
                    <a:pt x="1675895" y="0"/>
                    <a:pt x="1699277" y="23383"/>
                    <a:pt x="1699277" y="52191"/>
                  </a:cubicBezTo>
                  <a:close/>
                </a:path>
              </a:pathLst>
            </a:custGeom>
            <a:solidFill>
              <a:srgbClr val="FFFFFF"/>
            </a:solidFill>
            <a:ln w="18697" cap="flat">
              <a:noFill/>
              <a:prstDash val="solid"/>
              <a:miter/>
            </a:ln>
          </p:spPr>
          <p:txBody>
            <a:bodyPr rtlCol="0" anchor="ctr"/>
            <a:lstStyle/>
            <a:p>
              <a:endParaRPr lang="en-ID"/>
            </a:p>
          </p:txBody>
        </p:sp>
        <p:sp>
          <p:nvSpPr>
            <p:cNvPr id="281" name="Freeform: Shape 280">
              <a:extLst>
                <a:ext uri="{FF2B5EF4-FFF2-40B4-BE49-F238E27FC236}">
                  <a16:creationId xmlns:a16="http://schemas.microsoft.com/office/drawing/2014/main" id="{5C572D00-DD5D-4112-BFE7-D38E5D8BD265}"/>
                </a:ext>
              </a:extLst>
            </p:cNvPr>
            <p:cNvSpPr/>
            <p:nvPr/>
          </p:nvSpPr>
          <p:spPr>
            <a:xfrm>
              <a:off x="4354121" y="2604267"/>
              <a:ext cx="1683564" cy="149650"/>
            </a:xfrm>
            <a:custGeom>
              <a:avLst/>
              <a:gdLst>
                <a:gd name="connsiteX0" fmla="*/ 1699277 w 1683564"/>
                <a:gd name="connsiteY0" fmla="*/ 52191 h 149650"/>
                <a:gd name="connsiteX1" fmla="*/ 1699277 w 1683564"/>
                <a:gd name="connsiteY1" fmla="*/ 154327 h 149650"/>
                <a:gd name="connsiteX2" fmla="*/ 0 w 1683564"/>
                <a:gd name="connsiteY2" fmla="*/ 154327 h 149650"/>
                <a:gd name="connsiteX3" fmla="*/ 0 w 1683564"/>
                <a:gd name="connsiteY3" fmla="*/ 52191 h 149650"/>
                <a:gd name="connsiteX4" fmla="*/ 52378 w 1683564"/>
                <a:gd name="connsiteY4" fmla="*/ 0 h 149650"/>
                <a:gd name="connsiteX5" fmla="*/ 1647087 w 1683564"/>
                <a:gd name="connsiteY5" fmla="*/ 0 h 149650"/>
                <a:gd name="connsiteX6" fmla="*/ 1699277 w 1683564"/>
                <a:gd name="connsiteY6" fmla="*/ 52191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564" h="149650">
                  <a:moveTo>
                    <a:pt x="1699277" y="52191"/>
                  </a:moveTo>
                  <a:lnTo>
                    <a:pt x="1699277" y="154327"/>
                  </a:lnTo>
                  <a:lnTo>
                    <a:pt x="0" y="154327"/>
                  </a:lnTo>
                  <a:lnTo>
                    <a:pt x="0" y="52191"/>
                  </a:lnTo>
                  <a:cubicBezTo>
                    <a:pt x="0" y="23383"/>
                    <a:pt x="23383" y="0"/>
                    <a:pt x="52378" y="0"/>
                  </a:cubicBezTo>
                  <a:lnTo>
                    <a:pt x="1647087" y="0"/>
                  </a:lnTo>
                  <a:cubicBezTo>
                    <a:pt x="1675895" y="0"/>
                    <a:pt x="1699277" y="23383"/>
                    <a:pt x="1699277" y="52191"/>
                  </a:cubicBezTo>
                  <a:close/>
                </a:path>
              </a:pathLst>
            </a:custGeom>
            <a:solidFill>
              <a:srgbClr val="754A7D"/>
            </a:solidFill>
            <a:ln w="18697" cap="flat">
              <a:noFill/>
              <a:prstDash val="solid"/>
              <a:miter/>
            </a:ln>
          </p:spPr>
          <p:txBody>
            <a:bodyPr rtlCol="0" anchor="ctr"/>
            <a:lstStyle/>
            <a:p>
              <a:endParaRPr lang="en-ID"/>
            </a:p>
          </p:txBody>
        </p:sp>
        <p:sp>
          <p:nvSpPr>
            <p:cNvPr id="282" name="Freeform: Shape 281">
              <a:extLst>
                <a:ext uri="{FF2B5EF4-FFF2-40B4-BE49-F238E27FC236}">
                  <a16:creationId xmlns:a16="http://schemas.microsoft.com/office/drawing/2014/main" id="{D1A4862C-EBBC-447F-A5CC-1CEBF43CDEEA}"/>
                </a:ext>
              </a:extLst>
            </p:cNvPr>
            <p:cNvSpPr/>
            <p:nvPr/>
          </p:nvSpPr>
          <p:spPr>
            <a:xfrm>
              <a:off x="4418096" y="2832702"/>
              <a:ext cx="1552620" cy="486363"/>
            </a:xfrm>
            <a:custGeom>
              <a:avLst/>
              <a:gdLst>
                <a:gd name="connsiteX0" fmla="*/ 1568333 w 1552620"/>
                <a:gd name="connsiteY0" fmla="*/ 11567 h 486362"/>
                <a:gd name="connsiteX1" fmla="*/ 1568333 w 1552620"/>
                <a:gd name="connsiteY1" fmla="*/ 501110 h 486362"/>
                <a:gd name="connsiteX2" fmla="*/ 0 w 1552620"/>
                <a:gd name="connsiteY2" fmla="*/ 501110 h 486362"/>
                <a:gd name="connsiteX3" fmla="*/ 0 w 1552620"/>
                <a:gd name="connsiteY3" fmla="*/ 344726 h 486362"/>
                <a:gd name="connsiteX4" fmla="*/ 347562 w 1552620"/>
                <a:gd name="connsiteY4" fmla="*/ 317228 h 486362"/>
                <a:gd name="connsiteX5" fmla="*/ 754424 w 1552620"/>
                <a:gd name="connsiteY5" fmla="*/ 86579 h 486362"/>
                <a:gd name="connsiteX6" fmla="*/ 1197949 w 1552620"/>
                <a:gd name="connsiteY6" fmla="*/ 181794 h 486362"/>
                <a:gd name="connsiteX7" fmla="*/ 1568333 w 1552620"/>
                <a:gd name="connsiteY7" fmla="*/ 11567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620" h="486362">
                  <a:moveTo>
                    <a:pt x="1568333" y="11567"/>
                  </a:moveTo>
                  <a:lnTo>
                    <a:pt x="1568333" y="501110"/>
                  </a:lnTo>
                  <a:lnTo>
                    <a:pt x="0" y="501110"/>
                  </a:lnTo>
                  <a:lnTo>
                    <a:pt x="0" y="344726"/>
                  </a:lnTo>
                  <a:cubicBezTo>
                    <a:pt x="63227" y="257929"/>
                    <a:pt x="149837" y="200313"/>
                    <a:pt x="347562" y="317228"/>
                  </a:cubicBezTo>
                  <a:cubicBezTo>
                    <a:pt x="537618" y="429652"/>
                    <a:pt x="537057" y="67873"/>
                    <a:pt x="754424" y="86579"/>
                  </a:cubicBezTo>
                  <a:cubicBezTo>
                    <a:pt x="971416" y="105286"/>
                    <a:pt x="1029406" y="429652"/>
                    <a:pt x="1197949" y="181794"/>
                  </a:cubicBezTo>
                  <a:cubicBezTo>
                    <a:pt x="1366680" y="-66251"/>
                    <a:pt x="1568333" y="11567"/>
                    <a:pt x="1568333" y="11567"/>
                  </a:cubicBezTo>
                  <a:close/>
                </a:path>
              </a:pathLst>
            </a:custGeom>
            <a:solidFill>
              <a:srgbClr val="754A7D"/>
            </a:solidFill>
            <a:ln w="18697" cap="flat">
              <a:noFill/>
              <a:prstDash val="solid"/>
              <a:miter/>
            </a:ln>
          </p:spPr>
          <p:txBody>
            <a:bodyPr rtlCol="0" anchor="ctr"/>
            <a:lstStyle/>
            <a:p>
              <a:endParaRPr lang="en-ID"/>
            </a:p>
          </p:txBody>
        </p:sp>
        <p:sp>
          <p:nvSpPr>
            <p:cNvPr id="283" name="Freeform: Shape 282">
              <a:extLst>
                <a:ext uri="{FF2B5EF4-FFF2-40B4-BE49-F238E27FC236}">
                  <a16:creationId xmlns:a16="http://schemas.microsoft.com/office/drawing/2014/main" id="{93857894-6D41-4AAB-9C80-883A0DFAEA1B}"/>
                </a:ext>
              </a:extLst>
            </p:cNvPr>
            <p:cNvSpPr/>
            <p:nvPr/>
          </p:nvSpPr>
          <p:spPr>
            <a:xfrm>
              <a:off x="4418096" y="2841089"/>
              <a:ext cx="299300" cy="18706"/>
            </a:xfrm>
            <a:custGeom>
              <a:avLst/>
              <a:gdLst>
                <a:gd name="connsiteX0" fmla="*/ 0 w 299300"/>
                <a:gd name="connsiteY0" fmla="*/ 0 h 18706"/>
                <a:gd name="connsiteX1" fmla="*/ 309028 w 299300"/>
                <a:gd name="connsiteY1" fmla="*/ 0 h 18706"/>
                <a:gd name="connsiteX2" fmla="*/ 309028 w 299300"/>
                <a:gd name="connsiteY2" fmla="*/ 21138 h 18706"/>
                <a:gd name="connsiteX3" fmla="*/ 0 w 299300"/>
                <a:gd name="connsiteY3" fmla="*/ 21138 h 18706"/>
              </a:gdLst>
              <a:ahLst/>
              <a:cxnLst>
                <a:cxn ang="0">
                  <a:pos x="connsiteX0" y="connsiteY0"/>
                </a:cxn>
                <a:cxn ang="0">
                  <a:pos x="connsiteX1" y="connsiteY1"/>
                </a:cxn>
                <a:cxn ang="0">
                  <a:pos x="connsiteX2" y="connsiteY2"/>
                </a:cxn>
                <a:cxn ang="0">
                  <a:pos x="connsiteX3" y="connsiteY3"/>
                </a:cxn>
              </a:cxnLst>
              <a:rect l="l" t="t" r="r" b="b"/>
              <a:pathLst>
                <a:path w="299300" h="18706">
                  <a:moveTo>
                    <a:pt x="0" y="0"/>
                  </a:moveTo>
                  <a:lnTo>
                    <a:pt x="309028" y="0"/>
                  </a:lnTo>
                  <a:lnTo>
                    <a:pt x="309028"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4" name="Freeform: Shape 283">
              <a:extLst>
                <a:ext uri="{FF2B5EF4-FFF2-40B4-BE49-F238E27FC236}">
                  <a16:creationId xmlns:a16="http://schemas.microsoft.com/office/drawing/2014/main" id="{F11857F8-79D6-4594-A345-90BF7B8CD7CD}"/>
                </a:ext>
              </a:extLst>
            </p:cNvPr>
            <p:cNvSpPr/>
            <p:nvPr/>
          </p:nvSpPr>
          <p:spPr>
            <a:xfrm>
              <a:off x="4418096" y="2878501"/>
              <a:ext cx="505069" cy="18706"/>
            </a:xfrm>
            <a:custGeom>
              <a:avLst/>
              <a:gdLst>
                <a:gd name="connsiteX0" fmla="*/ 0 w 505069"/>
                <a:gd name="connsiteY0" fmla="*/ 0 h 18706"/>
                <a:gd name="connsiteX1" fmla="*/ 522279 w 505069"/>
                <a:gd name="connsiteY1" fmla="*/ 0 h 18706"/>
                <a:gd name="connsiteX2" fmla="*/ 522279 w 505069"/>
                <a:gd name="connsiteY2" fmla="*/ 21138 h 18706"/>
                <a:gd name="connsiteX3" fmla="*/ 0 w 505069"/>
                <a:gd name="connsiteY3" fmla="*/ 21138 h 18706"/>
              </a:gdLst>
              <a:ahLst/>
              <a:cxnLst>
                <a:cxn ang="0">
                  <a:pos x="connsiteX0" y="connsiteY0"/>
                </a:cxn>
                <a:cxn ang="0">
                  <a:pos x="connsiteX1" y="connsiteY1"/>
                </a:cxn>
                <a:cxn ang="0">
                  <a:pos x="connsiteX2" y="connsiteY2"/>
                </a:cxn>
                <a:cxn ang="0">
                  <a:pos x="connsiteX3" y="connsiteY3"/>
                </a:cxn>
              </a:cxnLst>
              <a:rect l="l" t="t" r="r" b="b"/>
              <a:pathLst>
                <a:path w="505069" h="18706">
                  <a:moveTo>
                    <a:pt x="0" y="0"/>
                  </a:moveTo>
                  <a:lnTo>
                    <a:pt x="522279" y="0"/>
                  </a:lnTo>
                  <a:lnTo>
                    <a:pt x="522279"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5" name="Freeform: Shape 284">
              <a:extLst>
                <a:ext uri="{FF2B5EF4-FFF2-40B4-BE49-F238E27FC236}">
                  <a16:creationId xmlns:a16="http://schemas.microsoft.com/office/drawing/2014/main" id="{1E53B058-FDCE-4A75-9E44-CB074062B41C}"/>
                </a:ext>
              </a:extLst>
            </p:cNvPr>
            <p:cNvSpPr/>
            <p:nvPr/>
          </p:nvSpPr>
          <p:spPr>
            <a:xfrm>
              <a:off x="4418096" y="2915914"/>
              <a:ext cx="374125" cy="18706"/>
            </a:xfrm>
            <a:custGeom>
              <a:avLst/>
              <a:gdLst>
                <a:gd name="connsiteX0" fmla="*/ 0 w 374125"/>
                <a:gd name="connsiteY0" fmla="*/ 0 h 18706"/>
                <a:gd name="connsiteX1" fmla="*/ 392084 w 374125"/>
                <a:gd name="connsiteY1" fmla="*/ 0 h 18706"/>
                <a:gd name="connsiteX2" fmla="*/ 392084 w 374125"/>
                <a:gd name="connsiteY2" fmla="*/ 21138 h 18706"/>
                <a:gd name="connsiteX3" fmla="*/ 0 w 374125"/>
                <a:gd name="connsiteY3" fmla="*/ 21138 h 18706"/>
              </a:gdLst>
              <a:ahLst/>
              <a:cxnLst>
                <a:cxn ang="0">
                  <a:pos x="connsiteX0" y="connsiteY0"/>
                </a:cxn>
                <a:cxn ang="0">
                  <a:pos x="connsiteX1" y="connsiteY1"/>
                </a:cxn>
                <a:cxn ang="0">
                  <a:pos x="connsiteX2" y="connsiteY2"/>
                </a:cxn>
                <a:cxn ang="0">
                  <a:pos x="connsiteX3" y="connsiteY3"/>
                </a:cxn>
              </a:cxnLst>
              <a:rect l="l" t="t" r="r" b="b"/>
              <a:pathLst>
                <a:path w="374125" h="18706">
                  <a:moveTo>
                    <a:pt x="0" y="0"/>
                  </a:moveTo>
                  <a:lnTo>
                    <a:pt x="392084" y="0"/>
                  </a:lnTo>
                  <a:lnTo>
                    <a:pt x="392084"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6" name="Freeform: Shape 285">
              <a:extLst>
                <a:ext uri="{FF2B5EF4-FFF2-40B4-BE49-F238E27FC236}">
                  <a16:creationId xmlns:a16="http://schemas.microsoft.com/office/drawing/2014/main" id="{D46A1E2E-44A7-4F89-A5B2-2C81E983B04E}"/>
                </a:ext>
              </a:extLst>
            </p:cNvPr>
            <p:cNvSpPr/>
            <p:nvPr/>
          </p:nvSpPr>
          <p:spPr>
            <a:xfrm>
              <a:off x="4418096" y="2953326"/>
              <a:ext cx="467657" cy="18706"/>
            </a:xfrm>
            <a:custGeom>
              <a:avLst/>
              <a:gdLst>
                <a:gd name="connsiteX0" fmla="*/ 0 w 467656"/>
                <a:gd name="connsiteY0" fmla="*/ 0 h 18706"/>
                <a:gd name="connsiteX1" fmla="*/ 473082 w 467656"/>
                <a:gd name="connsiteY1" fmla="*/ 0 h 18706"/>
                <a:gd name="connsiteX2" fmla="*/ 473082 w 467656"/>
                <a:gd name="connsiteY2" fmla="*/ 21138 h 18706"/>
                <a:gd name="connsiteX3" fmla="*/ 0 w 467656"/>
                <a:gd name="connsiteY3" fmla="*/ 21138 h 18706"/>
              </a:gdLst>
              <a:ahLst/>
              <a:cxnLst>
                <a:cxn ang="0">
                  <a:pos x="connsiteX0" y="connsiteY0"/>
                </a:cxn>
                <a:cxn ang="0">
                  <a:pos x="connsiteX1" y="connsiteY1"/>
                </a:cxn>
                <a:cxn ang="0">
                  <a:pos x="connsiteX2" y="connsiteY2"/>
                </a:cxn>
                <a:cxn ang="0">
                  <a:pos x="connsiteX3" y="connsiteY3"/>
                </a:cxn>
              </a:cxnLst>
              <a:rect l="l" t="t" r="r" b="b"/>
              <a:pathLst>
                <a:path w="467656" h="18706">
                  <a:moveTo>
                    <a:pt x="0" y="0"/>
                  </a:moveTo>
                  <a:lnTo>
                    <a:pt x="473082" y="0"/>
                  </a:lnTo>
                  <a:lnTo>
                    <a:pt x="473082"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7" name="Freeform: Shape 286">
              <a:extLst>
                <a:ext uri="{FF2B5EF4-FFF2-40B4-BE49-F238E27FC236}">
                  <a16:creationId xmlns:a16="http://schemas.microsoft.com/office/drawing/2014/main" id="{ABE34D7A-EF65-4036-AD44-91F096666D0A}"/>
                </a:ext>
              </a:extLst>
            </p:cNvPr>
            <p:cNvSpPr/>
            <p:nvPr/>
          </p:nvSpPr>
          <p:spPr>
            <a:xfrm>
              <a:off x="4418096" y="2990739"/>
              <a:ext cx="299300" cy="18706"/>
            </a:xfrm>
            <a:custGeom>
              <a:avLst/>
              <a:gdLst>
                <a:gd name="connsiteX0" fmla="*/ 0 w 299300"/>
                <a:gd name="connsiteY0" fmla="*/ 0 h 18706"/>
                <a:gd name="connsiteX1" fmla="*/ 309028 w 299300"/>
                <a:gd name="connsiteY1" fmla="*/ 0 h 18706"/>
                <a:gd name="connsiteX2" fmla="*/ 309028 w 299300"/>
                <a:gd name="connsiteY2" fmla="*/ 21138 h 18706"/>
                <a:gd name="connsiteX3" fmla="*/ 0 w 299300"/>
                <a:gd name="connsiteY3" fmla="*/ 21138 h 18706"/>
              </a:gdLst>
              <a:ahLst/>
              <a:cxnLst>
                <a:cxn ang="0">
                  <a:pos x="connsiteX0" y="connsiteY0"/>
                </a:cxn>
                <a:cxn ang="0">
                  <a:pos x="connsiteX1" y="connsiteY1"/>
                </a:cxn>
                <a:cxn ang="0">
                  <a:pos x="connsiteX2" y="connsiteY2"/>
                </a:cxn>
                <a:cxn ang="0">
                  <a:pos x="connsiteX3" y="connsiteY3"/>
                </a:cxn>
              </a:cxnLst>
              <a:rect l="l" t="t" r="r" b="b"/>
              <a:pathLst>
                <a:path w="299300" h="18706">
                  <a:moveTo>
                    <a:pt x="0" y="0"/>
                  </a:moveTo>
                  <a:lnTo>
                    <a:pt x="309028" y="0"/>
                  </a:lnTo>
                  <a:lnTo>
                    <a:pt x="309028"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8" name="Freeform: Shape 287">
              <a:extLst>
                <a:ext uri="{FF2B5EF4-FFF2-40B4-BE49-F238E27FC236}">
                  <a16:creationId xmlns:a16="http://schemas.microsoft.com/office/drawing/2014/main" id="{18F566B2-887F-4833-A7D8-CE0DE061C47E}"/>
                </a:ext>
              </a:extLst>
            </p:cNvPr>
            <p:cNvSpPr/>
            <p:nvPr/>
          </p:nvSpPr>
          <p:spPr>
            <a:xfrm>
              <a:off x="1170127" y="2389519"/>
              <a:ext cx="935313" cy="318007"/>
            </a:xfrm>
            <a:custGeom>
              <a:avLst/>
              <a:gdLst>
                <a:gd name="connsiteX0" fmla="*/ 947472 w 935313"/>
                <a:gd name="connsiteY0" fmla="*/ 0 h 318006"/>
                <a:gd name="connsiteX1" fmla="*/ 473643 w 935313"/>
                <a:gd name="connsiteY1" fmla="*/ 329230 h 318006"/>
                <a:gd name="connsiteX2" fmla="*/ 0 w 935313"/>
                <a:gd name="connsiteY2" fmla="*/ 0 h 318006"/>
                <a:gd name="connsiteX3" fmla="*/ 947472 w 935313"/>
                <a:gd name="connsiteY3" fmla="*/ 0 h 318006"/>
              </a:gdLst>
              <a:ahLst/>
              <a:cxnLst>
                <a:cxn ang="0">
                  <a:pos x="connsiteX0" y="connsiteY0"/>
                </a:cxn>
                <a:cxn ang="0">
                  <a:pos x="connsiteX1" y="connsiteY1"/>
                </a:cxn>
                <a:cxn ang="0">
                  <a:pos x="connsiteX2" y="connsiteY2"/>
                </a:cxn>
                <a:cxn ang="0">
                  <a:pos x="connsiteX3" y="connsiteY3"/>
                </a:cxn>
              </a:cxnLst>
              <a:rect l="l" t="t" r="r" b="b"/>
              <a:pathLst>
                <a:path w="935313" h="318006">
                  <a:moveTo>
                    <a:pt x="947472" y="0"/>
                  </a:moveTo>
                  <a:cubicBezTo>
                    <a:pt x="876015" y="192300"/>
                    <a:pt x="690823" y="329230"/>
                    <a:pt x="473643" y="329230"/>
                  </a:cubicBezTo>
                  <a:cubicBezTo>
                    <a:pt x="256463" y="329230"/>
                    <a:pt x="71271" y="192300"/>
                    <a:pt x="0" y="0"/>
                  </a:cubicBezTo>
                  <a:lnTo>
                    <a:pt x="947472" y="0"/>
                  </a:lnTo>
                  <a:close/>
                </a:path>
              </a:pathLst>
            </a:custGeom>
            <a:solidFill>
              <a:schemeClr val="bg1">
                <a:lumMod val="75000"/>
                <a:alpha val="56000"/>
              </a:schemeClr>
            </a:solidFill>
            <a:ln w="18697" cap="flat">
              <a:noFill/>
              <a:prstDash val="solid"/>
              <a:miter/>
            </a:ln>
          </p:spPr>
          <p:txBody>
            <a:bodyPr rtlCol="0" anchor="ctr"/>
            <a:lstStyle/>
            <a:p>
              <a:endParaRPr lang="en-ID"/>
            </a:p>
          </p:txBody>
        </p:sp>
        <p:sp>
          <p:nvSpPr>
            <p:cNvPr id="289" name="Freeform: Shape 288">
              <a:extLst>
                <a:ext uri="{FF2B5EF4-FFF2-40B4-BE49-F238E27FC236}">
                  <a16:creationId xmlns:a16="http://schemas.microsoft.com/office/drawing/2014/main" id="{0EAA9D4C-6C6C-425A-A6D8-9AB668D2498B}"/>
                </a:ext>
              </a:extLst>
            </p:cNvPr>
            <p:cNvSpPr/>
            <p:nvPr/>
          </p:nvSpPr>
          <p:spPr>
            <a:xfrm>
              <a:off x="1087071" y="1887630"/>
              <a:ext cx="505069" cy="448950"/>
            </a:xfrm>
            <a:custGeom>
              <a:avLst/>
              <a:gdLst>
                <a:gd name="connsiteX0" fmla="*/ 90538 w 505069"/>
                <a:gd name="connsiteY0" fmla="*/ 0 h 448950"/>
                <a:gd name="connsiteX1" fmla="*/ 0 w 505069"/>
                <a:gd name="connsiteY1" fmla="*/ 288451 h 448950"/>
                <a:gd name="connsiteX2" fmla="*/ 27311 w 505069"/>
                <a:gd name="connsiteY2" fmla="*/ 452505 h 448950"/>
                <a:gd name="connsiteX3" fmla="*/ 505443 w 505069"/>
                <a:gd name="connsiteY3" fmla="*/ 288451 h 448950"/>
                <a:gd name="connsiteX4" fmla="*/ 90538 w 505069"/>
                <a:gd name="connsiteY4" fmla="*/ 0 h 448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069" h="448950">
                  <a:moveTo>
                    <a:pt x="90538" y="0"/>
                  </a:moveTo>
                  <a:cubicBezTo>
                    <a:pt x="33484" y="81933"/>
                    <a:pt x="0" y="181264"/>
                    <a:pt x="0" y="288451"/>
                  </a:cubicBezTo>
                  <a:cubicBezTo>
                    <a:pt x="0" y="345879"/>
                    <a:pt x="9540" y="401062"/>
                    <a:pt x="27311" y="452505"/>
                  </a:cubicBezTo>
                  <a:lnTo>
                    <a:pt x="505443" y="288451"/>
                  </a:lnTo>
                  <a:lnTo>
                    <a:pt x="90538" y="0"/>
                  </a:lnTo>
                  <a:close/>
                </a:path>
              </a:pathLst>
            </a:custGeom>
            <a:solidFill>
              <a:schemeClr val="bg1">
                <a:lumMod val="75000"/>
              </a:schemeClr>
            </a:solidFill>
            <a:ln w="18697" cap="flat">
              <a:noFill/>
              <a:prstDash val="solid"/>
              <a:miter/>
            </a:ln>
          </p:spPr>
          <p:txBody>
            <a:bodyPr rtlCol="0" anchor="ctr"/>
            <a:lstStyle/>
            <a:p>
              <a:endParaRPr lang="en-ID"/>
            </a:p>
          </p:txBody>
        </p:sp>
        <p:sp>
          <p:nvSpPr>
            <p:cNvPr id="290" name="Freeform: Shape 289">
              <a:extLst>
                <a:ext uri="{FF2B5EF4-FFF2-40B4-BE49-F238E27FC236}">
                  <a16:creationId xmlns:a16="http://schemas.microsoft.com/office/drawing/2014/main" id="{267F4319-AC49-4665-845B-975FA53EEEC6}"/>
                </a:ext>
              </a:extLst>
            </p:cNvPr>
            <p:cNvSpPr/>
            <p:nvPr/>
          </p:nvSpPr>
          <p:spPr>
            <a:xfrm>
              <a:off x="1664908" y="1623872"/>
              <a:ext cx="505069" cy="841782"/>
            </a:xfrm>
            <a:custGeom>
              <a:avLst/>
              <a:gdLst>
                <a:gd name="connsiteX0" fmla="*/ 0 w 505069"/>
                <a:gd name="connsiteY0" fmla="*/ 0 h 841782"/>
                <a:gd name="connsiteX1" fmla="*/ 0 w 505069"/>
                <a:gd name="connsiteY1" fmla="*/ 505443 h 841782"/>
                <a:gd name="connsiteX2" fmla="*/ 371694 w 505069"/>
                <a:gd name="connsiteY2" fmla="*/ 847768 h 841782"/>
                <a:gd name="connsiteX3" fmla="*/ 505443 w 505069"/>
                <a:gd name="connsiteY3" fmla="*/ 505443 h 841782"/>
                <a:gd name="connsiteX4" fmla="*/ 0 w 505069"/>
                <a:gd name="connsiteY4" fmla="*/ 0 h 841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069" h="841782">
                  <a:moveTo>
                    <a:pt x="0" y="0"/>
                  </a:moveTo>
                  <a:lnTo>
                    <a:pt x="0" y="505443"/>
                  </a:lnTo>
                  <a:lnTo>
                    <a:pt x="371694" y="847768"/>
                  </a:lnTo>
                  <a:cubicBezTo>
                    <a:pt x="454562" y="757791"/>
                    <a:pt x="505443" y="637510"/>
                    <a:pt x="505443" y="505443"/>
                  </a:cubicBezTo>
                  <a:cubicBezTo>
                    <a:pt x="505443" y="226346"/>
                    <a:pt x="279097" y="0"/>
                    <a:pt x="0" y="0"/>
                  </a:cubicBezTo>
                  <a:close/>
                </a:path>
              </a:pathLst>
            </a:custGeom>
            <a:solidFill>
              <a:srgbClr val="452C4A"/>
            </a:solidFill>
            <a:ln w="18697" cap="flat">
              <a:noFill/>
              <a:prstDash val="solid"/>
              <a:miter/>
            </a:ln>
          </p:spPr>
          <p:txBody>
            <a:bodyPr rtlCol="0" anchor="ctr"/>
            <a:lstStyle/>
            <a:p>
              <a:endParaRPr lang="en-ID"/>
            </a:p>
          </p:txBody>
        </p:sp>
        <p:sp>
          <p:nvSpPr>
            <p:cNvPr id="291" name="Freeform: Shape 290">
              <a:extLst>
                <a:ext uri="{FF2B5EF4-FFF2-40B4-BE49-F238E27FC236}">
                  <a16:creationId xmlns:a16="http://schemas.microsoft.com/office/drawing/2014/main" id="{F785F76C-F1E2-457D-9896-AFD394135DE0}"/>
                </a:ext>
              </a:extLst>
            </p:cNvPr>
            <p:cNvSpPr/>
            <p:nvPr/>
          </p:nvSpPr>
          <p:spPr>
            <a:xfrm>
              <a:off x="1177609" y="1670638"/>
              <a:ext cx="411538" cy="505069"/>
            </a:xfrm>
            <a:custGeom>
              <a:avLst/>
              <a:gdLst>
                <a:gd name="connsiteX0" fmla="*/ 414905 w 411537"/>
                <a:gd name="connsiteY0" fmla="*/ 0 h 505069"/>
                <a:gd name="connsiteX1" fmla="*/ 0 w 411537"/>
                <a:gd name="connsiteY1" fmla="*/ 216993 h 505069"/>
                <a:gd name="connsiteX2" fmla="*/ 414905 w 411537"/>
                <a:gd name="connsiteY2" fmla="*/ 505443 h 505069"/>
                <a:gd name="connsiteX3" fmla="*/ 414905 w 411537"/>
                <a:gd name="connsiteY3" fmla="*/ 0 h 505069"/>
              </a:gdLst>
              <a:ahLst/>
              <a:cxnLst>
                <a:cxn ang="0">
                  <a:pos x="connsiteX0" y="connsiteY0"/>
                </a:cxn>
                <a:cxn ang="0">
                  <a:pos x="connsiteX1" y="connsiteY1"/>
                </a:cxn>
                <a:cxn ang="0">
                  <a:pos x="connsiteX2" y="connsiteY2"/>
                </a:cxn>
                <a:cxn ang="0">
                  <a:pos x="connsiteX3" y="connsiteY3"/>
                </a:cxn>
              </a:cxnLst>
              <a:rect l="l" t="t" r="r" b="b"/>
              <a:pathLst>
                <a:path w="411537" h="505069">
                  <a:moveTo>
                    <a:pt x="414905" y="0"/>
                  </a:moveTo>
                  <a:cubicBezTo>
                    <a:pt x="242994" y="0"/>
                    <a:pt x="91100" y="85862"/>
                    <a:pt x="0" y="216993"/>
                  </a:cubicBezTo>
                  <a:lnTo>
                    <a:pt x="414905" y="505443"/>
                  </a:lnTo>
                  <a:lnTo>
                    <a:pt x="414905" y="0"/>
                  </a:lnTo>
                  <a:close/>
                </a:path>
              </a:pathLst>
            </a:custGeom>
            <a:solidFill>
              <a:srgbClr val="F9B253"/>
            </a:solidFill>
            <a:ln w="18697" cap="flat">
              <a:noFill/>
              <a:prstDash val="solid"/>
              <a:miter/>
            </a:ln>
          </p:spPr>
          <p:txBody>
            <a:bodyPr rtlCol="0" anchor="ctr"/>
            <a:lstStyle/>
            <a:p>
              <a:endParaRPr lang="en-ID"/>
            </a:p>
          </p:txBody>
        </p:sp>
        <p:sp>
          <p:nvSpPr>
            <p:cNvPr id="292" name="Freeform: Shape 291">
              <a:extLst>
                <a:ext uri="{FF2B5EF4-FFF2-40B4-BE49-F238E27FC236}">
                  <a16:creationId xmlns:a16="http://schemas.microsoft.com/office/drawing/2014/main" id="{D5B73D58-4E1C-4FFA-99A0-418454B4761F}"/>
                </a:ext>
              </a:extLst>
            </p:cNvPr>
            <p:cNvSpPr/>
            <p:nvPr/>
          </p:nvSpPr>
          <p:spPr>
            <a:xfrm>
              <a:off x="1498609" y="2176081"/>
              <a:ext cx="448950" cy="505069"/>
            </a:xfrm>
            <a:custGeom>
              <a:avLst/>
              <a:gdLst>
                <a:gd name="connsiteX0" fmla="*/ 0 w 448950"/>
                <a:gd name="connsiteY0" fmla="*/ 496464 h 505069"/>
                <a:gd name="connsiteX1" fmla="*/ 93905 w 448950"/>
                <a:gd name="connsiteY1" fmla="*/ 505256 h 505069"/>
                <a:gd name="connsiteX2" fmla="*/ 465599 w 448950"/>
                <a:gd name="connsiteY2" fmla="*/ 342325 h 505069"/>
                <a:gd name="connsiteX3" fmla="*/ 93905 w 448950"/>
                <a:gd name="connsiteY3" fmla="*/ 0 h 505069"/>
                <a:gd name="connsiteX4" fmla="*/ 0 w 448950"/>
                <a:gd name="connsiteY4" fmla="*/ 496464 h 50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50" h="505069">
                  <a:moveTo>
                    <a:pt x="0" y="496464"/>
                  </a:moveTo>
                  <a:cubicBezTo>
                    <a:pt x="30491" y="502263"/>
                    <a:pt x="61731" y="505256"/>
                    <a:pt x="93905" y="505256"/>
                  </a:cubicBezTo>
                  <a:cubicBezTo>
                    <a:pt x="240937" y="505256"/>
                    <a:pt x="373190" y="442590"/>
                    <a:pt x="465599" y="342325"/>
                  </a:cubicBezTo>
                  <a:lnTo>
                    <a:pt x="93905" y="0"/>
                  </a:lnTo>
                  <a:lnTo>
                    <a:pt x="0" y="496464"/>
                  </a:lnTo>
                  <a:close/>
                </a:path>
              </a:pathLst>
            </a:custGeom>
            <a:solidFill>
              <a:srgbClr val="CA85E0"/>
            </a:solidFill>
            <a:ln w="18697" cap="flat">
              <a:noFill/>
              <a:prstDash val="solid"/>
              <a:miter/>
            </a:ln>
          </p:spPr>
          <p:txBody>
            <a:bodyPr rtlCol="0" anchor="ctr"/>
            <a:lstStyle/>
            <a:p>
              <a:endParaRPr lang="en-ID"/>
            </a:p>
          </p:txBody>
        </p:sp>
        <p:sp>
          <p:nvSpPr>
            <p:cNvPr id="293" name="Freeform: Shape 292">
              <a:extLst>
                <a:ext uri="{FF2B5EF4-FFF2-40B4-BE49-F238E27FC236}">
                  <a16:creationId xmlns:a16="http://schemas.microsoft.com/office/drawing/2014/main" id="{788F5999-F998-410E-91D5-EC3A86B8631E}"/>
                </a:ext>
              </a:extLst>
            </p:cNvPr>
            <p:cNvSpPr/>
            <p:nvPr/>
          </p:nvSpPr>
          <p:spPr>
            <a:xfrm>
              <a:off x="1114382" y="2176081"/>
              <a:ext cx="467657" cy="486363"/>
            </a:xfrm>
            <a:custGeom>
              <a:avLst/>
              <a:gdLst>
                <a:gd name="connsiteX0" fmla="*/ 0 w 467656"/>
                <a:gd name="connsiteY0" fmla="*/ 164054 h 486362"/>
                <a:gd name="connsiteX1" fmla="*/ 384227 w 467656"/>
                <a:gd name="connsiteY1" fmla="*/ 496464 h 486362"/>
                <a:gd name="connsiteX2" fmla="*/ 478132 w 467656"/>
                <a:gd name="connsiteY2" fmla="*/ 0 h 486362"/>
                <a:gd name="connsiteX3" fmla="*/ 0 w 467656"/>
                <a:gd name="connsiteY3" fmla="*/ 164054 h 486362"/>
              </a:gdLst>
              <a:ahLst/>
              <a:cxnLst>
                <a:cxn ang="0">
                  <a:pos x="connsiteX0" y="connsiteY0"/>
                </a:cxn>
                <a:cxn ang="0">
                  <a:pos x="connsiteX1" y="connsiteY1"/>
                </a:cxn>
                <a:cxn ang="0">
                  <a:pos x="connsiteX2" y="connsiteY2"/>
                </a:cxn>
                <a:cxn ang="0">
                  <a:pos x="connsiteX3" y="connsiteY3"/>
                </a:cxn>
              </a:cxnLst>
              <a:rect l="l" t="t" r="r" b="b"/>
              <a:pathLst>
                <a:path w="467656" h="486362">
                  <a:moveTo>
                    <a:pt x="0" y="164054"/>
                  </a:moveTo>
                  <a:cubicBezTo>
                    <a:pt x="58177" y="333720"/>
                    <a:pt x="204460" y="462793"/>
                    <a:pt x="384227" y="496464"/>
                  </a:cubicBezTo>
                  <a:lnTo>
                    <a:pt x="478132" y="0"/>
                  </a:lnTo>
                  <a:lnTo>
                    <a:pt x="0" y="164054"/>
                  </a:lnTo>
                  <a:close/>
                </a:path>
              </a:pathLst>
            </a:custGeom>
            <a:solidFill>
              <a:srgbClr val="452C4A"/>
            </a:solidFill>
            <a:ln w="18697" cap="flat">
              <a:noFill/>
              <a:prstDash val="solid"/>
              <a:miter/>
            </a:ln>
          </p:spPr>
          <p:txBody>
            <a:bodyPr rtlCol="0" anchor="ctr"/>
            <a:lstStyle/>
            <a:p>
              <a:endParaRPr lang="en-ID"/>
            </a:p>
          </p:txBody>
        </p:sp>
        <p:sp>
          <p:nvSpPr>
            <p:cNvPr id="294" name="Freeform: Shape 293">
              <a:extLst>
                <a:ext uri="{FF2B5EF4-FFF2-40B4-BE49-F238E27FC236}">
                  <a16:creationId xmlns:a16="http://schemas.microsoft.com/office/drawing/2014/main" id="{71DF124E-7EBD-46D5-8684-7F1A53CFC834}"/>
                </a:ext>
              </a:extLst>
            </p:cNvPr>
            <p:cNvSpPr/>
            <p:nvPr/>
          </p:nvSpPr>
          <p:spPr>
            <a:xfrm>
              <a:off x="637934" y="3491693"/>
              <a:ext cx="729544" cy="336713"/>
            </a:xfrm>
            <a:custGeom>
              <a:avLst/>
              <a:gdLst>
                <a:gd name="connsiteX0" fmla="*/ 707097 w 729544"/>
                <a:gd name="connsiteY0" fmla="*/ 0 h 336712"/>
                <a:gd name="connsiteX1" fmla="*/ 33484 w 729544"/>
                <a:gd name="connsiteY1" fmla="*/ 0 h 336712"/>
                <a:gd name="connsiteX2" fmla="*/ 0 w 729544"/>
                <a:gd name="connsiteY2" fmla="*/ 33484 h 336712"/>
                <a:gd name="connsiteX3" fmla="*/ 0 w 729544"/>
                <a:gd name="connsiteY3" fmla="*/ 246174 h 336712"/>
                <a:gd name="connsiteX4" fmla="*/ 33484 w 729544"/>
                <a:gd name="connsiteY4" fmla="*/ 279659 h 336712"/>
                <a:gd name="connsiteX5" fmla="*/ 592053 w 729544"/>
                <a:gd name="connsiteY5" fmla="*/ 279659 h 336712"/>
                <a:gd name="connsiteX6" fmla="*/ 691758 w 729544"/>
                <a:gd name="connsiteY6" fmla="*/ 346440 h 336712"/>
                <a:gd name="connsiteX7" fmla="*/ 651352 w 729544"/>
                <a:gd name="connsiteY7" fmla="*/ 279659 h 336712"/>
                <a:gd name="connsiteX8" fmla="*/ 707097 w 729544"/>
                <a:gd name="connsiteY8" fmla="*/ 279659 h 336712"/>
                <a:gd name="connsiteX9" fmla="*/ 740581 w 729544"/>
                <a:gd name="connsiteY9" fmla="*/ 246174 h 336712"/>
                <a:gd name="connsiteX10" fmla="*/ 740581 w 729544"/>
                <a:gd name="connsiteY10" fmla="*/ 33484 h 336712"/>
                <a:gd name="connsiteX11" fmla="*/ 707097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707097" y="0"/>
                  </a:moveTo>
                  <a:lnTo>
                    <a:pt x="33484" y="0"/>
                  </a:lnTo>
                  <a:cubicBezTo>
                    <a:pt x="14965" y="0"/>
                    <a:pt x="0" y="14965"/>
                    <a:pt x="0" y="33484"/>
                  </a:cubicBezTo>
                  <a:lnTo>
                    <a:pt x="0" y="246174"/>
                  </a:lnTo>
                  <a:cubicBezTo>
                    <a:pt x="0" y="264694"/>
                    <a:pt x="14965" y="279659"/>
                    <a:pt x="33484" y="279659"/>
                  </a:cubicBezTo>
                  <a:lnTo>
                    <a:pt x="592053" y="279659"/>
                  </a:lnTo>
                  <a:cubicBezTo>
                    <a:pt x="594859" y="302106"/>
                    <a:pt x="610573" y="346440"/>
                    <a:pt x="691758" y="346440"/>
                  </a:cubicBezTo>
                  <a:cubicBezTo>
                    <a:pt x="691758" y="346440"/>
                    <a:pt x="658274" y="340267"/>
                    <a:pt x="651352" y="279659"/>
                  </a:cubicBezTo>
                  <a:lnTo>
                    <a:pt x="707097" y="279659"/>
                  </a:lnTo>
                  <a:cubicBezTo>
                    <a:pt x="725616" y="279659"/>
                    <a:pt x="740581" y="264694"/>
                    <a:pt x="740581" y="246174"/>
                  </a:cubicBezTo>
                  <a:lnTo>
                    <a:pt x="740581" y="33484"/>
                  </a:lnTo>
                  <a:cubicBezTo>
                    <a:pt x="740581" y="14965"/>
                    <a:pt x="725616" y="0"/>
                    <a:pt x="707097" y="0"/>
                  </a:cubicBezTo>
                  <a:close/>
                </a:path>
              </a:pathLst>
            </a:custGeom>
            <a:solidFill>
              <a:srgbClr val="452C4A">
                <a:alpha val="22000"/>
              </a:srgbClr>
            </a:solidFill>
            <a:ln w="1869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a:p>
          </p:txBody>
        </p:sp>
        <p:sp>
          <p:nvSpPr>
            <p:cNvPr id="295" name="Freeform: Shape 294">
              <a:extLst>
                <a:ext uri="{FF2B5EF4-FFF2-40B4-BE49-F238E27FC236}">
                  <a16:creationId xmlns:a16="http://schemas.microsoft.com/office/drawing/2014/main" id="{DDF99FED-CC93-4AA8-A399-278E88F71BAE}"/>
                </a:ext>
              </a:extLst>
            </p:cNvPr>
            <p:cNvSpPr/>
            <p:nvPr/>
          </p:nvSpPr>
          <p:spPr>
            <a:xfrm>
              <a:off x="625400" y="3474857"/>
              <a:ext cx="729544" cy="336713"/>
            </a:xfrm>
            <a:custGeom>
              <a:avLst/>
              <a:gdLst>
                <a:gd name="connsiteX0" fmla="*/ 707097 w 729544"/>
                <a:gd name="connsiteY0" fmla="*/ 0 h 336712"/>
                <a:gd name="connsiteX1" fmla="*/ 33484 w 729544"/>
                <a:gd name="connsiteY1" fmla="*/ 0 h 336712"/>
                <a:gd name="connsiteX2" fmla="*/ 0 w 729544"/>
                <a:gd name="connsiteY2" fmla="*/ 33484 h 336712"/>
                <a:gd name="connsiteX3" fmla="*/ 0 w 729544"/>
                <a:gd name="connsiteY3" fmla="*/ 246175 h 336712"/>
                <a:gd name="connsiteX4" fmla="*/ 33484 w 729544"/>
                <a:gd name="connsiteY4" fmla="*/ 279659 h 336712"/>
                <a:gd name="connsiteX5" fmla="*/ 592053 w 729544"/>
                <a:gd name="connsiteY5" fmla="*/ 279659 h 336712"/>
                <a:gd name="connsiteX6" fmla="*/ 691758 w 729544"/>
                <a:gd name="connsiteY6" fmla="*/ 346440 h 336712"/>
                <a:gd name="connsiteX7" fmla="*/ 651352 w 729544"/>
                <a:gd name="connsiteY7" fmla="*/ 279659 h 336712"/>
                <a:gd name="connsiteX8" fmla="*/ 707097 w 729544"/>
                <a:gd name="connsiteY8" fmla="*/ 279659 h 336712"/>
                <a:gd name="connsiteX9" fmla="*/ 740581 w 729544"/>
                <a:gd name="connsiteY9" fmla="*/ 246175 h 336712"/>
                <a:gd name="connsiteX10" fmla="*/ 740581 w 729544"/>
                <a:gd name="connsiteY10" fmla="*/ 33484 h 336712"/>
                <a:gd name="connsiteX11" fmla="*/ 707097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707097" y="0"/>
                  </a:moveTo>
                  <a:lnTo>
                    <a:pt x="33484" y="0"/>
                  </a:lnTo>
                  <a:cubicBezTo>
                    <a:pt x="14965" y="0"/>
                    <a:pt x="0" y="14965"/>
                    <a:pt x="0" y="33484"/>
                  </a:cubicBezTo>
                  <a:lnTo>
                    <a:pt x="0" y="246175"/>
                  </a:lnTo>
                  <a:cubicBezTo>
                    <a:pt x="0" y="264694"/>
                    <a:pt x="14965" y="279659"/>
                    <a:pt x="33484" y="279659"/>
                  </a:cubicBezTo>
                  <a:lnTo>
                    <a:pt x="592053" y="279659"/>
                  </a:lnTo>
                  <a:cubicBezTo>
                    <a:pt x="594859" y="302106"/>
                    <a:pt x="610573" y="346440"/>
                    <a:pt x="691758" y="346440"/>
                  </a:cubicBezTo>
                  <a:cubicBezTo>
                    <a:pt x="691758" y="346440"/>
                    <a:pt x="658274" y="340267"/>
                    <a:pt x="651352" y="279659"/>
                  </a:cubicBezTo>
                  <a:lnTo>
                    <a:pt x="707097" y="279659"/>
                  </a:lnTo>
                  <a:cubicBezTo>
                    <a:pt x="725616" y="279659"/>
                    <a:pt x="740581" y="264694"/>
                    <a:pt x="740581" y="246175"/>
                  </a:cubicBezTo>
                  <a:lnTo>
                    <a:pt x="740581" y="33484"/>
                  </a:lnTo>
                  <a:cubicBezTo>
                    <a:pt x="740581" y="14965"/>
                    <a:pt x="725616" y="0"/>
                    <a:pt x="707097" y="0"/>
                  </a:cubicBezTo>
                  <a:close/>
                </a:path>
              </a:pathLst>
            </a:custGeom>
            <a:solidFill>
              <a:schemeClr val="bg1">
                <a:lumMod val="95000"/>
              </a:schemeClr>
            </a:solidFill>
            <a:ln w="18697" cap="flat">
              <a:noFill/>
              <a:prstDash val="solid"/>
              <a:miter/>
            </a:ln>
          </p:spPr>
          <p:txBody>
            <a:bodyPr rtlCol="0" anchor="ctr"/>
            <a:lstStyle/>
            <a:p>
              <a:endParaRPr lang="en-ID"/>
            </a:p>
          </p:txBody>
        </p:sp>
        <p:sp>
          <p:nvSpPr>
            <p:cNvPr id="296" name="Freeform: Shape 295">
              <a:extLst>
                <a:ext uri="{FF2B5EF4-FFF2-40B4-BE49-F238E27FC236}">
                  <a16:creationId xmlns:a16="http://schemas.microsoft.com/office/drawing/2014/main" id="{85145E24-CFFE-49E3-8E92-AE079ED7C87A}"/>
                </a:ext>
              </a:extLst>
            </p:cNvPr>
            <p:cNvSpPr/>
            <p:nvPr/>
          </p:nvSpPr>
          <p:spPr>
            <a:xfrm>
              <a:off x="647661" y="3500859"/>
              <a:ext cx="673426" cy="18706"/>
            </a:xfrm>
            <a:custGeom>
              <a:avLst/>
              <a:gdLst>
                <a:gd name="connsiteX0" fmla="*/ 680534 w 673425"/>
                <a:gd name="connsiteY0" fmla="*/ 28995 h 18706"/>
                <a:gd name="connsiteX1" fmla="*/ 10288 w 673425"/>
                <a:gd name="connsiteY1" fmla="*/ 28995 h 18706"/>
                <a:gd name="connsiteX2" fmla="*/ 0 w 673425"/>
                <a:gd name="connsiteY2" fmla="*/ 18706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995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995"/>
                  </a:moveTo>
                  <a:lnTo>
                    <a:pt x="10288" y="28995"/>
                  </a:lnTo>
                  <a:cubicBezTo>
                    <a:pt x="4677" y="28995"/>
                    <a:pt x="0" y="24318"/>
                    <a:pt x="0" y="18706"/>
                  </a:cubicBezTo>
                  <a:lnTo>
                    <a:pt x="0" y="10289"/>
                  </a:lnTo>
                  <a:cubicBezTo>
                    <a:pt x="0" y="4677"/>
                    <a:pt x="4677" y="0"/>
                    <a:pt x="10288" y="0"/>
                  </a:cubicBezTo>
                  <a:lnTo>
                    <a:pt x="680721" y="0"/>
                  </a:lnTo>
                  <a:cubicBezTo>
                    <a:pt x="686333" y="0"/>
                    <a:pt x="691010" y="4677"/>
                    <a:pt x="691010" y="10289"/>
                  </a:cubicBezTo>
                  <a:lnTo>
                    <a:pt x="691010" y="18519"/>
                  </a:lnTo>
                  <a:cubicBezTo>
                    <a:pt x="691010" y="24318"/>
                    <a:pt x="686333" y="28995"/>
                    <a:pt x="680534" y="28995"/>
                  </a:cubicBezTo>
                  <a:close/>
                </a:path>
              </a:pathLst>
            </a:custGeom>
            <a:solidFill>
              <a:srgbClr val="B6E3F2"/>
            </a:solidFill>
            <a:ln w="18697" cap="flat">
              <a:noFill/>
              <a:prstDash val="solid"/>
              <a:miter/>
            </a:ln>
          </p:spPr>
          <p:txBody>
            <a:bodyPr rtlCol="0" anchor="ctr"/>
            <a:lstStyle/>
            <a:p>
              <a:endParaRPr lang="en-ID"/>
            </a:p>
          </p:txBody>
        </p:sp>
        <p:sp>
          <p:nvSpPr>
            <p:cNvPr id="297" name="Freeform: Shape 296">
              <a:extLst>
                <a:ext uri="{FF2B5EF4-FFF2-40B4-BE49-F238E27FC236}">
                  <a16:creationId xmlns:a16="http://schemas.microsoft.com/office/drawing/2014/main" id="{A2A1A7AE-D379-4945-BB82-DA366BD8162C}"/>
                </a:ext>
              </a:extLst>
            </p:cNvPr>
            <p:cNvSpPr/>
            <p:nvPr/>
          </p:nvSpPr>
          <p:spPr>
            <a:xfrm>
              <a:off x="647661" y="3549495"/>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8 h 18706"/>
                <a:gd name="connsiteX4" fmla="*/ 10288 w 673425"/>
                <a:gd name="connsiteY4" fmla="*/ 0 h 18706"/>
                <a:gd name="connsiteX5" fmla="*/ 680721 w 673425"/>
                <a:gd name="connsiteY5" fmla="*/ 0 h 18706"/>
                <a:gd name="connsiteX6" fmla="*/ 691010 w 673425"/>
                <a:gd name="connsiteY6" fmla="*/ 10288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8"/>
                  </a:lnTo>
                  <a:cubicBezTo>
                    <a:pt x="0" y="4677"/>
                    <a:pt x="4677" y="0"/>
                    <a:pt x="10288" y="0"/>
                  </a:cubicBezTo>
                  <a:lnTo>
                    <a:pt x="680721" y="0"/>
                  </a:lnTo>
                  <a:cubicBezTo>
                    <a:pt x="686333" y="0"/>
                    <a:pt x="691010" y="4677"/>
                    <a:pt x="691010" y="10288"/>
                  </a:cubicBezTo>
                  <a:lnTo>
                    <a:pt x="691010" y="18519"/>
                  </a:lnTo>
                  <a:cubicBezTo>
                    <a:pt x="691010" y="24318"/>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298" name="Freeform: Shape 297">
              <a:extLst>
                <a:ext uri="{FF2B5EF4-FFF2-40B4-BE49-F238E27FC236}">
                  <a16:creationId xmlns:a16="http://schemas.microsoft.com/office/drawing/2014/main" id="{CC8AB872-A907-4782-B662-6787C86063EC}"/>
                </a:ext>
              </a:extLst>
            </p:cNvPr>
            <p:cNvSpPr/>
            <p:nvPr/>
          </p:nvSpPr>
          <p:spPr>
            <a:xfrm>
              <a:off x="647661" y="3598131"/>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9"/>
                  </a:lnTo>
                  <a:cubicBezTo>
                    <a:pt x="0" y="4677"/>
                    <a:pt x="4677" y="0"/>
                    <a:pt x="10288" y="0"/>
                  </a:cubicBezTo>
                  <a:lnTo>
                    <a:pt x="680721" y="0"/>
                  </a:lnTo>
                  <a:cubicBezTo>
                    <a:pt x="686333" y="0"/>
                    <a:pt x="691010" y="4677"/>
                    <a:pt x="691010" y="10289"/>
                  </a:cubicBezTo>
                  <a:lnTo>
                    <a:pt x="691010" y="18519"/>
                  </a:lnTo>
                  <a:cubicBezTo>
                    <a:pt x="691010" y="24318"/>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299" name="Freeform: Shape 298">
              <a:extLst>
                <a:ext uri="{FF2B5EF4-FFF2-40B4-BE49-F238E27FC236}">
                  <a16:creationId xmlns:a16="http://schemas.microsoft.com/office/drawing/2014/main" id="{2E8CBA50-F12C-4992-9B3B-60B24D75DD5B}"/>
                </a:ext>
              </a:extLst>
            </p:cNvPr>
            <p:cNvSpPr/>
            <p:nvPr/>
          </p:nvSpPr>
          <p:spPr>
            <a:xfrm>
              <a:off x="647661" y="3646768"/>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9"/>
                  </a:lnTo>
                  <a:cubicBezTo>
                    <a:pt x="0" y="4677"/>
                    <a:pt x="4677" y="0"/>
                    <a:pt x="10288" y="0"/>
                  </a:cubicBezTo>
                  <a:lnTo>
                    <a:pt x="680721" y="0"/>
                  </a:lnTo>
                  <a:cubicBezTo>
                    <a:pt x="686333" y="0"/>
                    <a:pt x="691010" y="4677"/>
                    <a:pt x="691010" y="10289"/>
                  </a:cubicBezTo>
                  <a:lnTo>
                    <a:pt x="691010" y="18519"/>
                  </a:lnTo>
                  <a:cubicBezTo>
                    <a:pt x="691010" y="24131"/>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300" name="Freeform: Shape 299">
              <a:extLst>
                <a:ext uri="{FF2B5EF4-FFF2-40B4-BE49-F238E27FC236}">
                  <a16:creationId xmlns:a16="http://schemas.microsoft.com/office/drawing/2014/main" id="{A1577429-DE0A-4857-B22A-436D4D825217}"/>
                </a:ext>
              </a:extLst>
            </p:cNvPr>
            <p:cNvSpPr/>
            <p:nvPr/>
          </p:nvSpPr>
          <p:spPr>
            <a:xfrm>
              <a:off x="647661" y="3695404"/>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8 h 18706"/>
                <a:gd name="connsiteX4" fmla="*/ 10288 w 673425"/>
                <a:gd name="connsiteY4" fmla="*/ 0 h 18706"/>
                <a:gd name="connsiteX5" fmla="*/ 680721 w 673425"/>
                <a:gd name="connsiteY5" fmla="*/ 0 h 18706"/>
                <a:gd name="connsiteX6" fmla="*/ 691010 w 673425"/>
                <a:gd name="connsiteY6" fmla="*/ 10288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8"/>
                  </a:lnTo>
                  <a:cubicBezTo>
                    <a:pt x="0" y="4677"/>
                    <a:pt x="4677" y="0"/>
                    <a:pt x="10288" y="0"/>
                  </a:cubicBezTo>
                  <a:lnTo>
                    <a:pt x="680721" y="0"/>
                  </a:lnTo>
                  <a:cubicBezTo>
                    <a:pt x="686333" y="0"/>
                    <a:pt x="691010" y="4677"/>
                    <a:pt x="691010" y="10288"/>
                  </a:cubicBezTo>
                  <a:lnTo>
                    <a:pt x="691010" y="18519"/>
                  </a:lnTo>
                  <a:cubicBezTo>
                    <a:pt x="691010" y="24131"/>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301" name="Freeform: Shape 300">
              <a:extLst>
                <a:ext uri="{FF2B5EF4-FFF2-40B4-BE49-F238E27FC236}">
                  <a16:creationId xmlns:a16="http://schemas.microsoft.com/office/drawing/2014/main" id="{7D4CEB20-B6AD-4A65-AEFB-436856A32E9E}"/>
                </a:ext>
              </a:extLst>
            </p:cNvPr>
            <p:cNvSpPr/>
            <p:nvPr/>
          </p:nvSpPr>
          <p:spPr>
            <a:xfrm>
              <a:off x="5228826" y="3597196"/>
              <a:ext cx="729544" cy="336713"/>
            </a:xfrm>
            <a:custGeom>
              <a:avLst/>
              <a:gdLst>
                <a:gd name="connsiteX0" fmla="*/ 33484 w 729544"/>
                <a:gd name="connsiteY0" fmla="*/ 0 h 336712"/>
                <a:gd name="connsiteX1" fmla="*/ 707097 w 729544"/>
                <a:gd name="connsiteY1" fmla="*/ 0 h 336712"/>
                <a:gd name="connsiteX2" fmla="*/ 740581 w 729544"/>
                <a:gd name="connsiteY2" fmla="*/ 33484 h 336712"/>
                <a:gd name="connsiteX3" fmla="*/ 740581 w 729544"/>
                <a:gd name="connsiteY3" fmla="*/ 246174 h 336712"/>
                <a:gd name="connsiteX4" fmla="*/ 707097 w 729544"/>
                <a:gd name="connsiteY4" fmla="*/ 279659 h 336712"/>
                <a:gd name="connsiteX5" fmla="*/ 148528 w 729544"/>
                <a:gd name="connsiteY5" fmla="*/ 279659 h 336712"/>
                <a:gd name="connsiteX6" fmla="*/ 48823 w 729544"/>
                <a:gd name="connsiteY6" fmla="*/ 346440 h 336712"/>
                <a:gd name="connsiteX7" fmla="*/ 89229 w 729544"/>
                <a:gd name="connsiteY7" fmla="*/ 279659 h 336712"/>
                <a:gd name="connsiteX8" fmla="*/ 33484 w 729544"/>
                <a:gd name="connsiteY8" fmla="*/ 279659 h 336712"/>
                <a:gd name="connsiteX9" fmla="*/ 0 w 729544"/>
                <a:gd name="connsiteY9" fmla="*/ 246174 h 336712"/>
                <a:gd name="connsiteX10" fmla="*/ 0 w 729544"/>
                <a:gd name="connsiteY10" fmla="*/ 33671 h 336712"/>
                <a:gd name="connsiteX11" fmla="*/ 33484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33484" y="0"/>
                  </a:moveTo>
                  <a:lnTo>
                    <a:pt x="707097" y="0"/>
                  </a:lnTo>
                  <a:cubicBezTo>
                    <a:pt x="725616" y="0"/>
                    <a:pt x="740581" y="14965"/>
                    <a:pt x="740581" y="33484"/>
                  </a:cubicBezTo>
                  <a:lnTo>
                    <a:pt x="740581" y="246174"/>
                  </a:lnTo>
                  <a:cubicBezTo>
                    <a:pt x="740581" y="264694"/>
                    <a:pt x="725616" y="279659"/>
                    <a:pt x="707097" y="279659"/>
                  </a:cubicBezTo>
                  <a:lnTo>
                    <a:pt x="148528" y="279659"/>
                  </a:lnTo>
                  <a:cubicBezTo>
                    <a:pt x="145722" y="302106"/>
                    <a:pt x="130008" y="346440"/>
                    <a:pt x="48823" y="346440"/>
                  </a:cubicBezTo>
                  <a:cubicBezTo>
                    <a:pt x="48823" y="346440"/>
                    <a:pt x="82307" y="340267"/>
                    <a:pt x="89229" y="279659"/>
                  </a:cubicBezTo>
                  <a:lnTo>
                    <a:pt x="33484" y="279659"/>
                  </a:lnTo>
                  <a:cubicBezTo>
                    <a:pt x="14965" y="279659"/>
                    <a:pt x="0" y="264694"/>
                    <a:pt x="0" y="246174"/>
                  </a:cubicBezTo>
                  <a:lnTo>
                    <a:pt x="0" y="33671"/>
                  </a:lnTo>
                  <a:cubicBezTo>
                    <a:pt x="0" y="15152"/>
                    <a:pt x="14965" y="0"/>
                    <a:pt x="33484" y="0"/>
                  </a:cubicBezTo>
                  <a:close/>
                </a:path>
              </a:pathLst>
            </a:custGeom>
            <a:solidFill>
              <a:srgbClr val="452C4A">
                <a:alpha val="22000"/>
              </a:srgbClr>
            </a:solidFill>
            <a:ln w="1869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a:p>
          </p:txBody>
        </p:sp>
        <p:sp>
          <p:nvSpPr>
            <p:cNvPr id="302" name="Freeform: Shape 301">
              <a:extLst>
                <a:ext uri="{FF2B5EF4-FFF2-40B4-BE49-F238E27FC236}">
                  <a16:creationId xmlns:a16="http://schemas.microsoft.com/office/drawing/2014/main" id="{0A5D1084-0A7E-4520-B9BC-B0612660E8DD}"/>
                </a:ext>
              </a:extLst>
            </p:cNvPr>
            <p:cNvSpPr/>
            <p:nvPr/>
          </p:nvSpPr>
          <p:spPr>
            <a:xfrm>
              <a:off x="5241357" y="3580360"/>
              <a:ext cx="729544" cy="336713"/>
            </a:xfrm>
            <a:custGeom>
              <a:avLst/>
              <a:gdLst>
                <a:gd name="connsiteX0" fmla="*/ 33486 w 729544"/>
                <a:gd name="connsiteY0" fmla="*/ 0 h 336712"/>
                <a:gd name="connsiteX1" fmla="*/ 707099 w 729544"/>
                <a:gd name="connsiteY1" fmla="*/ 0 h 336712"/>
                <a:gd name="connsiteX2" fmla="*/ 740583 w 729544"/>
                <a:gd name="connsiteY2" fmla="*/ 33484 h 336712"/>
                <a:gd name="connsiteX3" fmla="*/ 740583 w 729544"/>
                <a:gd name="connsiteY3" fmla="*/ 246175 h 336712"/>
                <a:gd name="connsiteX4" fmla="*/ 707099 w 729544"/>
                <a:gd name="connsiteY4" fmla="*/ 279659 h 336712"/>
                <a:gd name="connsiteX5" fmla="*/ 148530 w 729544"/>
                <a:gd name="connsiteY5" fmla="*/ 279659 h 336712"/>
                <a:gd name="connsiteX6" fmla="*/ 48825 w 729544"/>
                <a:gd name="connsiteY6" fmla="*/ 346440 h 336712"/>
                <a:gd name="connsiteX7" fmla="*/ 89231 w 729544"/>
                <a:gd name="connsiteY7" fmla="*/ 279659 h 336712"/>
                <a:gd name="connsiteX8" fmla="*/ 33486 w 729544"/>
                <a:gd name="connsiteY8" fmla="*/ 279659 h 336712"/>
                <a:gd name="connsiteX9" fmla="*/ 2 w 729544"/>
                <a:gd name="connsiteY9" fmla="*/ 246175 h 336712"/>
                <a:gd name="connsiteX10" fmla="*/ 2 w 729544"/>
                <a:gd name="connsiteY10" fmla="*/ 33671 h 336712"/>
                <a:gd name="connsiteX11" fmla="*/ 33486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33486" y="0"/>
                  </a:moveTo>
                  <a:lnTo>
                    <a:pt x="707099" y="0"/>
                  </a:lnTo>
                  <a:cubicBezTo>
                    <a:pt x="725618" y="0"/>
                    <a:pt x="740583" y="14965"/>
                    <a:pt x="740583" y="33484"/>
                  </a:cubicBezTo>
                  <a:lnTo>
                    <a:pt x="740583" y="246175"/>
                  </a:lnTo>
                  <a:cubicBezTo>
                    <a:pt x="740583" y="264694"/>
                    <a:pt x="725618" y="279659"/>
                    <a:pt x="707099" y="279659"/>
                  </a:cubicBezTo>
                  <a:lnTo>
                    <a:pt x="148530" y="279659"/>
                  </a:lnTo>
                  <a:cubicBezTo>
                    <a:pt x="145724" y="302106"/>
                    <a:pt x="130011" y="346440"/>
                    <a:pt x="48825" y="346440"/>
                  </a:cubicBezTo>
                  <a:cubicBezTo>
                    <a:pt x="48825" y="346440"/>
                    <a:pt x="82310" y="340267"/>
                    <a:pt x="89231" y="279659"/>
                  </a:cubicBezTo>
                  <a:lnTo>
                    <a:pt x="33486" y="279659"/>
                  </a:lnTo>
                  <a:cubicBezTo>
                    <a:pt x="14967" y="279659"/>
                    <a:pt x="2" y="264694"/>
                    <a:pt x="2" y="246175"/>
                  </a:cubicBezTo>
                  <a:lnTo>
                    <a:pt x="2" y="33671"/>
                  </a:lnTo>
                  <a:cubicBezTo>
                    <a:pt x="-185" y="15152"/>
                    <a:pt x="14967" y="0"/>
                    <a:pt x="33486" y="0"/>
                  </a:cubicBezTo>
                  <a:close/>
                </a:path>
              </a:pathLst>
            </a:custGeom>
            <a:solidFill>
              <a:schemeClr val="bg1">
                <a:lumMod val="95000"/>
              </a:schemeClr>
            </a:solidFill>
            <a:ln w="18697" cap="flat">
              <a:noFill/>
              <a:prstDash val="solid"/>
              <a:miter/>
            </a:ln>
          </p:spPr>
          <p:txBody>
            <a:bodyPr rtlCol="0" anchor="ctr"/>
            <a:lstStyle/>
            <a:p>
              <a:endParaRPr lang="en-ID"/>
            </a:p>
          </p:txBody>
        </p:sp>
        <p:sp>
          <p:nvSpPr>
            <p:cNvPr id="303" name="Freeform: Shape 302">
              <a:extLst>
                <a:ext uri="{FF2B5EF4-FFF2-40B4-BE49-F238E27FC236}">
                  <a16:creationId xmlns:a16="http://schemas.microsoft.com/office/drawing/2014/main" id="{A60306C6-CC1F-459B-A1CD-B0DE20D0811D}"/>
                </a:ext>
              </a:extLst>
            </p:cNvPr>
            <p:cNvSpPr/>
            <p:nvPr/>
          </p:nvSpPr>
          <p:spPr>
            <a:xfrm>
              <a:off x="5746986" y="3610290"/>
              <a:ext cx="205769" cy="205769"/>
            </a:xfrm>
            <a:custGeom>
              <a:avLst/>
              <a:gdLst>
                <a:gd name="connsiteX0" fmla="*/ 15717 w 205768"/>
                <a:gd name="connsiteY0" fmla="*/ 219611 h 205768"/>
                <a:gd name="connsiteX1" fmla="*/ 196981 w 205768"/>
                <a:gd name="connsiteY1" fmla="*/ 219611 h 205768"/>
                <a:gd name="connsiteX2" fmla="*/ 212694 w 205768"/>
                <a:gd name="connsiteY2" fmla="*/ 203898 h 205768"/>
                <a:gd name="connsiteX3" fmla="*/ 212694 w 205768"/>
                <a:gd name="connsiteY3" fmla="*/ 15713 h 205768"/>
                <a:gd name="connsiteX4" fmla="*/ 196981 w 205768"/>
                <a:gd name="connsiteY4" fmla="*/ 0 h 205768"/>
                <a:gd name="connsiteX5" fmla="*/ 15717 w 205768"/>
                <a:gd name="connsiteY5" fmla="*/ 0 h 205768"/>
                <a:gd name="connsiteX6" fmla="*/ 4 w 205768"/>
                <a:gd name="connsiteY6" fmla="*/ 15713 h 205768"/>
                <a:gd name="connsiteX7" fmla="*/ 4 w 205768"/>
                <a:gd name="connsiteY7" fmla="*/ 203898 h 205768"/>
                <a:gd name="connsiteX8" fmla="*/ 15717 w 205768"/>
                <a:gd name="connsiteY8" fmla="*/ 219611 h 20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768" h="205768">
                  <a:moveTo>
                    <a:pt x="15717" y="219611"/>
                  </a:moveTo>
                  <a:lnTo>
                    <a:pt x="196981" y="219611"/>
                  </a:lnTo>
                  <a:cubicBezTo>
                    <a:pt x="205773" y="219611"/>
                    <a:pt x="212694" y="212503"/>
                    <a:pt x="212694" y="203898"/>
                  </a:cubicBezTo>
                  <a:lnTo>
                    <a:pt x="212694" y="15713"/>
                  </a:lnTo>
                  <a:cubicBezTo>
                    <a:pt x="212694" y="6921"/>
                    <a:pt x="205586" y="0"/>
                    <a:pt x="196981" y="0"/>
                  </a:cubicBezTo>
                  <a:lnTo>
                    <a:pt x="15717" y="0"/>
                  </a:lnTo>
                  <a:cubicBezTo>
                    <a:pt x="6925" y="0"/>
                    <a:pt x="4" y="7108"/>
                    <a:pt x="4" y="15713"/>
                  </a:cubicBezTo>
                  <a:lnTo>
                    <a:pt x="4" y="203898"/>
                  </a:lnTo>
                  <a:cubicBezTo>
                    <a:pt x="-183" y="212503"/>
                    <a:pt x="6925" y="219611"/>
                    <a:pt x="15717" y="219611"/>
                  </a:cubicBezTo>
                  <a:close/>
                </a:path>
              </a:pathLst>
            </a:custGeom>
            <a:solidFill>
              <a:srgbClr val="83D1DA"/>
            </a:solidFill>
            <a:ln w="18697" cap="flat">
              <a:noFill/>
              <a:prstDash val="solid"/>
              <a:miter/>
            </a:ln>
          </p:spPr>
          <p:txBody>
            <a:bodyPr rtlCol="0" anchor="ctr"/>
            <a:lstStyle/>
            <a:p>
              <a:endParaRPr lang="en-ID"/>
            </a:p>
          </p:txBody>
        </p:sp>
        <p:sp>
          <p:nvSpPr>
            <p:cNvPr id="304" name="Freeform: Shape 303">
              <a:extLst>
                <a:ext uri="{FF2B5EF4-FFF2-40B4-BE49-F238E27FC236}">
                  <a16:creationId xmlns:a16="http://schemas.microsoft.com/office/drawing/2014/main" id="{5350CAA3-BA4B-4840-BC19-0BC644BB6423}"/>
                </a:ext>
              </a:extLst>
            </p:cNvPr>
            <p:cNvSpPr/>
            <p:nvPr/>
          </p:nvSpPr>
          <p:spPr>
            <a:xfrm>
              <a:off x="5270354" y="3610290"/>
              <a:ext cx="430244" cy="18706"/>
            </a:xfrm>
            <a:custGeom>
              <a:avLst/>
              <a:gdLst>
                <a:gd name="connsiteX0" fmla="*/ 8044 w 430244"/>
                <a:gd name="connsiteY0" fmla="*/ 27498 h 18706"/>
                <a:gd name="connsiteX1" fmla="*/ 439410 w 430244"/>
                <a:gd name="connsiteY1" fmla="*/ 27498 h 18706"/>
                <a:gd name="connsiteX2" fmla="*/ 447454 w 430244"/>
                <a:gd name="connsiteY2" fmla="*/ 19454 h 18706"/>
                <a:gd name="connsiteX3" fmla="*/ 447454 w 430244"/>
                <a:gd name="connsiteY3" fmla="*/ 8044 h 18706"/>
                <a:gd name="connsiteX4" fmla="*/ 439410 w 430244"/>
                <a:gd name="connsiteY4" fmla="*/ 0 h 18706"/>
                <a:gd name="connsiteX5" fmla="*/ 8044 w 430244"/>
                <a:gd name="connsiteY5" fmla="*/ 0 h 18706"/>
                <a:gd name="connsiteX6" fmla="*/ 0 w 430244"/>
                <a:gd name="connsiteY6" fmla="*/ 8044 h 18706"/>
                <a:gd name="connsiteX7" fmla="*/ 0 w 430244"/>
                <a:gd name="connsiteY7" fmla="*/ 19454 h 18706"/>
                <a:gd name="connsiteX8" fmla="*/ 8044 w 430244"/>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244" h="18706">
                  <a:moveTo>
                    <a:pt x="8044" y="27498"/>
                  </a:moveTo>
                  <a:lnTo>
                    <a:pt x="439410" y="27498"/>
                  </a:lnTo>
                  <a:cubicBezTo>
                    <a:pt x="443899" y="27498"/>
                    <a:pt x="447454" y="23944"/>
                    <a:pt x="447454" y="19454"/>
                  </a:cubicBezTo>
                  <a:lnTo>
                    <a:pt x="447454" y="8044"/>
                  </a:lnTo>
                  <a:cubicBezTo>
                    <a:pt x="447454" y="3554"/>
                    <a:pt x="443899" y="0"/>
                    <a:pt x="439410" y="0"/>
                  </a:cubicBezTo>
                  <a:lnTo>
                    <a:pt x="8044" y="0"/>
                  </a:lnTo>
                  <a:cubicBezTo>
                    <a:pt x="3554" y="0"/>
                    <a:pt x="0" y="3554"/>
                    <a:pt x="0" y="8044"/>
                  </a:cubicBezTo>
                  <a:lnTo>
                    <a:pt x="0" y="19454"/>
                  </a:lnTo>
                  <a:cubicBezTo>
                    <a:pt x="0" y="23757"/>
                    <a:pt x="3554" y="27498"/>
                    <a:pt x="8044" y="27498"/>
                  </a:cubicBezTo>
                  <a:close/>
                </a:path>
              </a:pathLst>
            </a:custGeom>
            <a:solidFill>
              <a:srgbClr val="83D1DA"/>
            </a:solidFill>
            <a:ln w="18697" cap="flat">
              <a:noFill/>
              <a:prstDash val="solid"/>
              <a:miter/>
            </a:ln>
          </p:spPr>
          <p:txBody>
            <a:bodyPr rtlCol="0" anchor="ctr"/>
            <a:lstStyle/>
            <a:p>
              <a:endParaRPr lang="en-ID"/>
            </a:p>
          </p:txBody>
        </p:sp>
        <p:sp>
          <p:nvSpPr>
            <p:cNvPr id="305" name="Freeform: Shape 304">
              <a:extLst>
                <a:ext uri="{FF2B5EF4-FFF2-40B4-BE49-F238E27FC236}">
                  <a16:creationId xmlns:a16="http://schemas.microsoft.com/office/drawing/2014/main" id="{41629E94-9C88-4AF0-B125-3F7CABC7F4A8}"/>
                </a:ext>
              </a:extLst>
            </p:cNvPr>
            <p:cNvSpPr/>
            <p:nvPr/>
          </p:nvSpPr>
          <p:spPr>
            <a:xfrm>
              <a:off x="5368187" y="3658178"/>
              <a:ext cx="336713" cy="18706"/>
            </a:xfrm>
            <a:custGeom>
              <a:avLst/>
              <a:gdLst>
                <a:gd name="connsiteX0" fmla="*/ 7108 w 336712"/>
                <a:gd name="connsiteY0" fmla="*/ 27498 h 18706"/>
                <a:gd name="connsiteX1" fmla="*/ 342512 w 336712"/>
                <a:gd name="connsiteY1" fmla="*/ 27498 h 18706"/>
                <a:gd name="connsiteX2" fmla="*/ 349620 w 336712"/>
                <a:gd name="connsiteY2" fmla="*/ 20390 h 18706"/>
                <a:gd name="connsiteX3" fmla="*/ 349620 w 336712"/>
                <a:gd name="connsiteY3" fmla="*/ 7108 h 18706"/>
                <a:gd name="connsiteX4" fmla="*/ 342512 w 336712"/>
                <a:gd name="connsiteY4" fmla="*/ 0 h 18706"/>
                <a:gd name="connsiteX5" fmla="*/ 7108 w 336712"/>
                <a:gd name="connsiteY5" fmla="*/ 0 h 18706"/>
                <a:gd name="connsiteX6" fmla="*/ 0 w 336712"/>
                <a:gd name="connsiteY6" fmla="*/ 7108 h 18706"/>
                <a:gd name="connsiteX7" fmla="*/ 0 w 336712"/>
                <a:gd name="connsiteY7" fmla="*/ 20390 h 18706"/>
                <a:gd name="connsiteX8" fmla="*/ 7108 w 336712"/>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712" h="18706">
                  <a:moveTo>
                    <a:pt x="7108" y="27498"/>
                  </a:moveTo>
                  <a:lnTo>
                    <a:pt x="342512" y="27498"/>
                  </a:lnTo>
                  <a:cubicBezTo>
                    <a:pt x="346440" y="27498"/>
                    <a:pt x="349620" y="24318"/>
                    <a:pt x="349620" y="20390"/>
                  </a:cubicBezTo>
                  <a:lnTo>
                    <a:pt x="349620" y="7108"/>
                  </a:lnTo>
                  <a:cubicBezTo>
                    <a:pt x="349620" y="3180"/>
                    <a:pt x="346440" y="0"/>
                    <a:pt x="342512" y="0"/>
                  </a:cubicBezTo>
                  <a:lnTo>
                    <a:pt x="7108" y="0"/>
                  </a:lnTo>
                  <a:cubicBezTo>
                    <a:pt x="3180" y="0"/>
                    <a:pt x="0" y="3180"/>
                    <a:pt x="0" y="7108"/>
                  </a:cubicBezTo>
                  <a:lnTo>
                    <a:pt x="0" y="20390"/>
                  </a:lnTo>
                  <a:cubicBezTo>
                    <a:pt x="0" y="24318"/>
                    <a:pt x="3180" y="27498"/>
                    <a:pt x="7108" y="27498"/>
                  </a:cubicBezTo>
                  <a:close/>
                </a:path>
              </a:pathLst>
            </a:custGeom>
            <a:solidFill>
              <a:srgbClr val="83D1DA"/>
            </a:solidFill>
            <a:ln w="18697" cap="flat">
              <a:noFill/>
              <a:prstDash val="solid"/>
              <a:miter/>
            </a:ln>
          </p:spPr>
          <p:txBody>
            <a:bodyPr rtlCol="0" anchor="ctr"/>
            <a:lstStyle/>
            <a:p>
              <a:endParaRPr lang="en-ID"/>
            </a:p>
          </p:txBody>
        </p:sp>
        <p:sp>
          <p:nvSpPr>
            <p:cNvPr id="306" name="Freeform: Shape 305">
              <a:extLst>
                <a:ext uri="{FF2B5EF4-FFF2-40B4-BE49-F238E27FC236}">
                  <a16:creationId xmlns:a16="http://schemas.microsoft.com/office/drawing/2014/main" id="{D9FCF959-CD78-4168-B561-DAD0CF4AAC30}"/>
                </a:ext>
              </a:extLst>
            </p:cNvPr>
            <p:cNvSpPr/>
            <p:nvPr/>
          </p:nvSpPr>
          <p:spPr>
            <a:xfrm>
              <a:off x="5270354" y="3706253"/>
              <a:ext cx="430244" cy="18706"/>
            </a:xfrm>
            <a:custGeom>
              <a:avLst/>
              <a:gdLst>
                <a:gd name="connsiteX0" fmla="*/ 8044 w 430244"/>
                <a:gd name="connsiteY0" fmla="*/ 27498 h 18706"/>
                <a:gd name="connsiteX1" fmla="*/ 439410 w 430244"/>
                <a:gd name="connsiteY1" fmla="*/ 27498 h 18706"/>
                <a:gd name="connsiteX2" fmla="*/ 447454 w 430244"/>
                <a:gd name="connsiteY2" fmla="*/ 19455 h 18706"/>
                <a:gd name="connsiteX3" fmla="*/ 447454 w 430244"/>
                <a:gd name="connsiteY3" fmla="*/ 8044 h 18706"/>
                <a:gd name="connsiteX4" fmla="*/ 439410 w 430244"/>
                <a:gd name="connsiteY4" fmla="*/ 0 h 18706"/>
                <a:gd name="connsiteX5" fmla="*/ 8044 w 430244"/>
                <a:gd name="connsiteY5" fmla="*/ 0 h 18706"/>
                <a:gd name="connsiteX6" fmla="*/ 0 w 430244"/>
                <a:gd name="connsiteY6" fmla="*/ 8044 h 18706"/>
                <a:gd name="connsiteX7" fmla="*/ 0 w 430244"/>
                <a:gd name="connsiteY7" fmla="*/ 19455 h 18706"/>
                <a:gd name="connsiteX8" fmla="*/ 8044 w 430244"/>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244" h="18706">
                  <a:moveTo>
                    <a:pt x="8044" y="27498"/>
                  </a:moveTo>
                  <a:lnTo>
                    <a:pt x="439410" y="27498"/>
                  </a:lnTo>
                  <a:cubicBezTo>
                    <a:pt x="443899" y="27498"/>
                    <a:pt x="447454" y="23944"/>
                    <a:pt x="447454" y="19455"/>
                  </a:cubicBezTo>
                  <a:lnTo>
                    <a:pt x="447454" y="8044"/>
                  </a:lnTo>
                  <a:cubicBezTo>
                    <a:pt x="447454" y="3554"/>
                    <a:pt x="443899" y="0"/>
                    <a:pt x="439410" y="0"/>
                  </a:cubicBezTo>
                  <a:lnTo>
                    <a:pt x="8044" y="0"/>
                  </a:lnTo>
                  <a:cubicBezTo>
                    <a:pt x="3554" y="0"/>
                    <a:pt x="0" y="3554"/>
                    <a:pt x="0" y="8044"/>
                  </a:cubicBezTo>
                  <a:lnTo>
                    <a:pt x="0" y="19455"/>
                  </a:lnTo>
                  <a:cubicBezTo>
                    <a:pt x="0" y="23944"/>
                    <a:pt x="3554" y="27498"/>
                    <a:pt x="8044" y="27498"/>
                  </a:cubicBezTo>
                  <a:close/>
                </a:path>
              </a:pathLst>
            </a:custGeom>
            <a:solidFill>
              <a:srgbClr val="83D1DA"/>
            </a:solidFill>
            <a:ln w="18697" cap="flat">
              <a:noFill/>
              <a:prstDash val="solid"/>
              <a:miter/>
            </a:ln>
          </p:spPr>
          <p:txBody>
            <a:bodyPr rtlCol="0" anchor="ctr"/>
            <a:lstStyle/>
            <a:p>
              <a:endParaRPr lang="en-ID"/>
            </a:p>
          </p:txBody>
        </p:sp>
        <p:sp>
          <p:nvSpPr>
            <p:cNvPr id="307" name="Freeform: Shape 306">
              <a:extLst>
                <a:ext uri="{FF2B5EF4-FFF2-40B4-BE49-F238E27FC236}">
                  <a16:creationId xmlns:a16="http://schemas.microsoft.com/office/drawing/2014/main" id="{62586C67-823F-4855-A4FA-9637D01DC5DC}"/>
                </a:ext>
              </a:extLst>
            </p:cNvPr>
            <p:cNvSpPr/>
            <p:nvPr/>
          </p:nvSpPr>
          <p:spPr>
            <a:xfrm>
              <a:off x="5306457" y="3753954"/>
              <a:ext cx="411538" cy="18706"/>
            </a:xfrm>
            <a:custGeom>
              <a:avLst/>
              <a:gdLst>
                <a:gd name="connsiteX0" fmla="*/ 7857 w 411537"/>
                <a:gd name="connsiteY0" fmla="*/ 27872 h 18706"/>
                <a:gd name="connsiteX1" fmla="*/ 403682 w 411537"/>
                <a:gd name="connsiteY1" fmla="*/ 27872 h 18706"/>
                <a:gd name="connsiteX2" fmla="*/ 411538 w 411537"/>
                <a:gd name="connsiteY2" fmla="*/ 20016 h 18706"/>
                <a:gd name="connsiteX3" fmla="*/ 411538 w 411537"/>
                <a:gd name="connsiteY3" fmla="*/ 7857 h 18706"/>
                <a:gd name="connsiteX4" fmla="*/ 403682 w 411537"/>
                <a:gd name="connsiteY4" fmla="*/ 0 h 18706"/>
                <a:gd name="connsiteX5" fmla="*/ 7857 w 411537"/>
                <a:gd name="connsiteY5" fmla="*/ 0 h 18706"/>
                <a:gd name="connsiteX6" fmla="*/ 0 w 411537"/>
                <a:gd name="connsiteY6" fmla="*/ 7857 h 18706"/>
                <a:gd name="connsiteX7" fmla="*/ 0 w 411537"/>
                <a:gd name="connsiteY7" fmla="*/ 20016 h 18706"/>
                <a:gd name="connsiteX8" fmla="*/ 7857 w 411537"/>
                <a:gd name="connsiteY8" fmla="*/ 27872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537" h="18706">
                  <a:moveTo>
                    <a:pt x="7857" y="27872"/>
                  </a:moveTo>
                  <a:lnTo>
                    <a:pt x="403682" y="27872"/>
                  </a:lnTo>
                  <a:cubicBezTo>
                    <a:pt x="407984" y="27872"/>
                    <a:pt x="411538" y="24318"/>
                    <a:pt x="411538" y="20016"/>
                  </a:cubicBezTo>
                  <a:lnTo>
                    <a:pt x="411538" y="7857"/>
                  </a:lnTo>
                  <a:cubicBezTo>
                    <a:pt x="411538" y="3554"/>
                    <a:pt x="407984" y="0"/>
                    <a:pt x="403682" y="0"/>
                  </a:cubicBezTo>
                  <a:lnTo>
                    <a:pt x="7857" y="0"/>
                  </a:lnTo>
                  <a:cubicBezTo>
                    <a:pt x="3554" y="0"/>
                    <a:pt x="0" y="3554"/>
                    <a:pt x="0" y="7857"/>
                  </a:cubicBezTo>
                  <a:lnTo>
                    <a:pt x="0" y="20016"/>
                  </a:lnTo>
                  <a:cubicBezTo>
                    <a:pt x="187" y="24318"/>
                    <a:pt x="3554" y="27872"/>
                    <a:pt x="7857" y="27872"/>
                  </a:cubicBezTo>
                  <a:close/>
                </a:path>
              </a:pathLst>
            </a:custGeom>
            <a:solidFill>
              <a:srgbClr val="83D1DA"/>
            </a:solidFill>
            <a:ln w="18697" cap="flat">
              <a:noFill/>
              <a:prstDash val="solid"/>
              <a:miter/>
            </a:ln>
          </p:spPr>
          <p:txBody>
            <a:bodyPr rtlCol="0" anchor="ctr"/>
            <a:lstStyle/>
            <a:p>
              <a:endParaRPr lang="en-ID"/>
            </a:p>
          </p:txBody>
        </p:sp>
        <p:sp>
          <p:nvSpPr>
            <p:cNvPr id="308" name="Freeform: Shape 307">
              <a:extLst>
                <a:ext uri="{FF2B5EF4-FFF2-40B4-BE49-F238E27FC236}">
                  <a16:creationId xmlns:a16="http://schemas.microsoft.com/office/drawing/2014/main" id="{EE6BF4CE-CC4C-444E-8338-A0F0A4741408}"/>
                </a:ext>
              </a:extLst>
            </p:cNvPr>
            <p:cNvSpPr/>
            <p:nvPr/>
          </p:nvSpPr>
          <p:spPr>
            <a:xfrm>
              <a:off x="5546645" y="3802217"/>
              <a:ext cx="168356" cy="18706"/>
            </a:xfrm>
            <a:custGeom>
              <a:avLst/>
              <a:gdLst>
                <a:gd name="connsiteX0" fmla="*/ 5051 w 168356"/>
                <a:gd name="connsiteY0" fmla="*/ 27685 h 18706"/>
                <a:gd name="connsiteX1" fmla="*/ 166299 w 168356"/>
                <a:gd name="connsiteY1" fmla="*/ 27685 h 18706"/>
                <a:gd name="connsiteX2" fmla="*/ 171349 w 168356"/>
                <a:gd name="connsiteY2" fmla="*/ 22635 h 18706"/>
                <a:gd name="connsiteX3" fmla="*/ 171349 w 168356"/>
                <a:gd name="connsiteY3" fmla="*/ 5051 h 18706"/>
                <a:gd name="connsiteX4" fmla="*/ 166299 w 168356"/>
                <a:gd name="connsiteY4" fmla="*/ 0 h 18706"/>
                <a:gd name="connsiteX5" fmla="*/ 5051 w 168356"/>
                <a:gd name="connsiteY5" fmla="*/ 0 h 18706"/>
                <a:gd name="connsiteX6" fmla="*/ 0 w 168356"/>
                <a:gd name="connsiteY6" fmla="*/ 5051 h 18706"/>
                <a:gd name="connsiteX7" fmla="*/ 0 w 168356"/>
                <a:gd name="connsiteY7" fmla="*/ 22635 h 18706"/>
                <a:gd name="connsiteX8" fmla="*/ 5051 w 168356"/>
                <a:gd name="connsiteY8" fmla="*/ 27685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 h="18706">
                  <a:moveTo>
                    <a:pt x="5051" y="27685"/>
                  </a:moveTo>
                  <a:lnTo>
                    <a:pt x="166299" y="27685"/>
                  </a:lnTo>
                  <a:cubicBezTo>
                    <a:pt x="169105" y="27685"/>
                    <a:pt x="171349" y="25441"/>
                    <a:pt x="171349" y="22635"/>
                  </a:cubicBezTo>
                  <a:lnTo>
                    <a:pt x="171349" y="5051"/>
                  </a:lnTo>
                  <a:cubicBezTo>
                    <a:pt x="171349" y="2245"/>
                    <a:pt x="169105" y="0"/>
                    <a:pt x="166299" y="0"/>
                  </a:cubicBezTo>
                  <a:lnTo>
                    <a:pt x="5051" y="0"/>
                  </a:lnTo>
                  <a:cubicBezTo>
                    <a:pt x="2245" y="0"/>
                    <a:pt x="0" y="2245"/>
                    <a:pt x="0" y="5051"/>
                  </a:cubicBezTo>
                  <a:lnTo>
                    <a:pt x="0" y="22635"/>
                  </a:lnTo>
                  <a:cubicBezTo>
                    <a:pt x="0" y="25441"/>
                    <a:pt x="2245" y="27685"/>
                    <a:pt x="5051" y="27685"/>
                  </a:cubicBezTo>
                  <a:close/>
                </a:path>
              </a:pathLst>
            </a:custGeom>
            <a:solidFill>
              <a:srgbClr val="83D1DA"/>
            </a:solidFill>
            <a:ln w="18697" cap="flat">
              <a:noFill/>
              <a:prstDash val="solid"/>
              <a:miter/>
            </a:ln>
          </p:spPr>
          <p:txBody>
            <a:bodyPr rtlCol="0" anchor="ctr"/>
            <a:lstStyle/>
            <a:p>
              <a:endParaRPr lang="en-ID"/>
            </a:p>
          </p:txBody>
        </p:sp>
        <p:sp>
          <p:nvSpPr>
            <p:cNvPr id="309" name="Freeform: Shape 308">
              <a:extLst>
                <a:ext uri="{FF2B5EF4-FFF2-40B4-BE49-F238E27FC236}">
                  <a16:creationId xmlns:a16="http://schemas.microsoft.com/office/drawing/2014/main" id="{DB164B93-BABE-47BC-9BE1-023E17F911A7}"/>
                </a:ext>
              </a:extLst>
            </p:cNvPr>
            <p:cNvSpPr/>
            <p:nvPr/>
          </p:nvSpPr>
          <p:spPr>
            <a:xfrm>
              <a:off x="3329017" y="2182628"/>
              <a:ext cx="673426" cy="205769"/>
            </a:xfrm>
            <a:custGeom>
              <a:avLst/>
              <a:gdLst>
                <a:gd name="connsiteX0" fmla="*/ 679973 w 673425"/>
                <a:gd name="connsiteY0" fmla="*/ 206891 h 205768"/>
                <a:gd name="connsiteX1" fmla="*/ 0 w 673425"/>
                <a:gd name="connsiteY1" fmla="*/ 206891 h 205768"/>
                <a:gd name="connsiteX2" fmla="*/ 6734 w 673425"/>
                <a:gd name="connsiteY2" fmla="*/ 183134 h 205768"/>
                <a:gd name="connsiteX3" fmla="*/ 314078 w 673425"/>
                <a:gd name="connsiteY3" fmla="*/ 23009 h 205768"/>
                <a:gd name="connsiteX4" fmla="*/ 426129 w 673425"/>
                <a:gd name="connsiteY4" fmla="*/ 0 h 205768"/>
                <a:gd name="connsiteX5" fmla="*/ 679973 w 673425"/>
                <a:gd name="connsiteY5" fmla="*/ 206891 h 20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425" h="205768">
                  <a:moveTo>
                    <a:pt x="679973" y="206891"/>
                  </a:moveTo>
                  <a:lnTo>
                    <a:pt x="0" y="206891"/>
                  </a:lnTo>
                  <a:cubicBezTo>
                    <a:pt x="0" y="206891"/>
                    <a:pt x="374" y="197538"/>
                    <a:pt x="6734" y="183134"/>
                  </a:cubicBezTo>
                  <a:cubicBezTo>
                    <a:pt x="24131" y="142355"/>
                    <a:pt x="86984" y="59860"/>
                    <a:pt x="314078" y="23009"/>
                  </a:cubicBezTo>
                  <a:lnTo>
                    <a:pt x="426129" y="0"/>
                  </a:lnTo>
                  <a:cubicBezTo>
                    <a:pt x="425942" y="0"/>
                    <a:pt x="685585" y="-374"/>
                    <a:pt x="679973" y="206891"/>
                  </a:cubicBezTo>
                  <a:close/>
                </a:path>
              </a:pathLst>
            </a:custGeom>
            <a:solidFill>
              <a:srgbClr val="F9B253"/>
            </a:solidFill>
            <a:ln w="18697" cap="flat">
              <a:noFill/>
              <a:prstDash val="solid"/>
              <a:miter/>
            </a:ln>
          </p:spPr>
          <p:txBody>
            <a:bodyPr rtlCol="0" anchor="ctr"/>
            <a:lstStyle/>
            <a:p>
              <a:endParaRPr lang="en-ID"/>
            </a:p>
          </p:txBody>
        </p:sp>
        <p:sp>
          <p:nvSpPr>
            <p:cNvPr id="310" name="Freeform: Shape 309">
              <a:extLst>
                <a:ext uri="{FF2B5EF4-FFF2-40B4-BE49-F238E27FC236}">
                  <a16:creationId xmlns:a16="http://schemas.microsoft.com/office/drawing/2014/main" id="{0610519D-F2F7-40C7-8872-CC907598B9EF}"/>
                </a:ext>
              </a:extLst>
            </p:cNvPr>
            <p:cNvSpPr/>
            <p:nvPr/>
          </p:nvSpPr>
          <p:spPr>
            <a:xfrm>
              <a:off x="3329017" y="2361997"/>
              <a:ext cx="448950" cy="18706"/>
            </a:xfrm>
            <a:custGeom>
              <a:avLst/>
              <a:gdLst>
                <a:gd name="connsiteX0" fmla="*/ 454562 w 448950"/>
                <a:gd name="connsiteY0" fmla="*/ 27522 h 18706"/>
                <a:gd name="connsiteX1" fmla="*/ 0 w 448950"/>
                <a:gd name="connsiteY1" fmla="*/ 27522 h 18706"/>
                <a:gd name="connsiteX2" fmla="*/ 6734 w 448950"/>
                <a:gd name="connsiteY2" fmla="*/ 3765 h 18706"/>
                <a:gd name="connsiteX3" fmla="*/ 60608 w 448950"/>
                <a:gd name="connsiteY3" fmla="*/ 3391 h 18706"/>
                <a:gd name="connsiteX4" fmla="*/ 88294 w 448950"/>
                <a:gd name="connsiteY4" fmla="*/ 10686 h 18706"/>
                <a:gd name="connsiteX5" fmla="*/ 384040 w 448950"/>
                <a:gd name="connsiteY5" fmla="*/ 10686 h 18706"/>
                <a:gd name="connsiteX6" fmla="*/ 454562 w 448950"/>
                <a:gd name="connsiteY6" fmla="*/ 27522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950" h="18706">
                  <a:moveTo>
                    <a:pt x="454562" y="27522"/>
                  </a:moveTo>
                  <a:lnTo>
                    <a:pt x="0" y="27522"/>
                  </a:lnTo>
                  <a:cubicBezTo>
                    <a:pt x="0" y="27522"/>
                    <a:pt x="374" y="18169"/>
                    <a:pt x="6734" y="3765"/>
                  </a:cubicBezTo>
                  <a:cubicBezTo>
                    <a:pt x="23383" y="-1473"/>
                    <a:pt x="44521" y="-912"/>
                    <a:pt x="60608" y="3391"/>
                  </a:cubicBezTo>
                  <a:cubicBezTo>
                    <a:pt x="77257" y="7880"/>
                    <a:pt x="88294" y="10686"/>
                    <a:pt x="88294" y="10686"/>
                  </a:cubicBezTo>
                  <a:cubicBezTo>
                    <a:pt x="88294" y="10686"/>
                    <a:pt x="326611" y="10686"/>
                    <a:pt x="384040" y="10686"/>
                  </a:cubicBezTo>
                  <a:cubicBezTo>
                    <a:pt x="441655" y="10686"/>
                    <a:pt x="454562" y="27522"/>
                    <a:pt x="454562" y="27522"/>
                  </a:cubicBezTo>
                  <a:close/>
                </a:path>
              </a:pathLst>
            </a:custGeom>
            <a:solidFill>
              <a:srgbClr val="F29128"/>
            </a:solidFill>
            <a:ln w="18697" cap="flat">
              <a:noFill/>
              <a:prstDash val="solid"/>
              <a:miter/>
            </a:ln>
          </p:spPr>
          <p:txBody>
            <a:bodyPr rtlCol="0" anchor="ctr"/>
            <a:lstStyle/>
            <a:p>
              <a:endParaRPr lang="en-ID"/>
            </a:p>
          </p:txBody>
        </p:sp>
        <p:sp>
          <p:nvSpPr>
            <p:cNvPr id="311" name="Freeform: Shape 310">
              <a:extLst>
                <a:ext uri="{FF2B5EF4-FFF2-40B4-BE49-F238E27FC236}">
                  <a16:creationId xmlns:a16="http://schemas.microsoft.com/office/drawing/2014/main" id="{DF05998B-3997-40DA-AAE9-66DBDD8E0627}"/>
                </a:ext>
              </a:extLst>
            </p:cNvPr>
            <p:cNvSpPr/>
            <p:nvPr/>
          </p:nvSpPr>
          <p:spPr>
            <a:xfrm>
              <a:off x="3616720" y="2068520"/>
              <a:ext cx="130944" cy="187063"/>
            </a:xfrm>
            <a:custGeom>
              <a:avLst/>
              <a:gdLst>
                <a:gd name="connsiteX0" fmla="*/ 0 w 130943"/>
                <a:gd name="connsiteY0" fmla="*/ 124023 h 187062"/>
                <a:gd name="connsiteX1" fmla="*/ 15713 w 130943"/>
                <a:gd name="connsiteY1" fmla="*/ 162557 h 187062"/>
                <a:gd name="connsiteX2" fmla="*/ 54622 w 130943"/>
                <a:gd name="connsiteY2" fmla="*/ 191739 h 187062"/>
                <a:gd name="connsiteX3" fmla="*/ 147405 w 130943"/>
                <a:gd name="connsiteY3" fmla="*/ 124023 h 187062"/>
                <a:gd name="connsiteX4" fmla="*/ 114483 w 130943"/>
                <a:gd name="connsiteY4" fmla="*/ 0 h 187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43" h="187062">
                  <a:moveTo>
                    <a:pt x="0" y="124023"/>
                  </a:moveTo>
                  <a:cubicBezTo>
                    <a:pt x="7670" y="134498"/>
                    <a:pt x="12533" y="149463"/>
                    <a:pt x="15713" y="162557"/>
                  </a:cubicBezTo>
                  <a:cubicBezTo>
                    <a:pt x="19829" y="180328"/>
                    <a:pt x="36290" y="192675"/>
                    <a:pt x="54622" y="191739"/>
                  </a:cubicBezTo>
                  <a:cubicBezTo>
                    <a:pt x="153953" y="186127"/>
                    <a:pt x="147405" y="124023"/>
                    <a:pt x="147405" y="124023"/>
                  </a:cubicBezTo>
                  <a:cubicBezTo>
                    <a:pt x="127016" y="92783"/>
                    <a:pt x="114483" y="0"/>
                    <a:pt x="114483" y="0"/>
                  </a:cubicBezTo>
                </a:path>
              </a:pathLst>
            </a:custGeom>
            <a:solidFill>
              <a:srgbClr val="FFE1BD"/>
            </a:solidFill>
            <a:ln w="18697" cap="flat">
              <a:noFill/>
              <a:prstDash val="solid"/>
              <a:miter/>
            </a:ln>
          </p:spPr>
          <p:txBody>
            <a:bodyPr rtlCol="0" anchor="ctr"/>
            <a:lstStyle/>
            <a:p>
              <a:endParaRPr lang="en-ID"/>
            </a:p>
          </p:txBody>
        </p:sp>
        <p:sp>
          <p:nvSpPr>
            <p:cNvPr id="312" name="Freeform: Shape 311">
              <a:extLst>
                <a:ext uri="{FF2B5EF4-FFF2-40B4-BE49-F238E27FC236}">
                  <a16:creationId xmlns:a16="http://schemas.microsoft.com/office/drawing/2014/main" id="{B57B9642-397F-4960-B9D1-58EE148AB811}"/>
                </a:ext>
              </a:extLst>
            </p:cNvPr>
            <p:cNvSpPr/>
            <p:nvPr/>
          </p:nvSpPr>
          <p:spPr>
            <a:xfrm>
              <a:off x="3384133" y="1892307"/>
              <a:ext cx="74825" cy="130944"/>
            </a:xfrm>
            <a:custGeom>
              <a:avLst/>
              <a:gdLst>
                <a:gd name="connsiteX0" fmla="*/ 68 w 74825"/>
                <a:gd name="connsiteY0" fmla="*/ 14591 h 130943"/>
                <a:gd name="connsiteX1" fmla="*/ 51697 w 74825"/>
                <a:gd name="connsiteY1" fmla="*/ 137491 h 130943"/>
                <a:gd name="connsiteX2" fmla="*/ 51697 w 74825"/>
                <a:gd name="connsiteY2" fmla="*/ 0 h 130943"/>
                <a:gd name="connsiteX3" fmla="*/ 68 w 74825"/>
                <a:gd name="connsiteY3" fmla="*/ 14591 h 130943"/>
              </a:gdLst>
              <a:ahLst/>
              <a:cxnLst>
                <a:cxn ang="0">
                  <a:pos x="connsiteX0" y="connsiteY0"/>
                </a:cxn>
                <a:cxn ang="0">
                  <a:pos x="connsiteX1" y="connsiteY1"/>
                </a:cxn>
                <a:cxn ang="0">
                  <a:pos x="connsiteX2" y="connsiteY2"/>
                </a:cxn>
                <a:cxn ang="0">
                  <a:pos x="connsiteX3" y="connsiteY3"/>
                </a:cxn>
              </a:cxnLst>
              <a:rect l="l" t="t" r="r" b="b"/>
              <a:pathLst>
                <a:path w="74825" h="130943">
                  <a:moveTo>
                    <a:pt x="68" y="14591"/>
                  </a:moveTo>
                  <a:cubicBezTo>
                    <a:pt x="68" y="14591"/>
                    <a:pt x="-4047" y="139175"/>
                    <a:pt x="51697" y="137491"/>
                  </a:cubicBezTo>
                  <a:cubicBezTo>
                    <a:pt x="107442" y="135620"/>
                    <a:pt x="51697" y="0"/>
                    <a:pt x="51697" y="0"/>
                  </a:cubicBezTo>
                  <a:lnTo>
                    <a:pt x="68" y="14591"/>
                  </a:lnTo>
                  <a:close/>
                </a:path>
              </a:pathLst>
            </a:custGeom>
            <a:solidFill>
              <a:srgbClr val="2C1F56"/>
            </a:solidFill>
            <a:ln w="18697" cap="flat">
              <a:noFill/>
              <a:prstDash val="solid"/>
              <a:miter/>
            </a:ln>
          </p:spPr>
          <p:txBody>
            <a:bodyPr rtlCol="0" anchor="ctr"/>
            <a:lstStyle/>
            <a:p>
              <a:endParaRPr lang="en-ID"/>
            </a:p>
          </p:txBody>
        </p:sp>
        <p:sp>
          <p:nvSpPr>
            <p:cNvPr id="313" name="Freeform: Shape 312">
              <a:extLst>
                <a:ext uri="{FF2B5EF4-FFF2-40B4-BE49-F238E27FC236}">
                  <a16:creationId xmlns:a16="http://schemas.microsoft.com/office/drawing/2014/main" id="{406C117F-9843-4651-8610-F44099A342CB}"/>
                </a:ext>
              </a:extLst>
            </p:cNvPr>
            <p:cNvSpPr/>
            <p:nvPr/>
          </p:nvSpPr>
          <p:spPr>
            <a:xfrm>
              <a:off x="3411842" y="1888563"/>
              <a:ext cx="299300" cy="336713"/>
            </a:xfrm>
            <a:custGeom>
              <a:avLst/>
              <a:gdLst>
                <a:gd name="connsiteX0" fmla="*/ 305704 w 299300"/>
                <a:gd name="connsiteY0" fmla="*/ 156013 h 336712"/>
                <a:gd name="connsiteX1" fmla="*/ 306827 w 299300"/>
                <a:gd name="connsiteY1" fmla="*/ 203153 h 336712"/>
                <a:gd name="connsiteX2" fmla="*/ 306079 w 299300"/>
                <a:gd name="connsiteY2" fmla="*/ 208204 h 336712"/>
                <a:gd name="connsiteX3" fmla="*/ 304956 w 299300"/>
                <a:gd name="connsiteY3" fmla="*/ 213254 h 336712"/>
                <a:gd name="connsiteX4" fmla="*/ 176444 w 299300"/>
                <a:gd name="connsiteY4" fmla="*/ 348127 h 336712"/>
                <a:gd name="connsiteX5" fmla="*/ 158112 w 299300"/>
                <a:gd name="connsiteY5" fmla="*/ 348501 h 336712"/>
                <a:gd name="connsiteX6" fmla="*/ 30909 w 299300"/>
                <a:gd name="connsiteY6" fmla="*/ 233644 h 336712"/>
                <a:gd name="connsiteX7" fmla="*/ 28665 w 299300"/>
                <a:gd name="connsiteY7" fmla="*/ 227658 h 336712"/>
                <a:gd name="connsiteX8" fmla="*/ 793 w 299300"/>
                <a:gd name="connsiteY8" fmla="*/ 99707 h 336712"/>
                <a:gd name="connsiteX9" fmla="*/ 6965 w 299300"/>
                <a:gd name="connsiteY9" fmla="*/ 31429 h 336712"/>
                <a:gd name="connsiteX10" fmla="*/ 151004 w 299300"/>
                <a:gd name="connsiteY10" fmla="*/ 3 h 336712"/>
                <a:gd name="connsiteX11" fmla="*/ 279329 w 299300"/>
                <a:gd name="connsiteY11" fmla="*/ 8795 h 336712"/>
                <a:gd name="connsiteX12" fmla="*/ 305704 w 299300"/>
                <a:gd name="connsiteY12" fmla="*/ 156013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300" h="336712">
                  <a:moveTo>
                    <a:pt x="305704" y="156013"/>
                  </a:moveTo>
                  <a:cubicBezTo>
                    <a:pt x="307575" y="174532"/>
                    <a:pt x="308136" y="191181"/>
                    <a:pt x="306827" y="203153"/>
                  </a:cubicBezTo>
                  <a:cubicBezTo>
                    <a:pt x="306640" y="204837"/>
                    <a:pt x="306453" y="206520"/>
                    <a:pt x="306079" y="208204"/>
                  </a:cubicBezTo>
                  <a:cubicBezTo>
                    <a:pt x="305704" y="209887"/>
                    <a:pt x="305518" y="211571"/>
                    <a:pt x="304956" y="213254"/>
                  </a:cubicBezTo>
                  <a:cubicBezTo>
                    <a:pt x="291488" y="266567"/>
                    <a:pt x="223958" y="341954"/>
                    <a:pt x="176444" y="348127"/>
                  </a:cubicBezTo>
                  <a:cubicBezTo>
                    <a:pt x="170084" y="348688"/>
                    <a:pt x="163911" y="348875"/>
                    <a:pt x="158112" y="348501"/>
                  </a:cubicBezTo>
                  <a:cubicBezTo>
                    <a:pt x="92079" y="345508"/>
                    <a:pt x="53357" y="291260"/>
                    <a:pt x="30909" y="233644"/>
                  </a:cubicBezTo>
                  <a:cubicBezTo>
                    <a:pt x="30161" y="231587"/>
                    <a:pt x="29413" y="229529"/>
                    <a:pt x="28665" y="227658"/>
                  </a:cubicBezTo>
                  <a:cubicBezTo>
                    <a:pt x="8836" y="174158"/>
                    <a:pt x="2476" y="118975"/>
                    <a:pt x="793" y="99707"/>
                  </a:cubicBezTo>
                  <a:cubicBezTo>
                    <a:pt x="418" y="95218"/>
                    <a:pt x="-2762" y="46020"/>
                    <a:pt x="6965" y="31429"/>
                  </a:cubicBezTo>
                  <a:cubicBezTo>
                    <a:pt x="17628" y="15342"/>
                    <a:pt x="148198" y="190"/>
                    <a:pt x="151004" y="3"/>
                  </a:cubicBezTo>
                  <a:cubicBezTo>
                    <a:pt x="153623" y="-184"/>
                    <a:pt x="279329" y="8795"/>
                    <a:pt x="279329" y="8795"/>
                  </a:cubicBezTo>
                  <a:cubicBezTo>
                    <a:pt x="279329" y="8795"/>
                    <a:pt x="299344" y="93347"/>
                    <a:pt x="305704" y="156013"/>
                  </a:cubicBezTo>
                  <a:close/>
                </a:path>
              </a:pathLst>
            </a:custGeom>
            <a:solidFill>
              <a:srgbClr val="FFE1BD"/>
            </a:solidFill>
            <a:ln w="18697" cap="flat">
              <a:noFill/>
              <a:prstDash val="solid"/>
              <a:miter/>
            </a:ln>
          </p:spPr>
          <p:txBody>
            <a:bodyPr rtlCol="0" anchor="ctr"/>
            <a:lstStyle/>
            <a:p>
              <a:endParaRPr lang="en-ID"/>
            </a:p>
          </p:txBody>
        </p:sp>
        <p:sp>
          <p:nvSpPr>
            <p:cNvPr id="314" name="Freeform: Shape 313">
              <a:extLst>
                <a:ext uri="{FF2B5EF4-FFF2-40B4-BE49-F238E27FC236}">
                  <a16:creationId xmlns:a16="http://schemas.microsoft.com/office/drawing/2014/main" id="{A610D5CD-84A5-4DF3-A14E-4B9CE7520044}"/>
                </a:ext>
              </a:extLst>
            </p:cNvPr>
            <p:cNvSpPr/>
            <p:nvPr/>
          </p:nvSpPr>
          <p:spPr>
            <a:xfrm>
              <a:off x="3440132" y="2041153"/>
              <a:ext cx="280594" cy="187063"/>
            </a:xfrm>
            <a:custGeom>
              <a:avLst/>
              <a:gdLst>
                <a:gd name="connsiteX0" fmla="*/ 297617 w 280594"/>
                <a:gd name="connsiteY0" fmla="*/ 1365 h 187062"/>
                <a:gd name="connsiteX1" fmla="*/ 295933 w 280594"/>
                <a:gd name="connsiteY1" fmla="*/ 47569 h 187062"/>
                <a:gd name="connsiteX2" fmla="*/ 295185 w 280594"/>
                <a:gd name="connsiteY2" fmla="*/ 52620 h 187062"/>
                <a:gd name="connsiteX3" fmla="*/ 147780 w 280594"/>
                <a:gd name="connsiteY3" fmla="*/ 195536 h 187062"/>
                <a:gd name="connsiteX4" fmla="*/ 131318 w 280594"/>
                <a:gd name="connsiteY4" fmla="*/ 197032 h 187062"/>
                <a:gd name="connsiteX5" fmla="*/ 2245 w 280594"/>
                <a:gd name="connsiteY5" fmla="*/ 81053 h 187062"/>
                <a:gd name="connsiteX6" fmla="*/ 0 w 280594"/>
                <a:gd name="connsiteY6" fmla="*/ 75067 h 187062"/>
                <a:gd name="connsiteX7" fmla="*/ 41528 w 280594"/>
                <a:gd name="connsiteY7" fmla="*/ 120524 h 187062"/>
                <a:gd name="connsiteX8" fmla="*/ 75573 w 280594"/>
                <a:gd name="connsiteY8" fmla="*/ 90032 h 187062"/>
                <a:gd name="connsiteX9" fmla="*/ 152456 w 280594"/>
                <a:gd name="connsiteY9" fmla="*/ 83672 h 187062"/>
                <a:gd name="connsiteX10" fmla="*/ 205769 w 280594"/>
                <a:gd name="connsiteY10" fmla="*/ 95083 h 187062"/>
                <a:gd name="connsiteX11" fmla="*/ 211381 w 280594"/>
                <a:gd name="connsiteY11" fmla="*/ 94522 h 187062"/>
                <a:gd name="connsiteX12" fmla="*/ 261327 w 280594"/>
                <a:gd name="connsiteY12" fmla="*/ 8847 h 187062"/>
                <a:gd name="connsiteX13" fmla="*/ 297617 w 280594"/>
                <a:gd name="connsiteY13" fmla="*/ 1365 h 18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0594" h="187062">
                  <a:moveTo>
                    <a:pt x="297617" y="1365"/>
                  </a:moveTo>
                  <a:cubicBezTo>
                    <a:pt x="299488" y="19884"/>
                    <a:pt x="297430" y="35597"/>
                    <a:pt x="295933" y="47569"/>
                  </a:cubicBezTo>
                  <a:cubicBezTo>
                    <a:pt x="295746" y="49253"/>
                    <a:pt x="295559" y="50936"/>
                    <a:pt x="295185" y="52620"/>
                  </a:cubicBezTo>
                  <a:cubicBezTo>
                    <a:pt x="286580" y="105933"/>
                    <a:pt x="221295" y="188989"/>
                    <a:pt x="147780" y="195536"/>
                  </a:cubicBezTo>
                  <a:cubicBezTo>
                    <a:pt x="142168" y="196284"/>
                    <a:pt x="136556" y="196845"/>
                    <a:pt x="131318" y="197032"/>
                  </a:cubicBezTo>
                  <a:cubicBezTo>
                    <a:pt x="51816" y="200212"/>
                    <a:pt x="24131" y="140352"/>
                    <a:pt x="2245" y="81053"/>
                  </a:cubicBezTo>
                  <a:cubicBezTo>
                    <a:pt x="1497" y="78996"/>
                    <a:pt x="748" y="76938"/>
                    <a:pt x="0" y="75067"/>
                  </a:cubicBezTo>
                  <a:cubicBezTo>
                    <a:pt x="0" y="75067"/>
                    <a:pt x="27685" y="119214"/>
                    <a:pt x="41528" y="120524"/>
                  </a:cubicBezTo>
                  <a:cubicBezTo>
                    <a:pt x="55371" y="121833"/>
                    <a:pt x="38161" y="104623"/>
                    <a:pt x="75573" y="90032"/>
                  </a:cubicBezTo>
                  <a:cubicBezTo>
                    <a:pt x="99517" y="80679"/>
                    <a:pt x="135620" y="81615"/>
                    <a:pt x="152456" y="83672"/>
                  </a:cubicBezTo>
                  <a:cubicBezTo>
                    <a:pt x="167982" y="85730"/>
                    <a:pt x="196042" y="93774"/>
                    <a:pt x="205769" y="95083"/>
                  </a:cubicBezTo>
                  <a:cubicBezTo>
                    <a:pt x="208201" y="95270"/>
                    <a:pt x="210072" y="95270"/>
                    <a:pt x="211381" y="94522"/>
                  </a:cubicBezTo>
                  <a:cubicBezTo>
                    <a:pt x="224662" y="87788"/>
                    <a:pt x="256650" y="37281"/>
                    <a:pt x="261327" y="8847"/>
                  </a:cubicBezTo>
                  <a:cubicBezTo>
                    <a:pt x="263384" y="-2189"/>
                    <a:pt x="287328" y="-506"/>
                    <a:pt x="297617" y="1365"/>
                  </a:cubicBezTo>
                  <a:close/>
                </a:path>
              </a:pathLst>
            </a:custGeom>
            <a:solidFill>
              <a:srgbClr val="2C1F56"/>
            </a:solidFill>
            <a:ln w="18697" cap="flat">
              <a:noFill/>
              <a:prstDash val="solid"/>
              <a:miter/>
            </a:ln>
          </p:spPr>
          <p:txBody>
            <a:bodyPr rtlCol="0" anchor="ctr"/>
            <a:lstStyle/>
            <a:p>
              <a:endParaRPr lang="en-ID"/>
            </a:p>
          </p:txBody>
        </p:sp>
        <p:sp>
          <p:nvSpPr>
            <p:cNvPr id="315" name="Freeform: Shape 314">
              <a:extLst>
                <a:ext uri="{FF2B5EF4-FFF2-40B4-BE49-F238E27FC236}">
                  <a16:creationId xmlns:a16="http://schemas.microsoft.com/office/drawing/2014/main" id="{372214BC-1AED-4D54-9040-884CCABE2E65}"/>
                </a:ext>
              </a:extLst>
            </p:cNvPr>
            <p:cNvSpPr/>
            <p:nvPr/>
          </p:nvSpPr>
          <p:spPr>
            <a:xfrm>
              <a:off x="3356727" y="1772572"/>
              <a:ext cx="374125" cy="299300"/>
            </a:xfrm>
            <a:custGeom>
              <a:avLst/>
              <a:gdLst>
                <a:gd name="connsiteX0" fmla="*/ 1659 w 374125"/>
                <a:gd name="connsiteY0" fmla="*/ 95978 h 299300"/>
                <a:gd name="connsiteX1" fmla="*/ 163095 w 374125"/>
                <a:gd name="connsiteY1" fmla="*/ 153406 h 299300"/>
                <a:gd name="connsiteX2" fmla="*/ 265792 w 374125"/>
                <a:gd name="connsiteY2" fmla="*/ 144614 h 299300"/>
                <a:gd name="connsiteX3" fmla="*/ 310313 w 374125"/>
                <a:gd name="connsiteY3" fmla="*/ 290336 h 299300"/>
                <a:gd name="connsiteX4" fmla="*/ 335192 w 374125"/>
                <a:gd name="connsiteY4" fmla="*/ 210273 h 299300"/>
                <a:gd name="connsiteX5" fmla="*/ 333509 w 374125"/>
                <a:gd name="connsiteY5" fmla="*/ 309978 h 299300"/>
                <a:gd name="connsiteX6" fmla="*/ 380648 w 374125"/>
                <a:gd name="connsiteY6" fmla="*/ 294826 h 299300"/>
                <a:gd name="connsiteX7" fmla="*/ 351654 w 374125"/>
                <a:gd name="connsiteY7" fmla="*/ 57817 h 299300"/>
                <a:gd name="connsiteX8" fmla="*/ 283376 w 374125"/>
                <a:gd name="connsiteY8" fmla="*/ 16664 h 299300"/>
                <a:gd name="connsiteX9" fmla="*/ 151123 w 374125"/>
                <a:gd name="connsiteY9" fmla="*/ 10677 h 299300"/>
                <a:gd name="connsiteX10" fmla="*/ 9703 w 374125"/>
                <a:gd name="connsiteY10" fmla="*/ 6188 h 299300"/>
                <a:gd name="connsiteX11" fmla="*/ 1659 w 374125"/>
                <a:gd name="connsiteY11" fmla="*/ 95978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125" h="299300">
                  <a:moveTo>
                    <a:pt x="1659" y="95978"/>
                  </a:moveTo>
                  <a:cubicBezTo>
                    <a:pt x="1659" y="95978"/>
                    <a:pt x="5775" y="191754"/>
                    <a:pt x="163095" y="153406"/>
                  </a:cubicBezTo>
                  <a:cubicBezTo>
                    <a:pt x="206306" y="142931"/>
                    <a:pt x="244467" y="133016"/>
                    <a:pt x="265792" y="144614"/>
                  </a:cubicBezTo>
                  <a:cubicBezTo>
                    <a:pt x="297967" y="245815"/>
                    <a:pt x="299089" y="294452"/>
                    <a:pt x="310313" y="290336"/>
                  </a:cubicBezTo>
                  <a:cubicBezTo>
                    <a:pt x="324529" y="285286"/>
                    <a:pt x="285995" y="201294"/>
                    <a:pt x="335192" y="210273"/>
                  </a:cubicBezTo>
                  <a:cubicBezTo>
                    <a:pt x="372792" y="217195"/>
                    <a:pt x="333509" y="309978"/>
                    <a:pt x="333509" y="309978"/>
                  </a:cubicBezTo>
                  <a:cubicBezTo>
                    <a:pt x="333509" y="309978"/>
                    <a:pt x="379339" y="315964"/>
                    <a:pt x="380648" y="294826"/>
                  </a:cubicBezTo>
                  <a:cubicBezTo>
                    <a:pt x="381397" y="282105"/>
                    <a:pt x="382893" y="100842"/>
                    <a:pt x="351654" y="57817"/>
                  </a:cubicBezTo>
                  <a:cubicBezTo>
                    <a:pt x="320414" y="14793"/>
                    <a:pt x="283376" y="16664"/>
                    <a:pt x="283376" y="16664"/>
                  </a:cubicBezTo>
                  <a:cubicBezTo>
                    <a:pt x="283376" y="16664"/>
                    <a:pt x="243905" y="-16447"/>
                    <a:pt x="151123" y="10677"/>
                  </a:cubicBezTo>
                  <a:cubicBezTo>
                    <a:pt x="58339" y="37802"/>
                    <a:pt x="9516" y="3569"/>
                    <a:pt x="9703" y="6188"/>
                  </a:cubicBezTo>
                  <a:cubicBezTo>
                    <a:pt x="10077" y="8994"/>
                    <a:pt x="-4888" y="35744"/>
                    <a:pt x="1659" y="95978"/>
                  </a:cubicBezTo>
                  <a:close/>
                </a:path>
              </a:pathLst>
            </a:custGeom>
            <a:solidFill>
              <a:srgbClr val="2C1F56"/>
            </a:solidFill>
            <a:ln w="18697" cap="flat">
              <a:noFill/>
              <a:prstDash val="solid"/>
              <a:miter/>
            </a:ln>
          </p:spPr>
          <p:txBody>
            <a:bodyPr rtlCol="0" anchor="ctr"/>
            <a:lstStyle/>
            <a:p>
              <a:endParaRPr lang="en-ID"/>
            </a:p>
          </p:txBody>
        </p:sp>
        <p:sp>
          <p:nvSpPr>
            <p:cNvPr id="316" name="Freeform: Shape 315">
              <a:extLst>
                <a:ext uri="{FF2B5EF4-FFF2-40B4-BE49-F238E27FC236}">
                  <a16:creationId xmlns:a16="http://schemas.microsoft.com/office/drawing/2014/main" id="{0A5DC5EF-F1FD-4D6E-B5B7-3EEFCEDD08FF}"/>
                </a:ext>
              </a:extLst>
            </p:cNvPr>
            <p:cNvSpPr/>
            <p:nvPr/>
          </p:nvSpPr>
          <p:spPr>
            <a:xfrm>
              <a:off x="3367125" y="2389332"/>
              <a:ext cx="636013" cy="804369"/>
            </a:xfrm>
            <a:custGeom>
              <a:avLst/>
              <a:gdLst>
                <a:gd name="connsiteX0" fmla="*/ 641865 w 636013"/>
                <a:gd name="connsiteY0" fmla="*/ 187 h 804369"/>
                <a:gd name="connsiteX1" fmla="*/ 566479 w 636013"/>
                <a:gd name="connsiteY1" fmla="*/ 268248 h 804369"/>
                <a:gd name="connsiteX2" fmla="*/ 566479 w 636013"/>
                <a:gd name="connsiteY2" fmla="*/ 268435 h 804369"/>
                <a:gd name="connsiteX3" fmla="*/ 564795 w 636013"/>
                <a:gd name="connsiteY3" fmla="*/ 271054 h 804369"/>
                <a:gd name="connsiteX4" fmla="*/ 563112 w 636013"/>
                <a:gd name="connsiteY4" fmla="*/ 273486 h 804369"/>
                <a:gd name="connsiteX5" fmla="*/ 358652 w 636013"/>
                <a:gd name="connsiteY5" fmla="*/ 535748 h 804369"/>
                <a:gd name="connsiteX6" fmla="*/ 187864 w 636013"/>
                <a:gd name="connsiteY6" fmla="*/ 690822 h 804369"/>
                <a:gd name="connsiteX7" fmla="*/ 184497 w 636013"/>
                <a:gd name="connsiteY7" fmla="*/ 688017 h 804369"/>
                <a:gd name="connsiteX8" fmla="*/ 158308 w 636013"/>
                <a:gd name="connsiteY8" fmla="*/ 716263 h 804369"/>
                <a:gd name="connsiteX9" fmla="*/ 134177 w 636013"/>
                <a:gd name="connsiteY9" fmla="*/ 773130 h 804369"/>
                <a:gd name="connsiteX10" fmla="*/ 128565 w 636013"/>
                <a:gd name="connsiteY10" fmla="*/ 774440 h 804369"/>
                <a:gd name="connsiteX11" fmla="*/ 111542 w 636013"/>
                <a:gd name="connsiteY11" fmla="*/ 781922 h 804369"/>
                <a:gd name="connsiteX12" fmla="*/ 74691 w 636013"/>
                <a:gd name="connsiteY12" fmla="*/ 778181 h 804369"/>
                <a:gd name="connsiteX13" fmla="*/ 57855 w 636013"/>
                <a:gd name="connsiteY13" fmla="*/ 791275 h 804369"/>
                <a:gd name="connsiteX14" fmla="*/ 13521 w 636013"/>
                <a:gd name="connsiteY14" fmla="*/ 814845 h 804369"/>
                <a:gd name="connsiteX15" fmla="*/ 1175 w 636013"/>
                <a:gd name="connsiteY15" fmla="*/ 806614 h 804369"/>
                <a:gd name="connsiteX16" fmla="*/ 38026 w 636013"/>
                <a:gd name="connsiteY16" fmla="*/ 777245 h 804369"/>
                <a:gd name="connsiteX17" fmla="*/ 67769 w 636013"/>
                <a:gd name="connsiteY17" fmla="*/ 737962 h 804369"/>
                <a:gd name="connsiteX18" fmla="*/ 67769 w 636013"/>
                <a:gd name="connsiteY18" fmla="*/ 719069 h 804369"/>
                <a:gd name="connsiteX19" fmla="*/ 32041 w 636013"/>
                <a:gd name="connsiteY19" fmla="*/ 732163 h 804369"/>
                <a:gd name="connsiteX20" fmla="*/ 18946 w 636013"/>
                <a:gd name="connsiteY20" fmla="*/ 723933 h 804369"/>
                <a:gd name="connsiteX21" fmla="*/ 64777 w 636013"/>
                <a:gd name="connsiteY21" fmla="*/ 688391 h 804369"/>
                <a:gd name="connsiteX22" fmla="*/ 107801 w 636013"/>
                <a:gd name="connsiteY22" fmla="*/ 670994 h 804369"/>
                <a:gd name="connsiteX23" fmla="*/ 131932 w 636013"/>
                <a:gd name="connsiteY23" fmla="*/ 641625 h 804369"/>
                <a:gd name="connsiteX24" fmla="*/ 126694 w 636013"/>
                <a:gd name="connsiteY24" fmla="*/ 636948 h 804369"/>
                <a:gd name="connsiteX25" fmla="*/ 376423 w 636013"/>
                <a:gd name="connsiteY25" fmla="*/ 283774 h 804369"/>
                <a:gd name="connsiteX26" fmla="*/ 383531 w 636013"/>
                <a:gd name="connsiteY26" fmla="*/ 274234 h 804369"/>
                <a:gd name="connsiteX27" fmla="*/ 449564 w 636013"/>
                <a:gd name="connsiteY27" fmla="*/ 17584 h 804369"/>
                <a:gd name="connsiteX28" fmla="*/ 431419 w 636013"/>
                <a:gd name="connsiteY28" fmla="*/ 0 h 804369"/>
                <a:gd name="connsiteX29" fmla="*/ 641865 w 636013"/>
                <a:gd name="connsiteY29" fmla="*/ 187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36013" h="804369">
                  <a:moveTo>
                    <a:pt x="641865" y="187"/>
                  </a:moveTo>
                  <a:cubicBezTo>
                    <a:pt x="641865" y="187"/>
                    <a:pt x="633821" y="164054"/>
                    <a:pt x="566479" y="268248"/>
                  </a:cubicBezTo>
                  <a:lnTo>
                    <a:pt x="566479" y="268435"/>
                  </a:lnTo>
                  <a:cubicBezTo>
                    <a:pt x="566479" y="268435"/>
                    <a:pt x="565730" y="269370"/>
                    <a:pt x="564795" y="271054"/>
                  </a:cubicBezTo>
                  <a:cubicBezTo>
                    <a:pt x="564047" y="271802"/>
                    <a:pt x="563485" y="272550"/>
                    <a:pt x="563112" y="273486"/>
                  </a:cubicBezTo>
                  <a:cubicBezTo>
                    <a:pt x="542909" y="303790"/>
                    <a:pt x="430858" y="469902"/>
                    <a:pt x="358652" y="535748"/>
                  </a:cubicBezTo>
                  <a:cubicBezTo>
                    <a:pt x="279150" y="608515"/>
                    <a:pt x="187864" y="690822"/>
                    <a:pt x="187864" y="690822"/>
                  </a:cubicBezTo>
                  <a:lnTo>
                    <a:pt x="184497" y="688017"/>
                  </a:lnTo>
                  <a:cubicBezTo>
                    <a:pt x="172899" y="699053"/>
                    <a:pt x="161488" y="711025"/>
                    <a:pt x="158308" y="716263"/>
                  </a:cubicBezTo>
                  <a:cubicBezTo>
                    <a:pt x="152135" y="727300"/>
                    <a:pt x="145962" y="768454"/>
                    <a:pt x="134177" y="773130"/>
                  </a:cubicBezTo>
                  <a:cubicBezTo>
                    <a:pt x="132680" y="773878"/>
                    <a:pt x="130622" y="774065"/>
                    <a:pt x="128565" y="774440"/>
                  </a:cubicBezTo>
                  <a:cubicBezTo>
                    <a:pt x="124075" y="777807"/>
                    <a:pt x="118089" y="781174"/>
                    <a:pt x="111542" y="781922"/>
                  </a:cubicBezTo>
                  <a:cubicBezTo>
                    <a:pt x="98448" y="783980"/>
                    <a:pt x="79741" y="779490"/>
                    <a:pt x="74691" y="778181"/>
                  </a:cubicBezTo>
                  <a:cubicBezTo>
                    <a:pt x="70388" y="781735"/>
                    <a:pt x="66460" y="786786"/>
                    <a:pt x="57855" y="791275"/>
                  </a:cubicBezTo>
                  <a:cubicBezTo>
                    <a:pt x="41955" y="799506"/>
                    <a:pt x="26803" y="810543"/>
                    <a:pt x="13521" y="814845"/>
                  </a:cubicBezTo>
                  <a:cubicBezTo>
                    <a:pt x="427" y="819147"/>
                    <a:pt x="-1818" y="814845"/>
                    <a:pt x="1175" y="806614"/>
                  </a:cubicBezTo>
                  <a:cubicBezTo>
                    <a:pt x="3794" y="798196"/>
                    <a:pt x="28860" y="784354"/>
                    <a:pt x="38026" y="777245"/>
                  </a:cubicBezTo>
                  <a:cubicBezTo>
                    <a:pt x="46818" y="770324"/>
                    <a:pt x="62158" y="750121"/>
                    <a:pt x="67769" y="737962"/>
                  </a:cubicBezTo>
                  <a:cubicBezTo>
                    <a:pt x="73381" y="725803"/>
                    <a:pt x="73381" y="719069"/>
                    <a:pt x="67769" y="719069"/>
                  </a:cubicBezTo>
                  <a:cubicBezTo>
                    <a:pt x="62158" y="719069"/>
                    <a:pt x="45135" y="729544"/>
                    <a:pt x="32041" y="732163"/>
                  </a:cubicBezTo>
                  <a:cubicBezTo>
                    <a:pt x="18946" y="734969"/>
                    <a:pt x="12586" y="731415"/>
                    <a:pt x="18946" y="723933"/>
                  </a:cubicBezTo>
                  <a:cubicBezTo>
                    <a:pt x="25119" y="716076"/>
                    <a:pt x="43638" y="694003"/>
                    <a:pt x="64777" y="688391"/>
                  </a:cubicBezTo>
                  <a:cubicBezTo>
                    <a:pt x="86289" y="682779"/>
                    <a:pt x="92462" y="682779"/>
                    <a:pt x="107801" y="670994"/>
                  </a:cubicBezTo>
                  <a:cubicBezTo>
                    <a:pt x="115283" y="665195"/>
                    <a:pt x="124637" y="652849"/>
                    <a:pt x="131932" y="641625"/>
                  </a:cubicBezTo>
                  <a:lnTo>
                    <a:pt x="126694" y="636948"/>
                  </a:lnTo>
                  <a:cubicBezTo>
                    <a:pt x="126694" y="636948"/>
                    <a:pt x="269610" y="437727"/>
                    <a:pt x="376423" y="283774"/>
                  </a:cubicBezTo>
                  <a:cubicBezTo>
                    <a:pt x="378855" y="280407"/>
                    <a:pt x="381099" y="277601"/>
                    <a:pt x="383531" y="274234"/>
                  </a:cubicBezTo>
                  <a:cubicBezTo>
                    <a:pt x="444140" y="152269"/>
                    <a:pt x="450126" y="55558"/>
                    <a:pt x="449564" y="17584"/>
                  </a:cubicBezTo>
                  <a:cubicBezTo>
                    <a:pt x="442269" y="3741"/>
                    <a:pt x="431419" y="0"/>
                    <a:pt x="431419" y="0"/>
                  </a:cubicBezTo>
                  <a:lnTo>
                    <a:pt x="641865" y="187"/>
                  </a:lnTo>
                  <a:close/>
                </a:path>
              </a:pathLst>
            </a:custGeom>
            <a:solidFill>
              <a:srgbClr val="63AFE1"/>
            </a:solidFill>
            <a:ln w="18697" cap="flat">
              <a:noFill/>
              <a:prstDash val="solid"/>
              <a:miter/>
            </a:ln>
          </p:spPr>
          <p:txBody>
            <a:bodyPr rtlCol="0" anchor="ctr"/>
            <a:lstStyle/>
            <a:p>
              <a:endParaRPr lang="en-ID"/>
            </a:p>
          </p:txBody>
        </p:sp>
        <p:sp>
          <p:nvSpPr>
            <p:cNvPr id="317" name="Freeform: Shape 316">
              <a:extLst>
                <a:ext uri="{FF2B5EF4-FFF2-40B4-BE49-F238E27FC236}">
                  <a16:creationId xmlns:a16="http://schemas.microsoft.com/office/drawing/2014/main" id="{845A09DB-0237-4A9F-9A46-1AE4B1AD42ED}"/>
                </a:ext>
              </a:extLst>
            </p:cNvPr>
            <p:cNvSpPr/>
            <p:nvPr/>
          </p:nvSpPr>
          <p:spPr>
            <a:xfrm>
              <a:off x="3352242" y="3009071"/>
              <a:ext cx="205769" cy="187063"/>
            </a:xfrm>
            <a:custGeom>
              <a:avLst/>
              <a:gdLst>
                <a:gd name="connsiteX0" fmla="*/ 145880 w 205768"/>
                <a:gd name="connsiteY0" fmla="*/ 0 h 187062"/>
                <a:gd name="connsiteX1" fmla="*/ 107719 w 205768"/>
                <a:gd name="connsiteY1" fmla="*/ 51255 h 187062"/>
                <a:gd name="connsiteX2" fmla="*/ 64695 w 205768"/>
                <a:gd name="connsiteY2" fmla="*/ 68652 h 187062"/>
                <a:gd name="connsiteX3" fmla="*/ 18677 w 205768"/>
                <a:gd name="connsiteY3" fmla="*/ 104007 h 187062"/>
                <a:gd name="connsiteX4" fmla="*/ 31771 w 205768"/>
                <a:gd name="connsiteY4" fmla="*/ 112238 h 187062"/>
                <a:gd name="connsiteX5" fmla="*/ 67500 w 205768"/>
                <a:gd name="connsiteY5" fmla="*/ 99143 h 187062"/>
                <a:gd name="connsiteX6" fmla="*/ 67500 w 205768"/>
                <a:gd name="connsiteY6" fmla="*/ 118037 h 187062"/>
                <a:gd name="connsiteX7" fmla="*/ 37758 w 205768"/>
                <a:gd name="connsiteY7" fmla="*/ 157320 h 187062"/>
                <a:gd name="connsiteX8" fmla="*/ 1093 w 205768"/>
                <a:gd name="connsiteY8" fmla="*/ 186501 h 187062"/>
                <a:gd name="connsiteX9" fmla="*/ 13627 w 205768"/>
                <a:gd name="connsiteY9" fmla="*/ 194732 h 187062"/>
                <a:gd name="connsiteX10" fmla="*/ 57960 w 205768"/>
                <a:gd name="connsiteY10" fmla="*/ 171162 h 187062"/>
                <a:gd name="connsiteX11" fmla="*/ 74796 w 205768"/>
                <a:gd name="connsiteY11" fmla="*/ 158068 h 187062"/>
                <a:gd name="connsiteX12" fmla="*/ 111647 w 205768"/>
                <a:gd name="connsiteY12" fmla="*/ 161809 h 187062"/>
                <a:gd name="connsiteX13" fmla="*/ 128857 w 205768"/>
                <a:gd name="connsiteY13" fmla="*/ 154327 h 187062"/>
                <a:gd name="connsiteX14" fmla="*/ 134282 w 205768"/>
                <a:gd name="connsiteY14" fmla="*/ 153017 h 187062"/>
                <a:gd name="connsiteX15" fmla="*/ 158600 w 205768"/>
                <a:gd name="connsiteY15" fmla="*/ 96150 h 187062"/>
                <a:gd name="connsiteX16" fmla="*/ 210229 w 205768"/>
                <a:gd name="connsiteY16" fmla="*/ 43773 h 187062"/>
                <a:gd name="connsiteX17" fmla="*/ 145880 w 205768"/>
                <a:gd name="connsiteY17" fmla="*/ 0 h 18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5768" h="187062">
                  <a:moveTo>
                    <a:pt x="145880" y="0"/>
                  </a:moveTo>
                  <a:cubicBezTo>
                    <a:pt x="145880" y="0"/>
                    <a:pt x="123058" y="39470"/>
                    <a:pt x="107719" y="51255"/>
                  </a:cubicBezTo>
                  <a:cubicBezTo>
                    <a:pt x="92380" y="63040"/>
                    <a:pt x="86207" y="63040"/>
                    <a:pt x="64695" y="68652"/>
                  </a:cubicBezTo>
                  <a:cubicBezTo>
                    <a:pt x="43182" y="74264"/>
                    <a:pt x="24850" y="96337"/>
                    <a:pt x="18677" y="104007"/>
                  </a:cubicBezTo>
                  <a:cubicBezTo>
                    <a:pt x="12504" y="111676"/>
                    <a:pt x="18677" y="115043"/>
                    <a:pt x="31771" y="112238"/>
                  </a:cubicBezTo>
                  <a:cubicBezTo>
                    <a:pt x="44866" y="109432"/>
                    <a:pt x="61889" y="99143"/>
                    <a:pt x="67500" y="99143"/>
                  </a:cubicBezTo>
                  <a:cubicBezTo>
                    <a:pt x="73112" y="99143"/>
                    <a:pt x="73112" y="105877"/>
                    <a:pt x="67500" y="118037"/>
                  </a:cubicBezTo>
                  <a:cubicBezTo>
                    <a:pt x="61889" y="130196"/>
                    <a:pt x="46736" y="150398"/>
                    <a:pt x="37758" y="157320"/>
                  </a:cubicBezTo>
                  <a:cubicBezTo>
                    <a:pt x="28779" y="164241"/>
                    <a:pt x="3712" y="178084"/>
                    <a:pt x="1093" y="186501"/>
                  </a:cubicBezTo>
                  <a:cubicBezTo>
                    <a:pt x="-1713" y="194732"/>
                    <a:pt x="345" y="199035"/>
                    <a:pt x="13627" y="194732"/>
                  </a:cubicBezTo>
                  <a:cubicBezTo>
                    <a:pt x="26721" y="190617"/>
                    <a:pt x="42060" y="179393"/>
                    <a:pt x="57960" y="171162"/>
                  </a:cubicBezTo>
                  <a:cubicBezTo>
                    <a:pt x="66565" y="166673"/>
                    <a:pt x="70494" y="161622"/>
                    <a:pt x="74796" y="158068"/>
                  </a:cubicBezTo>
                  <a:cubicBezTo>
                    <a:pt x="80034" y="159377"/>
                    <a:pt x="98553" y="163867"/>
                    <a:pt x="111647" y="161809"/>
                  </a:cubicBezTo>
                  <a:cubicBezTo>
                    <a:pt x="118382" y="160874"/>
                    <a:pt x="124368" y="157507"/>
                    <a:pt x="128857" y="154327"/>
                  </a:cubicBezTo>
                  <a:cubicBezTo>
                    <a:pt x="130728" y="153953"/>
                    <a:pt x="132598" y="153765"/>
                    <a:pt x="134282" y="153017"/>
                  </a:cubicBezTo>
                  <a:cubicBezTo>
                    <a:pt x="146067" y="148154"/>
                    <a:pt x="152240" y="107374"/>
                    <a:pt x="158600" y="96150"/>
                  </a:cubicBezTo>
                  <a:cubicBezTo>
                    <a:pt x="164773" y="85113"/>
                    <a:pt x="210229" y="43773"/>
                    <a:pt x="210229" y="43773"/>
                  </a:cubicBezTo>
                  <a:lnTo>
                    <a:pt x="145880" y="0"/>
                  </a:lnTo>
                  <a:close/>
                </a:path>
              </a:pathLst>
            </a:custGeom>
            <a:solidFill>
              <a:srgbClr val="FFE1BD"/>
            </a:solidFill>
            <a:ln w="18697" cap="flat">
              <a:noFill/>
              <a:prstDash val="solid"/>
              <a:miter/>
            </a:ln>
          </p:spPr>
          <p:txBody>
            <a:bodyPr rtlCol="0" anchor="ctr"/>
            <a:lstStyle/>
            <a:p>
              <a:endParaRPr lang="en-ID"/>
            </a:p>
          </p:txBody>
        </p:sp>
        <p:sp>
          <p:nvSpPr>
            <p:cNvPr id="318" name="Freeform: Shape 317">
              <a:extLst>
                <a:ext uri="{FF2B5EF4-FFF2-40B4-BE49-F238E27FC236}">
                  <a16:creationId xmlns:a16="http://schemas.microsoft.com/office/drawing/2014/main" id="{A717F547-FAAC-485E-88D5-6ECEA44C958F}"/>
                </a:ext>
              </a:extLst>
            </p:cNvPr>
            <p:cNvSpPr/>
            <p:nvPr/>
          </p:nvSpPr>
          <p:spPr>
            <a:xfrm>
              <a:off x="3478480" y="2321990"/>
              <a:ext cx="523775" cy="748251"/>
            </a:xfrm>
            <a:custGeom>
              <a:avLst/>
              <a:gdLst>
                <a:gd name="connsiteX0" fmla="*/ 440346 w 523775"/>
                <a:gd name="connsiteY0" fmla="*/ 335590 h 748250"/>
                <a:gd name="connsiteX1" fmla="*/ 440346 w 523775"/>
                <a:gd name="connsiteY1" fmla="*/ 335590 h 748250"/>
                <a:gd name="connsiteX2" fmla="*/ 530510 w 523775"/>
                <a:gd name="connsiteY2" fmla="*/ 67343 h 748250"/>
                <a:gd name="connsiteX3" fmla="*/ 444461 w 523775"/>
                <a:gd name="connsiteY3" fmla="*/ 8792 h 748250"/>
                <a:gd name="connsiteX4" fmla="*/ 400501 w 523775"/>
                <a:gd name="connsiteY4" fmla="*/ 29930 h 748250"/>
                <a:gd name="connsiteX5" fmla="*/ 325676 w 523775"/>
                <a:gd name="connsiteY5" fmla="*/ 0 h 748250"/>
                <a:gd name="connsiteX6" fmla="*/ 304912 w 523775"/>
                <a:gd name="connsiteY6" fmla="*/ 67343 h 748250"/>
                <a:gd name="connsiteX7" fmla="*/ 323057 w 523775"/>
                <a:gd name="connsiteY7" fmla="*/ 84926 h 748250"/>
                <a:gd name="connsiteX8" fmla="*/ 257024 w 523775"/>
                <a:gd name="connsiteY8" fmla="*/ 341576 h 748250"/>
                <a:gd name="connsiteX9" fmla="*/ 249729 w 523775"/>
                <a:gd name="connsiteY9" fmla="*/ 351304 h 748250"/>
                <a:gd name="connsiteX10" fmla="*/ 0 w 523775"/>
                <a:gd name="connsiteY10" fmla="*/ 704291 h 748250"/>
                <a:gd name="connsiteX11" fmla="*/ 61170 w 523775"/>
                <a:gd name="connsiteY11" fmla="*/ 757978 h 748250"/>
                <a:gd name="connsiteX12" fmla="*/ 232145 w 523775"/>
                <a:gd name="connsiteY12" fmla="*/ 603090 h 748250"/>
                <a:gd name="connsiteX13" fmla="*/ 436604 w 523775"/>
                <a:gd name="connsiteY13" fmla="*/ 340828 h 748250"/>
                <a:gd name="connsiteX14" fmla="*/ 438288 w 523775"/>
                <a:gd name="connsiteY14" fmla="*/ 338209 h 748250"/>
                <a:gd name="connsiteX15" fmla="*/ 440346 w 523775"/>
                <a:gd name="connsiteY15" fmla="*/ 335590 h 7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3775" h="748250">
                  <a:moveTo>
                    <a:pt x="440346" y="335590"/>
                  </a:moveTo>
                  <a:lnTo>
                    <a:pt x="440346" y="335590"/>
                  </a:lnTo>
                  <a:cubicBezTo>
                    <a:pt x="507688" y="231209"/>
                    <a:pt x="530510" y="67343"/>
                    <a:pt x="530510" y="67343"/>
                  </a:cubicBezTo>
                  <a:lnTo>
                    <a:pt x="444461" y="8792"/>
                  </a:lnTo>
                  <a:lnTo>
                    <a:pt x="400501" y="29930"/>
                  </a:lnTo>
                  <a:cubicBezTo>
                    <a:pt x="373003" y="17771"/>
                    <a:pt x="325676" y="0"/>
                    <a:pt x="325676" y="0"/>
                  </a:cubicBezTo>
                  <a:lnTo>
                    <a:pt x="304912" y="67343"/>
                  </a:lnTo>
                  <a:cubicBezTo>
                    <a:pt x="304912" y="67343"/>
                    <a:pt x="315949" y="71271"/>
                    <a:pt x="323057" y="84926"/>
                  </a:cubicBezTo>
                  <a:cubicBezTo>
                    <a:pt x="323432" y="122900"/>
                    <a:pt x="317445" y="219612"/>
                    <a:pt x="257024" y="341576"/>
                  </a:cubicBezTo>
                  <a:cubicBezTo>
                    <a:pt x="254592" y="344944"/>
                    <a:pt x="252161" y="347749"/>
                    <a:pt x="249729" y="351304"/>
                  </a:cubicBezTo>
                  <a:cubicBezTo>
                    <a:pt x="142916" y="505069"/>
                    <a:pt x="0" y="704291"/>
                    <a:pt x="0" y="704291"/>
                  </a:cubicBezTo>
                  <a:lnTo>
                    <a:pt x="61170" y="757978"/>
                  </a:lnTo>
                  <a:cubicBezTo>
                    <a:pt x="61170" y="757978"/>
                    <a:pt x="152643" y="675670"/>
                    <a:pt x="232145" y="603090"/>
                  </a:cubicBezTo>
                  <a:cubicBezTo>
                    <a:pt x="304351" y="537057"/>
                    <a:pt x="416402" y="371132"/>
                    <a:pt x="436604" y="340828"/>
                  </a:cubicBezTo>
                  <a:cubicBezTo>
                    <a:pt x="437166" y="339893"/>
                    <a:pt x="437727" y="339145"/>
                    <a:pt x="438288" y="338209"/>
                  </a:cubicBezTo>
                  <a:cubicBezTo>
                    <a:pt x="439597" y="336713"/>
                    <a:pt x="440346" y="335590"/>
                    <a:pt x="440346" y="335590"/>
                  </a:cubicBezTo>
                  <a:close/>
                </a:path>
              </a:pathLst>
            </a:custGeom>
            <a:solidFill>
              <a:srgbClr val="F9B253"/>
            </a:solidFill>
            <a:ln w="18697" cap="flat">
              <a:noFill/>
              <a:prstDash val="solid"/>
              <a:miter/>
            </a:ln>
          </p:spPr>
          <p:txBody>
            <a:bodyPr rtlCol="0" anchor="ctr"/>
            <a:lstStyle/>
            <a:p>
              <a:endParaRPr lang="en-ID"/>
            </a:p>
          </p:txBody>
        </p:sp>
        <p:sp>
          <p:nvSpPr>
            <p:cNvPr id="319" name="Freeform: Shape 318">
              <a:extLst>
                <a:ext uri="{FF2B5EF4-FFF2-40B4-BE49-F238E27FC236}">
                  <a16:creationId xmlns:a16="http://schemas.microsoft.com/office/drawing/2014/main" id="{BD9CF03C-28C2-4626-9143-F732B4AEBC6B}"/>
                </a:ext>
              </a:extLst>
            </p:cNvPr>
            <p:cNvSpPr/>
            <p:nvPr/>
          </p:nvSpPr>
          <p:spPr>
            <a:xfrm>
              <a:off x="3259243" y="2389519"/>
              <a:ext cx="187063" cy="37413"/>
            </a:xfrm>
            <a:custGeom>
              <a:avLst/>
              <a:gdLst>
                <a:gd name="connsiteX0" fmla="*/ 183696 w 187062"/>
                <a:gd name="connsiteY0" fmla="*/ 40593 h 37412"/>
                <a:gd name="connsiteX1" fmla="*/ 181264 w 187062"/>
                <a:gd name="connsiteY1" fmla="*/ 39844 h 37412"/>
                <a:gd name="connsiteX2" fmla="*/ 186315 w 187062"/>
                <a:gd name="connsiteY2" fmla="*/ 45830 h 37412"/>
                <a:gd name="connsiteX3" fmla="*/ 187250 w 187062"/>
                <a:gd name="connsiteY3" fmla="*/ 50320 h 37412"/>
                <a:gd name="connsiteX4" fmla="*/ 176774 w 187062"/>
                <a:gd name="connsiteY4" fmla="*/ 53126 h 37412"/>
                <a:gd name="connsiteX5" fmla="*/ 168918 w 187062"/>
                <a:gd name="connsiteY5" fmla="*/ 49385 h 37412"/>
                <a:gd name="connsiteX6" fmla="*/ 159191 w 187062"/>
                <a:gd name="connsiteY6" fmla="*/ 51629 h 37412"/>
                <a:gd name="connsiteX7" fmla="*/ 143851 w 187062"/>
                <a:gd name="connsiteY7" fmla="*/ 40780 h 37412"/>
                <a:gd name="connsiteX8" fmla="*/ 143851 w 187062"/>
                <a:gd name="connsiteY8" fmla="*/ 43960 h 37412"/>
                <a:gd name="connsiteX9" fmla="*/ 133189 w 187062"/>
                <a:gd name="connsiteY9" fmla="*/ 46766 h 37412"/>
                <a:gd name="connsiteX10" fmla="*/ 116727 w 187062"/>
                <a:gd name="connsiteY10" fmla="*/ 34794 h 37412"/>
                <a:gd name="connsiteX11" fmla="*/ 108122 w 187062"/>
                <a:gd name="connsiteY11" fmla="*/ 24879 h 37412"/>
                <a:gd name="connsiteX12" fmla="*/ 99704 w 187062"/>
                <a:gd name="connsiteY12" fmla="*/ 19080 h 37412"/>
                <a:gd name="connsiteX13" fmla="*/ 86797 w 187062"/>
                <a:gd name="connsiteY13" fmla="*/ 14778 h 37412"/>
                <a:gd name="connsiteX14" fmla="*/ 86049 w 187062"/>
                <a:gd name="connsiteY14" fmla="*/ 14778 h 37412"/>
                <a:gd name="connsiteX15" fmla="*/ 86049 w 187062"/>
                <a:gd name="connsiteY15" fmla="*/ 14591 h 37412"/>
                <a:gd name="connsiteX16" fmla="*/ 0 w 187062"/>
                <a:gd name="connsiteY16" fmla="*/ 0 h 37412"/>
                <a:gd name="connsiteX17" fmla="*/ 179019 w 187062"/>
                <a:gd name="connsiteY17" fmla="*/ 0 h 37412"/>
                <a:gd name="connsiteX18" fmla="*/ 177897 w 187062"/>
                <a:gd name="connsiteY18" fmla="*/ 748 h 37412"/>
                <a:gd name="connsiteX19" fmla="*/ 167047 w 187062"/>
                <a:gd name="connsiteY19" fmla="*/ 2806 h 37412"/>
                <a:gd name="connsiteX20" fmla="*/ 167982 w 187062"/>
                <a:gd name="connsiteY20" fmla="*/ 3741 h 37412"/>
                <a:gd name="connsiteX21" fmla="*/ 174717 w 187062"/>
                <a:gd name="connsiteY21" fmla="*/ 11411 h 37412"/>
                <a:gd name="connsiteX22" fmla="*/ 193049 w 187062"/>
                <a:gd name="connsiteY22" fmla="*/ 33110 h 37412"/>
                <a:gd name="connsiteX23" fmla="*/ 193984 w 187062"/>
                <a:gd name="connsiteY23" fmla="*/ 37787 h 37412"/>
                <a:gd name="connsiteX24" fmla="*/ 183696 w 187062"/>
                <a:gd name="connsiteY24" fmla="*/ 4059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7062" h="37412">
                  <a:moveTo>
                    <a:pt x="183696" y="40593"/>
                  </a:moveTo>
                  <a:cubicBezTo>
                    <a:pt x="182760" y="40405"/>
                    <a:pt x="182199" y="40219"/>
                    <a:pt x="181264" y="39844"/>
                  </a:cubicBezTo>
                  <a:cubicBezTo>
                    <a:pt x="183883" y="42650"/>
                    <a:pt x="185753" y="44895"/>
                    <a:pt x="186315" y="45830"/>
                  </a:cubicBezTo>
                  <a:cubicBezTo>
                    <a:pt x="188746" y="48449"/>
                    <a:pt x="187250" y="50320"/>
                    <a:pt x="187250" y="50320"/>
                  </a:cubicBezTo>
                  <a:cubicBezTo>
                    <a:pt x="183883" y="53874"/>
                    <a:pt x="181077" y="53500"/>
                    <a:pt x="176774" y="53126"/>
                  </a:cubicBezTo>
                  <a:cubicBezTo>
                    <a:pt x="174530" y="52939"/>
                    <a:pt x="171911" y="51629"/>
                    <a:pt x="168918" y="49385"/>
                  </a:cubicBezTo>
                  <a:cubicBezTo>
                    <a:pt x="165738" y="52003"/>
                    <a:pt x="163119" y="51816"/>
                    <a:pt x="159191" y="51629"/>
                  </a:cubicBezTo>
                  <a:cubicBezTo>
                    <a:pt x="155262" y="51255"/>
                    <a:pt x="150399" y="47140"/>
                    <a:pt x="143851" y="40780"/>
                  </a:cubicBezTo>
                  <a:cubicBezTo>
                    <a:pt x="144787" y="42463"/>
                    <a:pt x="143851" y="43960"/>
                    <a:pt x="143851" y="43960"/>
                  </a:cubicBezTo>
                  <a:cubicBezTo>
                    <a:pt x="140297" y="47327"/>
                    <a:pt x="137491" y="47140"/>
                    <a:pt x="133189" y="46766"/>
                  </a:cubicBezTo>
                  <a:cubicBezTo>
                    <a:pt x="129260" y="46391"/>
                    <a:pt x="123648" y="42089"/>
                    <a:pt x="116727" y="34794"/>
                  </a:cubicBezTo>
                  <a:cubicBezTo>
                    <a:pt x="114483" y="32549"/>
                    <a:pt x="111489" y="28808"/>
                    <a:pt x="108122" y="24879"/>
                  </a:cubicBezTo>
                  <a:cubicBezTo>
                    <a:pt x="104942" y="22635"/>
                    <a:pt x="102136" y="20577"/>
                    <a:pt x="99704" y="19080"/>
                  </a:cubicBezTo>
                  <a:cubicBezTo>
                    <a:pt x="94467" y="15339"/>
                    <a:pt x="88855" y="14778"/>
                    <a:pt x="86797" y="14778"/>
                  </a:cubicBezTo>
                  <a:cubicBezTo>
                    <a:pt x="86423" y="14778"/>
                    <a:pt x="86049" y="14778"/>
                    <a:pt x="86049" y="14778"/>
                  </a:cubicBezTo>
                  <a:lnTo>
                    <a:pt x="86049" y="14591"/>
                  </a:lnTo>
                  <a:cubicBezTo>
                    <a:pt x="53874" y="13843"/>
                    <a:pt x="39470" y="0"/>
                    <a:pt x="0" y="0"/>
                  </a:cubicBezTo>
                  <a:lnTo>
                    <a:pt x="179019" y="0"/>
                  </a:lnTo>
                  <a:cubicBezTo>
                    <a:pt x="178645" y="187"/>
                    <a:pt x="178271" y="374"/>
                    <a:pt x="177897" y="748"/>
                  </a:cubicBezTo>
                  <a:cubicBezTo>
                    <a:pt x="176213" y="1497"/>
                    <a:pt x="171724" y="2058"/>
                    <a:pt x="167047" y="2806"/>
                  </a:cubicBezTo>
                  <a:cubicBezTo>
                    <a:pt x="167234" y="2993"/>
                    <a:pt x="167421" y="3180"/>
                    <a:pt x="167982" y="3741"/>
                  </a:cubicBezTo>
                  <a:cubicBezTo>
                    <a:pt x="170414" y="6360"/>
                    <a:pt x="172659" y="8979"/>
                    <a:pt x="174717" y="11411"/>
                  </a:cubicBezTo>
                  <a:cubicBezTo>
                    <a:pt x="181825" y="20016"/>
                    <a:pt x="191365" y="31427"/>
                    <a:pt x="193049" y="33110"/>
                  </a:cubicBezTo>
                  <a:cubicBezTo>
                    <a:pt x="195481" y="35916"/>
                    <a:pt x="193984" y="37787"/>
                    <a:pt x="193984" y="37787"/>
                  </a:cubicBezTo>
                  <a:cubicBezTo>
                    <a:pt x="190804" y="41154"/>
                    <a:pt x="187624" y="40780"/>
                    <a:pt x="183696" y="40593"/>
                  </a:cubicBezTo>
                  <a:close/>
                </a:path>
              </a:pathLst>
            </a:custGeom>
            <a:solidFill>
              <a:srgbClr val="63AFE1"/>
            </a:solidFill>
            <a:ln w="18697" cap="flat">
              <a:noFill/>
              <a:prstDash val="solid"/>
              <a:miter/>
            </a:ln>
          </p:spPr>
          <p:txBody>
            <a:bodyPr rtlCol="0" anchor="ctr"/>
            <a:lstStyle/>
            <a:p>
              <a:endParaRPr lang="en-ID"/>
            </a:p>
          </p:txBody>
        </p:sp>
        <p:sp>
          <p:nvSpPr>
            <p:cNvPr id="320" name="Freeform: Shape 319">
              <a:extLst>
                <a:ext uri="{FF2B5EF4-FFF2-40B4-BE49-F238E27FC236}">
                  <a16:creationId xmlns:a16="http://schemas.microsoft.com/office/drawing/2014/main" id="{31A781FB-BB26-4D21-B370-5103635F46E2}"/>
                </a:ext>
              </a:extLst>
            </p:cNvPr>
            <p:cNvSpPr/>
            <p:nvPr/>
          </p:nvSpPr>
          <p:spPr>
            <a:xfrm>
              <a:off x="3251760" y="2365352"/>
              <a:ext cx="187063" cy="74825"/>
            </a:xfrm>
            <a:custGeom>
              <a:avLst/>
              <a:gdLst>
                <a:gd name="connsiteX0" fmla="*/ 183695 w 187062"/>
                <a:gd name="connsiteY0" fmla="*/ 64760 h 74825"/>
                <a:gd name="connsiteX1" fmla="*/ 181264 w 187062"/>
                <a:gd name="connsiteY1" fmla="*/ 64011 h 74825"/>
                <a:gd name="connsiteX2" fmla="*/ 186314 w 187062"/>
                <a:gd name="connsiteY2" fmla="*/ 69997 h 74825"/>
                <a:gd name="connsiteX3" fmla="*/ 187250 w 187062"/>
                <a:gd name="connsiteY3" fmla="*/ 74487 h 74825"/>
                <a:gd name="connsiteX4" fmla="*/ 176774 w 187062"/>
                <a:gd name="connsiteY4" fmla="*/ 77293 h 74825"/>
                <a:gd name="connsiteX5" fmla="*/ 168918 w 187062"/>
                <a:gd name="connsiteY5" fmla="*/ 73552 h 74825"/>
                <a:gd name="connsiteX6" fmla="*/ 159190 w 187062"/>
                <a:gd name="connsiteY6" fmla="*/ 75796 h 74825"/>
                <a:gd name="connsiteX7" fmla="*/ 143851 w 187062"/>
                <a:gd name="connsiteY7" fmla="*/ 64947 h 74825"/>
                <a:gd name="connsiteX8" fmla="*/ 143851 w 187062"/>
                <a:gd name="connsiteY8" fmla="*/ 68127 h 74825"/>
                <a:gd name="connsiteX9" fmla="*/ 133189 w 187062"/>
                <a:gd name="connsiteY9" fmla="*/ 70933 h 74825"/>
                <a:gd name="connsiteX10" fmla="*/ 116727 w 187062"/>
                <a:gd name="connsiteY10" fmla="*/ 58961 h 74825"/>
                <a:gd name="connsiteX11" fmla="*/ 108122 w 187062"/>
                <a:gd name="connsiteY11" fmla="*/ 49046 h 74825"/>
                <a:gd name="connsiteX12" fmla="*/ 99704 w 187062"/>
                <a:gd name="connsiteY12" fmla="*/ 43247 h 74825"/>
                <a:gd name="connsiteX13" fmla="*/ 86797 w 187062"/>
                <a:gd name="connsiteY13" fmla="*/ 38945 h 74825"/>
                <a:gd name="connsiteX14" fmla="*/ 86049 w 187062"/>
                <a:gd name="connsiteY14" fmla="*/ 38945 h 74825"/>
                <a:gd name="connsiteX15" fmla="*/ 86049 w 187062"/>
                <a:gd name="connsiteY15" fmla="*/ 38758 h 74825"/>
                <a:gd name="connsiteX16" fmla="*/ 0 w 187062"/>
                <a:gd name="connsiteY16" fmla="*/ 24167 h 74825"/>
                <a:gd name="connsiteX17" fmla="*/ 147967 w 187062"/>
                <a:gd name="connsiteY17" fmla="*/ 11260 h 74825"/>
                <a:gd name="connsiteX18" fmla="*/ 171536 w 187062"/>
                <a:gd name="connsiteY18" fmla="*/ 13691 h 74825"/>
                <a:gd name="connsiteX19" fmla="*/ 177897 w 187062"/>
                <a:gd name="connsiteY19" fmla="*/ 24728 h 74825"/>
                <a:gd name="connsiteX20" fmla="*/ 167047 w 187062"/>
                <a:gd name="connsiteY20" fmla="*/ 26786 h 74825"/>
                <a:gd name="connsiteX21" fmla="*/ 167982 w 187062"/>
                <a:gd name="connsiteY21" fmla="*/ 27721 h 74825"/>
                <a:gd name="connsiteX22" fmla="*/ 174716 w 187062"/>
                <a:gd name="connsiteY22" fmla="*/ 35391 h 74825"/>
                <a:gd name="connsiteX23" fmla="*/ 193049 w 187062"/>
                <a:gd name="connsiteY23" fmla="*/ 57090 h 74825"/>
                <a:gd name="connsiteX24" fmla="*/ 193984 w 187062"/>
                <a:gd name="connsiteY24" fmla="*/ 61767 h 74825"/>
                <a:gd name="connsiteX25" fmla="*/ 183695 w 187062"/>
                <a:gd name="connsiteY25" fmla="*/ 64760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7062" h="74825">
                  <a:moveTo>
                    <a:pt x="183695" y="64760"/>
                  </a:moveTo>
                  <a:cubicBezTo>
                    <a:pt x="182760" y="64572"/>
                    <a:pt x="182199" y="64386"/>
                    <a:pt x="181264" y="64011"/>
                  </a:cubicBezTo>
                  <a:cubicBezTo>
                    <a:pt x="183883" y="66817"/>
                    <a:pt x="185753" y="69062"/>
                    <a:pt x="186314" y="69997"/>
                  </a:cubicBezTo>
                  <a:cubicBezTo>
                    <a:pt x="188746" y="72616"/>
                    <a:pt x="187250" y="74487"/>
                    <a:pt x="187250" y="74487"/>
                  </a:cubicBezTo>
                  <a:cubicBezTo>
                    <a:pt x="183883" y="78041"/>
                    <a:pt x="181077" y="77667"/>
                    <a:pt x="176774" y="77293"/>
                  </a:cubicBezTo>
                  <a:cubicBezTo>
                    <a:pt x="174530" y="77106"/>
                    <a:pt x="171911" y="75796"/>
                    <a:pt x="168918" y="73552"/>
                  </a:cubicBezTo>
                  <a:cubicBezTo>
                    <a:pt x="165738" y="76170"/>
                    <a:pt x="163119" y="75983"/>
                    <a:pt x="159190" y="75796"/>
                  </a:cubicBezTo>
                  <a:cubicBezTo>
                    <a:pt x="155262" y="75422"/>
                    <a:pt x="150398" y="71307"/>
                    <a:pt x="143851" y="64947"/>
                  </a:cubicBezTo>
                  <a:cubicBezTo>
                    <a:pt x="144787" y="66630"/>
                    <a:pt x="143851" y="68127"/>
                    <a:pt x="143851" y="68127"/>
                  </a:cubicBezTo>
                  <a:cubicBezTo>
                    <a:pt x="140297" y="71494"/>
                    <a:pt x="137491" y="71307"/>
                    <a:pt x="133189" y="70933"/>
                  </a:cubicBezTo>
                  <a:cubicBezTo>
                    <a:pt x="129260" y="70558"/>
                    <a:pt x="123648" y="66256"/>
                    <a:pt x="116727" y="58961"/>
                  </a:cubicBezTo>
                  <a:cubicBezTo>
                    <a:pt x="114482" y="56716"/>
                    <a:pt x="111489" y="52975"/>
                    <a:pt x="108122" y="49046"/>
                  </a:cubicBezTo>
                  <a:cubicBezTo>
                    <a:pt x="104942" y="46802"/>
                    <a:pt x="102136" y="44744"/>
                    <a:pt x="99704" y="43247"/>
                  </a:cubicBezTo>
                  <a:cubicBezTo>
                    <a:pt x="94467" y="39506"/>
                    <a:pt x="88855" y="38945"/>
                    <a:pt x="86797" y="38945"/>
                  </a:cubicBezTo>
                  <a:cubicBezTo>
                    <a:pt x="86423" y="38945"/>
                    <a:pt x="86049" y="38945"/>
                    <a:pt x="86049" y="38945"/>
                  </a:cubicBezTo>
                  <a:lnTo>
                    <a:pt x="86049" y="38758"/>
                  </a:lnTo>
                  <a:cubicBezTo>
                    <a:pt x="53874" y="38010"/>
                    <a:pt x="39470" y="24167"/>
                    <a:pt x="0" y="24167"/>
                  </a:cubicBezTo>
                  <a:cubicBezTo>
                    <a:pt x="0" y="24167"/>
                    <a:pt x="92222" y="-20167"/>
                    <a:pt x="147967" y="11260"/>
                  </a:cubicBezTo>
                  <a:cubicBezTo>
                    <a:pt x="153766" y="12195"/>
                    <a:pt x="164615" y="13691"/>
                    <a:pt x="171536" y="13691"/>
                  </a:cubicBezTo>
                  <a:cubicBezTo>
                    <a:pt x="187811" y="13879"/>
                    <a:pt x="183134" y="22109"/>
                    <a:pt x="177897" y="24728"/>
                  </a:cubicBezTo>
                  <a:cubicBezTo>
                    <a:pt x="176213" y="25476"/>
                    <a:pt x="171723" y="26038"/>
                    <a:pt x="167047" y="26786"/>
                  </a:cubicBezTo>
                  <a:cubicBezTo>
                    <a:pt x="167234" y="26973"/>
                    <a:pt x="167421" y="27160"/>
                    <a:pt x="167982" y="27721"/>
                  </a:cubicBezTo>
                  <a:cubicBezTo>
                    <a:pt x="170414" y="30340"/>
                    <a:pt x="172659" y="32959"/>
                    <a:pt x="174716" y="35391"/>
                  </a:cubicBezTo>
                  <a:cubicBezTo>
                    <a:pt x="181825" y="43996"/>
                    <a:pt x="191365" y="55406"/>
                    <a:pt x="193049" y="57090"/>
                  </a:cubicBezTo>
                  <a:cubicBezTo>
                    <a:pt x="195480" y="59896"/>
                    <a:pt x="193984" y="61767"/>
                    <a:pt x="193984" y="61767"/>
                  </a:cubicBezTo>
                  <a:cubicBezTo>
                    <a:pt x="190804" y="65321"/>
                    <a:pt x="187624" y="64947"/>
                    <a:pt x="183695" y="64760"/>
                  </a:cubicBezTo>
                  <a:close/>
                </a:path>
              </a:pathLst>
            </a:custGeom>
            <a:solidFill>
              <a:srgbClr val="FFE1BD"/>
            </a:solidFill>
            <a:ln w="18697" cap="flat">
              <a:noFill/>
              <a:prstDash val="solid"/>
              <a:miter/>
            </a:ln>
          </p:spPr>
          <p:txBody>
            <a:bodyPr rtlCol="0" anchor="ctr"/>
            <a:lstStyle/>
            <a:p>
              <a:endParaRPr lang="en-ID"/>
            </a:p>
          </p:txBody>
        </p:sp>
        <p:sp>
          <p:nvSpPr>
            <p:cNvPr id="321" name="Freeform: Shape 320">
              <a:extLst>
                <a:ext uri="{FF2B5EF4-FFF2-40B4-BE49-F238E27FC236}">
                  <a16:creationId xmlns:a16="http://schemas.microsoft.com/office/drawing/2014/main" id="{5D43E19C-3FE1-4016-A7DC-509A7C48BD88}"/>
                </a:ext>
              </a:extLst>
            </p:cNvPr>
            <p:cNvSpPr/>
            <p:nvPr/>
          </p:nvSpPr>
          <p:spPr>
            <a:xfrm>
              <a:off x="3399914" y="2376799"/>
              <a:ext cx="18706" cy="18706"/>
            </a:xfrm>
            <a:custGeom>
              <a:avLst/>
              <a:gdLst>
                <a:gd name="connsiteX0" fmla="*/ 29930 w 18706"/>
                <a:gd name="connsiteY0" fmla="*/ 13469 h 0"/>
                <a:gd name="connsiteX1" fmla="*/ 19080 w 18706"/>
                <a:gd name="connsiteY1" fmla="*/ 15526 h 0"/>
                <a:gd name="connsiteX2" fmla="*/ 0 w 18706"/>
                <a:gd name="connsiteY2" fmla="*/ 0 h 0"/>
                <a:gd name="connsiteX3" fmla="*/ 23570 w 18706"/>
                <a:gd name="connsiteY3" fmla="*/ 2432 h 0"/>
                <a:gd name="connsiteX4" fmla="*/ 29930 w 18706"/>
                <a:gd name="connsiteY4" fmla="*/ 13469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
                  <a:moveTo>
                    <a:pt x="29930" y="13469"/>
                  </a:moveTo>
                  <a:cubicBezTo>
                    <a:pt x="28246" y="14217"/>
                    <a:pt x="23757" y="14778"/>
                    <a:pt x="19080" y="15526"/>
                  </a:cubicBezTo>
                  <a:cubicBezTo>
                    <a:pt x="19080" y="15526"/>
                    <a:pt x="5612" y="2806"/>
                    <a:pt x="0" y="0"/>
                  </a:cubicBezTo>
                  <a:cubicBezTo>
                    <a:pt x="5799" y="935"/>
                    <a:pt x="16649" y="2432"/>
                    <a:pt x="23570" y="2432"/>
                  </a:cubicBezTo>
                  <a:cubicBezTo>
                    <a:pt x="39657" y="2619"/>
                    <a:pt x="34981" y="10663"/>
                    <a:pt x="29930" y="13469"/>
                  </a:cubicBezTo>
                  <a:close/>
                </a:path>
              </a:pathLst>
            </a:custGeom>
            <a:solidFill>
              <a:srgbClr val="F89521">
                <a:alpha val="47000"/>
              </a:srgbClr>
            </a:solidFill>
            <a:ln w="18697" cap="flat">
              <a:noFill/>
              <a:prstDash val="solid"/>
              <a:miter/>
            </a:ln>
          </p:spPr>
          <p:txBody>
            <a:bodyPr rtlCol="0" anchor="ctr"/>
            <a:lstStyle/>
            <a:p>
              <a:endParaRPr lang="en-ID"/>
            </a:p>
          </p:txBody>
        </p:sp>
        <p:sp>
          <p:nvSpPr>
            <p:cNvPr id="322" name="Freeform: Shape 321">
              <a:extLst>
                <a:ext uri="{FF2B5EF4-FFF2-40B4-BE49-F238E27FC236}">
                  <a16:creationId xmlns:a16="http://schemas.microsoft.com/office/drawing/2014/main" id="{DA61FE61-08DA-4AC2-A011-563AEC5F6C99}"/>
                </a:ext>
              </a:extLst>
            </p:cNvPr>
            <p:cNvSpPr/>
            <p:nvPr/>
          </p:nvSpPr>
          <p:spPr>
            <a:xfrm>
              <a:off x="5789453" y="6184086"/>
              <a:ext cx="598601" cy="56119"/>
            </a:xfrm>
            <a:custGeom>
              <a:avLst/>
              <a:gdLst>
                <a:gd name="connsiteX0" fmla="*/ 613940 w 598600"/>
                <a:gd name="connsiteY0" fmla="*/ 31239 h 56118"/>
                <a:gd name="connsiteX1" fmla="*/ 306970 w 598600"/>
                <a:gd name="connsiteY1" fmla="*/ 65659 h 56118"/>
                <a:gd name="connsiteX2" fmla="*/ 0 w 598600"/>
                <a:gd name="connsiteY2" fmla="*/ 31239 h 56118"/>
                <a:gd name="connsiteX3" fmla="*/ 161996 w 598600"/>
                <a:gd name="connsiteY3" fmla="*/ 1122 h 56118"/>
                <a:gd name="connsiteX4" fmla="*/ 167047 w 598600"/>
                <a:gd name="connsiteY4" fmla="*/ 19829 h 56118"/>
                <a:gd name="connsiteX5" fmla="*/ 184257 w 598600"/>
                <a:gd name="connsiteY5" fmla="*/ 33110 h 56118"/>
                <a:gd name="connsiteX6" fmla="*/ 409854 w 598600"/>
                <a:gd name="connsiteY6" fmla="*/ 33110 h 56118"/>
                <a:gd name="connsiteX7" fmla="*/ 427251 w 598600"/>
                <a:gd name="connsiteY7" fmla="*/ 19829 h 56118"/>
                <a:gd name="connsiteX8" fmla="*/ 432489 w 598600"/>
                <a:gd name="connsiteY8" fmla="*/ 0 h 56118"/>
                <a:gd name="connsiteX9" fmla="*/ 613940 w 598600"/>
                <a:gd name="connsiteY9" fmla="*/ 3123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8600" h="56118">
                  <a:moveTo>
                    <a:pt x="613940" y="31239"/>
                  </a:moveTo>
                  <a:cubicBezTo>
                    <a:pt x="613940" y="50319"/>
                    <a:pt x="476635" y="65659"/>
                    <a:pt x="306970" y="65659"/>
                  </a:cubicBezTo>
                  <a:cubicBezTo>
                    <a:pt x="137491" y="65659"/>
                    <a:pt x="0" y="50319"/>
                    <a:pt x="0" y="31239"/>
                  </a:cubicBezTo>
                  <a:cubicBezTo>
                    <a:pt x="0" y="18145"/>
                    <a:pt x="65472" y="6734"/>
                    <a:pt x="161996" y="1122"/>
                  </a:cubicBezTo>
                  <a:lnTo>
                    <a:pt x="167047" y="19829"/>
                  </a:lnTo>
                  <a:cubicBezTo>
                    <a:pt x="169105" y="27498"/>
                    <a:pt x="176213" y="33110"/>
                    <a:pt x="184257" y="33110"/>
                  </a:cubicBezTo>
                  <a:lnTo>
                    <a:pt x="409854" y="33110"/>
                  </a:lnTo>
                  <a:cubicBezTo>
                    <a:pt x="418085" y="33110"/>
                    <a:pt x="425193" y="27498"/>
                    <a:pt x="427251" y="19829"/>
                  </a:cubicBezTo>
                  <a:lnTo>
                    <a:pt x="432489" y="0"/>
                  </a:lnTo>
                  <a:cubicBezTo>
                    <a:pt x="539489" y="5238"/>
                    <a:pt x="613940" y="17209"/>
                    <a:pt x="613940" y="31239"/>
                  </a:cubicBezTo>
                  <a:close/>
                </a:path>
              </a:pathLst>
            </a:custGeom>
            <a:solidFill>
              <a:schemeClr val="bg1">
                <a:lumMod val="75000"/>
              </a:schemeClr>
            </a:solidFill>
            <a:ln w="18697" cap="flat">
              <a:noFill/>
              <a:prstDash val="solid"/>
              <a:miter/>
            </a:ln>
          </p:spPr>
          <p:txBody>
            <a:bodyPr rtlCol="0" anchor="ctr"/>
            <a:lstStyle/>
            <a:p>
              <a:endParaRPr lang="en-ID"/>
            </a:p>
          </p:txBody>
        </p:sp>
        <p:sp>
          <p:nvSpPr>
            <p:cNvPr id="323" name="Freeform: Shape 322">
              <a:extLst>
                <a:ext uri="{FF2B5EF4-FFF2-40B4-BE49-F238E27FC236}">
                  <a16:creationId xmlns:a16="http://schemas.microsoft.com/office/drawing/2014/main" id="{93D67EAB-9A85-4F11-A64A-44122FFC87A6}"/>
                </a:ext>
              </a:extLst>
            </p:cNvPr>
            <p:cNvSpPr/>
            <p:nvPr/>
          </p:nvSpPr>
          <p:spPr>
            <a:xfrm>
              <a:off x="5572086" y="5527299"/>
              <a:ext cx="448950" cy="261888"/>
            </a:xfrm>
            <a:custGeom>
              <a:avLst/>
              <a:gdLst>
                <a:gd name="connsiteX0" fmla="*/ 401624 w 448950"/>
                <a:gd name="connsiteY0" fmla="*/ 280230 h 261887"/>
                <a:gd name="connsiteX1" fmla="*/ 246736 w 448950"/>
                <a:gd name="connsiteY1" fmla="*/ 116550 h 261887"/>
                <a:gd name="connsiteX2" fmla="*/ 0 w 448950"/>
                <a:gd name="connsiteY2" fmla="*/ 126652 h 261887"/>
                <a:gd name="connsiteX3" fmla="*/ 128325 w 448950"/>
                <a:gd name="connsiteY3" fmla="*/ 197 h 261887"/>
                <a:gd name="connsiteX4" fmla="*/ 265629 w 448950"/>
                <a:gd name="connsiteY4" fmla="*/ 79886 h 261887"/>
                <a:gd name="connsiteX5" fmla="*/ 381795 w 448950"/>
                <a:gd name="connsiteY5" fmla="*/ 63237 h 261887"/>
                <a:gd name="connsiteX6" fmla="*/ 419581 w 448950"/>
                <a:gd name="connsiteY6" fmla="*/ 181648 h 261887"/>
                <a:gd name="connsiteX7" fmla="*/ 456059 w 448950"/>
                <a:gd name="connsiteY7" fmla="*/ 254977 h 261887"/>
                <a:gd name="connsiteX8" fmla="*/ 452317 w 448950"/>
                <a:gd name="connsiteY8" fmla="*/ 278359 h 26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261887">
                  <a:moveTo>
                    <a:pt x="401624" y="280230"/>
                  </a:moveTo>
                  <a:cubicBezTo>
                    <a:pt x="401624" y="280230"/>
                    <a:pt x="391148" y="170424"/>
                    <a:pt x="246736" y="116550"/>
                  </a:cubicBezTo>
                  <a:cubicBezTo>
                    <a:pt x="102510" y="62676"/>
                    <a:pt x="0" y="126652"/>
                    <a:pt x="0" y="126652"/>
                  </a:cubicBezTo>
                  <a:cubicBezTo>
                    <a:pt x="0" y="126652"/>
                    <a:pt x="14216" y="-5789"/>
                    <a:pt x="128325" y="197"/>
                  </a:cubicBezTo>
                  <a:cubicBezTo>
                    <a:pt x="242433" y="6183"/>
                    <a:pt x="265629" y="79886"/>
                    <a:pt x="265629" y="79886"/>
                  </a:cubicBezTo>
                  <a:cubicBezTo>
                    <a:pt x="265629" y="79886"/>
                    <a:pt x="327546" y="15536"/>
                    <a:pt x="381795" y="63237"/>
                  </a:cubicBezTo>
                  <a:cubicBezTo>
                    <a:pt x="426877" y="102894"/>
                    <a:pt x="419581" y="181648"/>
                    <a:pt x="419581" y="181648"/>
                  </a:cubicBezTo>
                  <a:cubicBezTo>
                    <a:pt x="419581" y="181648"/>
                    <a:pt x="462232" y="186886"/>
                    <a:pt x="456059" y="254977"/>
                  </a:cubicBezTo>
                  <a:cubicBezTo>
                    <a:pt x="455311" y="263394"/>
                    <a:pt x="454001" y="271251"/>
                    <a:pt x="452317" y="278359"/>
                  </a:cubicBezTo>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grpSp>
          <p:nvGrpSpPr>
            <p:cNvPr id="324" name="Group 323">
              <a:extLst>
                <a:ext uri="{FF2B5EF4-FFF2-40B4-BE49-F238E27FC236}">
                  <a16:creationId xmlns:a16="http://schemas.microsoft.com/office/drawing/2014/main" id="{BEA62E67-61DA-4605-82F3-82769A3DF12C}"/>
                </a:ext>
              </a:extLst>
            </p:cNvPr>
            <p:cNvGrpSpPr/>
            <p:nvPr/>
          </p:nvGrpSpPr>
          <p:grpSpPr>
            <a:xfrm>
              <a:off x="5820944" y="5047855"/>
              <a:ext cx="523711" cy="743025"/>
              <a:chOff x="5820944" y="5047855"/>
              <a:chExt cx="523711" cy="743025"/>
            </a:xfrm>
            <a:gradFill>
              <a:gsLst>
                <a:gs pos="0">
                  <a:srgbClr val="754A7D"/>
                </a:gs>
                <a:gs pos="47000">
                  <a:srgbClr val="6E8299"/>
                </a:gs>
                <a:gs pos="100000">
                  <a:srgbClr val="61E5CB"/>
                </a:gs>
              </a:gsLst>
              <a:lin ang="18900000" scaled="1"/>
            </a:gradFill>
          </p:grpSpPr>
          <p:sp>
            <p:nvSpPr>
              <p:cNvPr id="329" name="Freeform: Shape 328">
                <a:extLst>
                  <a:ext uri="{FF2B5EF4-FFF2-40B4-BE49-F238E27FC236}">
                    <a16:creationId xmlns:a16="http://schemas.microsoft.com/office/drawing/2014/main" id="{C013DAB8-1988-47B2-A37E-BC2E41C55B17}"/>
                  </a:ext>
                </a:extLst>
              </p:cNvPr>
              <p:cNvSpPr/>
              <p:nvPr/>
            </p:nvSpPr>
            <p:spPr>
              <a:xfrm>
                <a:off x="5878308" y="5303208"/>
                <a:ext cx="168356" cy="486363"/>
              </a:xfrm>
              <a:custGeom>
                <a:avLst/>
                <a:gdLst>
                  <a:gd name="connsiteX0" fmla="*/ 175652 w 168356"/>
                  <a:gd name="connsiteY0" fmla="*/ 503198 h 486362"/>
                  <a:gd name="connsiteX1" fmla="*/ 0 w 168356"/>
                  <a:gd name="connsiteY1" fmla="*/ 5986 h 486362"/>
                  <a:gd name="connsiteX2" fmla="*/ 5238 w 168356"/>
                  <a:gd name="connsiteY2" fmla="*/ 0 h 486362"/>
                  <a:gd name="connsiteX3" fmla="*/ 183696 w 168356"/>
                  <a:gd name="connsiteY3" fmla="*/ 503012 h 486362"/>
                  <a:gd name="connsiteX4" fmla="*/ 175652 w 168356"/>
                  <a:gd name="connsiteY4" fmla="*/ 503198 h 48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56" h="486362">
                    <a:moveTo>
                      <a:pt x="175652" y="503198"/>
                    </a:moveTo>
                    <a:cubicBezTo>
                      <a:pt x="173968" y="160313"/>
                      <a:pt x="1683" y="7670"/>
                      <a:pt x="0" y="5986"/>
                    </a:cubicBezTo>
                    <a:lnTo>
                      <a:pt x="5238" y="0"/>
                    </a:lnTo>
                    <a:cubicBezTo>
                      <a:pt x="6921" y="1497"/>
                      <a:pt x="182012" y="156197"/>
                      <a:pt x="183696" y="503012"/>
                    </a:cubicBezTo>
                    <a:lnTo>
                      <a:pt x="175652" y="503198"/>
                    </a:lnTo>
                    <a:close/>
                  </a:path>
                </a:pathLst>
              </a:custGeom>
              <a:grpFill/>
              <a:ln w="18697" cap="flat">
                <a:noFill/>
                <a:prstDash val="solid"/>
                <a:miter/>
              </a:ln>
            </p:spPr>
            <p:txBody>
              <a:bodyPr rtlCol="0" anchor="ctr"/>
              <a:lstStyle/>
              <a:p>
                <a:endParaRPr lang="en-ID"/>
              </a:p>
            </p:txBody>
          </p:sp>
          <p:sp>
            <p:nvSpPr>
              <p:cNvPr id="330" name="Freeform: Shape 329">
                <a:extLst>
                  <a:ext uri="{FF2B5EF4-FFF2-40B4-BE49-F238E27FC236}">
                    <a16:creationId xmlns:a16="http://schemas.microsoft.com/office/drawing/2014/main" id="{D0C90821-367B-46B8-9AA1-45D2EF6BC419}"/>
                  </a:ext>
                </a:extLst>
              </p:cNvPr>
              <p:cNvSpPr/>
              <p:nvPr/>
            </p:nvSpPr>
            <p:spPr>
              <a:xfrm>
                <a:off x="5820944" y="5254449"/>
                <a:ext cx="56119" cy="56119"/>
              </a:xfrm>
              <a:custGeom>
                <a:avLst/>
                <a:gdLst>
                  <a:gd name="connsiteX0" fmla="*/ 67278 w 56118"/>
                  <a:gd name="connsiteY0" fmla="*/ 58298 h 56118"/>
                  <a:gd name="connsiteX1" fmla="*/ 9662 w 56118"/>
                  <a:gd name="connsiteY1" fmla="*/ 45204 h 56118"/>
                  <a:gd name="connsiteX2" fmla="*/ 5547 w 56118"/>
                  <a:gd name="connsiteY2" fmla="*/ 9662 h 56118"/>
                  <a:gd name="connsiteX3" fmla="*/ 41089 w 56118"/>
                  <a:gd name="connsiteY3" fmla="*/ 5547 h 56118"/>
                  <a:gd name="connsiteX4" fmla="*/ 67278 w 56118"/>
                  <a:gd name="connsiteY4" fmla="*/ 5829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7278" y="58298"/>
                    </a:moveTo>
                    <a:cubicBezTo>
                      <a:pt x="67278" y="58298"/>
                      <a:pt x="30987" y="61853"/>
                      <a:pt x="9662" y="45204"/>
                    </a:cubicBezTo>
                    <a:cubicBezTo>
                      <a:pt x="-1375" y="36599"/>
                      <a:pt x="-3245" y="20699"/>
                      <a:pt x="5547" y="9662"/>
                    </a:cubicBezTo>
                    <a:cubicBezTo>
                      <a:pt x="14152" y="-1375"/>
                      <a:pt x="30052" y="-3245"/>
                      <a:pt x="41089" y="5547"/>
                    </a:cubicBezTo>
                    <a:cubicBezTo>
                      <a:pt x="63162" y="22944"/>
                      <a:pt x="67278" y="58298"/>
                      <a:pt x="67278" y="58298"/>
                    </a:cubicBezTo>
                    <a:close/>
                  </a:path>
                </a:pathLst>
              </a:custGeom>
              <a:grpFill/>
              <a:ln w="18697" cap="flat">
                <a:noFill/>
                <a:prstDash val="solid"/>
                <a:miter/>
              </a:ln>
            </p:spPr>
            <p:txBody>
              <a:bodyPr rtlCol="0" anchor="ctr"/>
              <a:lstStyle/>
              <a:p>
                <a:endParaRPr lang="en-ID"/>
              </a:p>
            </p:txBody>
          </p:sp>
          <p:sp>
            <p:nvSpPr>
              <p:cNvPr id="331" name="Freeform: Shape 330">
                <a:extLst>
                  <a:ext uri="{FF2B5EF4-FFF2-40B4-BE49-F238E27FC236}">
                    <a16:creationId xmlns:a16="http://schemas.microsoft.com/office/drawing/2014/main" id="{E7700C4D-3FC1-4EFE-AEBB-A5B0A5AB366F}"/>
                  </a:ext>
                </a:extLst>
              </p:cNvPr>
              <p:cNvSpPr/>
              <p:nvPr/>
            </p:nvSpPr>
            <p:spPr>
              <a:xfrm>
                <a:off x="5836573" y="5326626"/>
                <a:ext cx="56119" cy="56119"/>
              </a:xfrm>
              <a:custGeom>
                <a:avLst/>
                <a:gdLst>
                  <a:gd name="connsiteX0" fmla="*/ 65679 w 56118"/>
                  <a:gd name="connsiteY0" fmla="*/ 152 h 56118"/>
                  <a:gd name="connsiteX1" fmla="*/ 41922 w 56118"/>
                  <a:gd name="connsiteY1" fmla="*/ 54213 h 56118"/>
                  <a:gd name="connsiteX2" fmla="*/ 6193 w 56118"/>
                  <a:gd name="connsiteY2" fmla="*/ 51594 h 56118"/>
                  <a:gd name="connsiteX3" fmla="*/ 8811 w 56118"/>
                  <a:gd name="connsiteY3" fmla="*/ 15865 h 56118"/>
                  <a:gd name="connsiteX4" fmla="*/ 65679 w 56118"/>
                  <a:gd name="connsiteY4" fmla="*/ 15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5679" y="152"/>
                    </a:moveTo>
                    <a:cubicBezTo>
                      <a:pt x="65679" y="152"/>
                      <a:pt x="62312" y="36442"/>
                      <a:pt x="41922" y="54213"/>
                    </a:cubicBezTo>
                    <a:cubicBezTo>
                      <a:pt x="31259" y="63379"/>
                      <a:pt x="15359" y="62257"/>
                      <a:pt x="6193" y="51594"/>
                    </a:cubicBezTo>
                    <a:cubicBezTo>
                      <a:pt x="-2974" y="40932"/>
                      <a:pt x="-1851" y="25031"/>
                      <a:pt x="8811" y="15865"/>
                    </a:cubicBezTo>
                    <a:cubicBezTo>
                      <a:pt x="30137" y="-2654"/>
                      <a:pt x="65679" y="152"/>
                      <a:pt x="65679" y="152"/>
                    </a:cubicBezTo>
                    <a:close/>
                  </a:path>
                </a:pathLst>
              </a:custGeom>
              <a:grpFill/>
              <a:ln w="18697" cap="flat">
                <a:noFill/>
                <a:prstDash val="solid"/>
                <a:miter/>
              </a:ln>
            </p:spPr>
            <p:txBody>
              <a:bodyPr rtlCol="0" anchor="ctr"/>
              <a:lstStyle/>
              <a:p>
                <a:endParaRPr lang="en-ID"/>
              </a:p>
            </p:txBody>
          </p:sp>
          <p:sp>
            <p:nvSpPr>
              <p:cNvPr id="332" name="Freeform: Shape 331">
                <a:extLst>
                  <a:ext uri="{FF2B5EF4-FFF2-40B4-BE49-F238E27FC236}">
                    <a16:creationId xmlns:a16="http://schemas.microsoft.com/office/drawing/2014/main" id="{C5C0FA97-5019-4C1E-84FB-B72EE87CA4DA}"/>
                  </a:ext>
                </a:extLst>
              </p:cNvPr>
              <p:cNvSpPr/>
              <p:nvPr/>
            </p:nvSpPr>
            <p:spPr>
              <a:xfrm>
                <a:off x="5900942" y="5270310"/>
                <a:ext cx="56119" cy="56119"/>
              </a:xfrm>
              <a:custGeom>
                <a:avLst/>
                <a:gdLst>
                  <a:gd name="connsiteX0" fmla="*/ 0 w 56118"/>
                  <a:gd name="connsiteY0" fmla="*/ 57216 h 56118"/>
                  <a:gd name="connsiteX1" fmla="*/ 27498 w 56118"/>
                  <a:gd name="connsiteY1" fmla="*/ 5026 h 56118"/>
                  <a:gd name="connsiteX2" fmla="*/ 62853 w 56118"/>
                  <a:gd name="connsiteY2" fmla="*/ 10263 h 56118"/>
                  <a:gd name="connsiteX3" fmla="*/ 57616 w 56118"/>
                  <a:gd name="connsiteY3" fmla="*/ 45618 h 56118"/>
                  <a:gd name="connsiteX4" fmla="*/ 0 w 56118"/>
                  <a:gd name="connsiteY4" fmla="*/ 57216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0" y="57216"/>
                    </a:moveTo>
                    <a:cubicBezTo>
                      <a:pt x="0" y="57216"/>
                      <a:pt x="5799" y="21300"/>
                      <a:pt x="27498" y="5026"/>
                    </a:cubicBezTo>
                    <a:cubicBezTo>
                      <a:pt x="38722" y="-3392"/>
                      <a:pt x="54623" y="-960"/>
                      <a:pt x="62853" y="10263"/>
                    </a:cubicBezTo>
                    <a:cubicBezTo>
                      <a:pt x="71271" y="21487"/>
                      <a:pt x="68839" y="37387"/>
                      <a:pt x="57616" y="45618"/>
                    </a:cubicBezTo>
                    <a:cubicBezTo>
                      <a:pt x="35355" y="62454"/>
                      <a:pt x="0" y="57216"/>
                      <a:pt x="0" y="57216"/>
                    </a:cubicBezTo>
                    <a:close/>
                  </a:path>
                </a:pathLst>
              </a:custGeom>
              <a:grpFill/>
              <a:ln w="18697" cap="flat">
                <a:noFill/>
                <a:prstDash val="solid"/>
                <a:miter/>
              </a:ln>
            </p:spPr>
            <p:txBody>
              <a:bodyPr rtlCol="0" anchor="ctr"/>
              <a:lstStyle/>
              <a:p>
                <a:endParaRPr lang="en-ID"/>
              </a:p>
            </p:txBody>
          </p:sp>
          <p:sp>
            <p:nvSpPr>
              <p:cNvPr id="333" name="Freeform: Shape 332">
                <a:extLst>
                  <a:ext uri="{FF2B5EF4-FFF2-40B4-BE49-F238E27FC236}">
                    <a16:creationId xmlns:a16="http://schemas.microsoft.com/office/drawing/2014/main" id="{85F2E60E-566C-4F76-9B84-9A4417CFE5FF}"/>
                  </a:ext>
                </a:extLst>
              </p:cNvPr>
              <p:cNvSpPr/>
              <p:nvPr/>
            </p:nvSpPr>
            <p:spPr>
              <a:xfrm>
                <a:off x="5884590" y="5395053"/>
                <a:ext cx="56119" cy="56119"/>
              </a:xfrm>
              <a:custGeom>
                <a:avLst/>
                <a:gdLst>
                  <a:gd name="connsiteX0" fmla="*/ 69478 w 56118"/>
                  <a:gd name="connsiteY0" fmla="*/ 1499 h 56118"/>
                  <a:gd name="connsiteX1" fmla="*/ 39547 w 56118"/>
                  <a:gd name="connsiteY1" fmla="*/ 52380 h 56118"/>
                  <a:gd name="connsiteX2" fmla="*/ 4380 w 56118"/>
                  <a:gd name="connsiteY2" fmla="*/ 45646 h 56118"/>
                  <a:gd name="connsiteX3" fmla="*/ 11114 w 56118"/>
                  <a:gd name="connsiteY3" fmla="*/ 10478 h 56118"/>
                  <a:gd name="connsiteX4" fmla="*/ 69478 w 56118"/>
                  <a:gd name="connsiteY4" fmla="*/ 149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9478" y="1499"/>
                    </a:moveTo>
                    <a:cubicBezTo>
                      <a:pt x="69478" y="1499"/>
                      <a:pt x="61995" y="37228"/>
                      <a:pt x="39547" y="52380"/>
                    </a:cubicBezTo>
                    <a:cubicBezTo>
                      <a:pt x="27950" y="60237"/>
                      <a:pt x="12236" y="57244"/>
                      <a:pt x="4380" y="45646"/>
                    </a:cubicBezTo>
                    <a:cubicBezTo>
                      <a:pt x="-3477" y="34048"/>
                      <a:pt x="-484" y="18335"/>
                      <a:pt x="11114" y="10478"/>
                    </a:cubicBezTo>
                    <a:cubicBezTo>
                      <a:pt x="34497" y="-5422"/>
                      <a:pt x="69478" y="1499"/>
                      <a:pt x="69478" y="1499"/>
                    </a:cubicBezTo>
                    <a:close/>
                  </a:path>
                </a:pathLst>
              </a:custGeom>
              <a:grpFill/>
              <a:ln w="18697" cap="flat">
                <a:noFill/>
                <a:prstDash val="solid"/>
                <a:miter/>
              </a:ln>
            </p:spPr>
            <p:txBody>
              <a:bodyPr rtlCol="0" anchor="ctr"/>
              <a:lstStyle/>
              <a:p>
                <a:endParaRPr lang="en-ID"/>
              </a:p>
            </p:txBody>
          </p:sp>
          <p:sp>
            <p:nvSpPr>
              <p:cNvPr id="334" name="Freeform: Shape 333">
                <a:extLst>
                  <a:ext uri="{FF2B5EF4-FFF2-40B4-BE49-F238E27FC236}">
                    <a16:creationId xmlns:a16="http://schemas.microsoft.com/office/drawing/2014/main" id="{363A1AEA-75DC-4229-87A5-FB01F7F09A7D}"/>
                  </a:ext>
                </a:extLst>
              </p:cNvPr>
              <p:cNvSpPr/>
              <p:nvPr/>
            </p:nvSpPr>
            <p:spPr>
              <a:xfrm>
                <a:off x="5952572" y="5345123"/>
                <a:ext cx="56119" cy="37413"/>
              </a:xfrm>
              <a:custGeom>
                <a:avLst/>
                <a:gdLst>
                  <a:gd name="connsiteX0" fmla="*/ 0 w 56118"/>
                  <a:gd name="connsiteY0" fmla="*/ 51990 h 37412"/>
                  <a:gd name="connsiteX1" fmla="*/ 33484 w 56118"/>
                  <a:gd name="connsiteY1" fmla="*/ 3354 h 37412"/>
                  <a:gd name="connsiteX2" fmla="*/ 68091 w 56118"/>
                  <a:gd name="connsiteY2" fmla="*/ 12707 h 37412"/>
                  <a:gd name="connsiteX3" fmla="*/ 58737 w 56118"/>
                  <a:gd name="connsiteY3" fmla="*/ 47314 h 37412"/>
                  <a:gd name="connsiteX4" fmla="*/ 0 w 56118"/>
                  <a:gd name="connsiteY4" fmla="*/ 51990 h 37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37412">
                    <a:moveTo>
                      <a:pt x="0" y="51990"/>
                    </a:moveTo>
                    <a:cubicBezTo>
                      <a:pt x="0" y="51990"/>
                      <a:pt x="10102" y="17010"/>
                      <a:pt x="33484" y="3354"/>
                    </a:cubicBezTo>
                    <a:cubicBezTo>
                      <a:pt x="45643" y="-3567"/>
                      <a:pt x="61169" y="548"/>
                      <a:pt x="68091" y="12707"/>
                    </a:cubicBezTo>
                    <a:cubicBezTo>
                      <a:pt x="75012" y="24866"/>
                      <a:pt x="70897" y="40392"/>
                      <a:pt x="58737" y="47314"/>
                    </a:cubicBezTo>
                    <a:cubicBezTo>
                      <a:pt x="34419" y="61344"/>
                      <a:pt x="0" y="51990"/>
                      <a:pt x="0" y="51990"/>
                    </a:cubicBezTo>
                    <a:close/>
                  </a:path>
                </a:pathLst>
              </a:custGeom>
              <a:grpFill/>
              <a:ln w="18697" cap="flat">
                <a:noFill/>
                <a:prstDash val="solid"/>
                <a:miter/>
              </a:ln>
            </p:spPr>
            <p:txBody>
              <a:bodyPr rtlCol="0" anchor="ctr"/>
              <a:lstStyle/>
              <a:p>
                <a:endParaRPr lang="en-ID"/>
              </a:p>
            </p:txBody>
          </p:sp>
          <p:sp>
            <p:nvSpPr>
              <p:cNvPr id="335" name="Freeform: Shape 334">
                <a:extLst>
                  <a:ext uri="{FF2B5EF4-FFF2-40B4-BE49-F238E27FC236}">
                    <a16:creationId xmlns:a16="http://schemas.microsoft.com/office/drawing/2014/main" id="{EEA732E9-0482-4683-AC05-FEC9AC795834}"/>
                  </a:ext>
                </a:extLst>
              </p:cNvPr>
              <p:cNvSpPr/>
              <p:nvPr/>
            </p:nvSpPr>
            <p:spPr>
              <a:xfrm>
                <a:off x="6094408" y="5117454"/>
                <a:ext cx="187063" cy="673426"/>
              </a:xfrm>
              <a:custGeom>
                <a:avLst/>
                <a:gdLst>
                  <a:gd name="connsiteX0" fmla="*/ 15670 w 187062"/>
                  <a:gd name="connsiteY0" fmla="*/ 688017 h 673425"/>
                  <a:gd name="connsiteX1" fmla="*/ 187955 w 187062"/>
                  <a:gd name="connsiteY1" fmla="*/ 7295 h 673425"/>
                  <a:gd name="connsiteX2" fmla="*/ 180285 w 187062"/>
                  <a:gd name="connsiteY2" fmla="*/ 0 h 673425"/>
                  <a:gd name="connsiteX3" fmla="*/ 5008 w 187062"/>
                  <a:gd name="connsiteY3" fmla="*/ 688952 h 673425"/>
                  <a:gd name="connsiteX4" fmla="*/ 15670 w 187062"/>
                  <a:gd name="connsiteY4" fmla="*/ 688017 h 67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2" h="673425">
                    <a:moveTo>
                      <a:pt x="15670" y="688017"/>
                    </a:moveTo>
                    <a:cubicBezTo>
                      <a:pt x="-23987" y="232893"/>
                      <a:pt x="185897" y="9540"/>
                      <a:pt x="187955" y="7295"/>
                    </a:cubicBezTo>
                    <a:lnTo>
                      <a:pt x="180285" y="0"/>
                    </a:lnTo>
                    <a:cubicBezTo>
                      <a:pt x="178041" y="2245"/>
                      <a:pt x="-35024" y="228778"/>
                      <a:pt x="5008" y="688952"/>
                    </a:cubicBezTo>
                    <a:lnTo>
                      <a:pt x="15670" y="688017"/>
                    </a:lnTo>
                    <a:close/>
                  </a:path>
                </a:pathLst>
              </a:custGeom>
              <a:grpFill/>
              <a:ln w="18697" cap="flat">
                <a:noFill/>
                <a:prstDash val="solid"/>
                <a:miter/>
              </a:ln>
            </p:spPr>
            <p:txBody>
              <a:bodyPr rtlCol="0" anchor="ctr"/>
              <a:lstStyle/>
              <a:p>
                <a:endParaRPr lang="en-ID"/>
              </a:p>
            </p:txBody>
          </p:sp>
          <p:sp>
            <p:nvSpPr>
              <p:cNvPr id="336" name="Freeform: Shape 335">
                <a:extLst>
                  <a:ext uri="{FF2B5EF4-FFF2-40B4-BE49-F238E27FC236}">
                    <a16:creationId xmlns:a16="http://schemas.microsoft.com/office/drawing/2014/main" id="{1FEB731E-36D2-4713-8771-725530DFEB57}"/>
                  </a:ext>
                </a:extLst>
              </p:cNvPr>
              <p:cNvSpPr/>
              <p:nvPr/>
            </p:nvSpPr>
            <p:spPr>
              <a:xfrm>
                <a:off x="6269830" y="5047855"/>
                <a:ext cx="74825" cy="74825"/>
              </a:xfrm>
              <a:custGeom>
                <a:avLst/>
                <a:gdLst>
                  <a:gd name="connsiteX0" fmla="*/ 0 w 74825"/>
                  <a:gd name="connsiteY0" fmla="*/ 82694 h 74825"/>
                  <a:gd name="connsiteX1" fmla="*/ 74638 w 74825"/>
                  <a:gd name="connsiteY1" fmla="*/ 58189 h 74825"/>
                  <a:gd name="connsiteX2" fmla="*/ 75947 w 74825"/>
                  <a:gd name="connsiteY2" fmla="*/ 10488 h 74825"/>
                  <a:gd name="connsiteX3" fmla="*/ 28247 w 74825"/>
                  <a:gd name="connsiteY3" fmla="*/ 9178 h 74825"/>
                  <a:gd name="connsiteX4" fmla="*/ 0 w 74825"/>
                  <a:gd name="connsiteY4" fmla="*/ 82694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25" h="74825">
                    <a:moveTo>
                      <a:pt x="0" y="82694"/>
                    </a:moveTo>
                    <a:cubicBezTo>
                      <a:pt x="0" y="82694"/>
                      <a:pt x="48636" y="83068"/>
                      <a:pt x="74638" y="58189"/>
                    </a:cubicBezTo>
                    <a:cubicBezTo>
                      <a:pt x="88106" y="45282"/>
                      <a:pt x="88668" y="23956"/>
                      <a:pt x="75947" y="10488"/>
                    </a:cubicBezTo>
                    <a:cubicBezTo>
                      <a:pt x="63040" y="-2980"/>
                      <a:pt x="41715" y="-3542"/>
                      <a:pt x="28247" y="9178"/>
                    </a:cubicBezTo>
                    <a:cubicBezTo>
                      <a:pt x="1122" y="35180"/>
                      <a:pt x="0" y="82694"/>
                      <a:pt x="0" y="82694"/>
                    </a:cubicBezTo>
                    <a:close/>
                  </a:path>
                </a:pathLst>
              </a:custGeom>
              <a:grpFill/>
              <a:ln w="18697" cap="flat">
                <a:noFill/>
                <a:prstDash val="solid"/>
                <a:miter/>
              </a:ln>
            </p:spPr>
            <p:txBody>
              <a:bodyPr rtlCol="0" anchor="ctr"/>
              <a:lstStyle/>
              <a:p>
                <a:endParaRPr lang="en-ID"/>
              </a:p>
            </p:txBody>
          </p:sp>
          <p:sp>
            <p:nvSpPr>
              <p:cNvPr id="337" name="Freeform: Shape 336">
                <a:extLst>
                  <a:ext uri="{FF2B5EF4-FFF2-40B4-BE49-F238E27FC236}">
                    <a16:creationId xmlns:a16="http://schemas.microsoft.com/office/drawing/2014/main" id="{F86860D1-1509-4C5C-8931-101ABF3154AD}"/>
                  </a:ext>
                </a:extLst>
              </p:cNvPr>
              <p:cNvSpPr/>
              <p:nvPr/>
            </p:nvSpPr>
            <p:spPr>
              <a:xfrm>
                <a:off x="6252807" y="5149352"/>
                <a:ext cx="74825" cy="74825"/>
              </a:xfrm>
              <a:custGeom>
                <a:avLst/>
                <a:gdLst>
                  <a:gd name="connsiteX0" fmla="*/ 0 w 74825"/>
                  <a:gd name="connsiteY0" fmla="*/ 1400 h 74825"/>
                  <a:gd name="connsiteX1" fmla="*/ 38161 w 74825"/>
                  <a:gd name="connsiteY1" fmla="*/ 70052 h 74825"/>
                  <a:gd name="connsiteX2" fmla="*/ 85301 w 74825"/>
                  <a:gd name="connsiteY2" fmla="*/ 62195 h 74825"/>
                  <a:gd name="connsiteX3" fmla="*/ 77444 w 74825"/>
                  <a:gd name="connsiteY3" fmla="*/ 15056 h 74825"/>
                  <a:gd name="connsiteX4" fmla="*/ 0 w 74825"/>
                  <a:gd name="connsiteY4" fmla="*/ 1400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25" h="74825">
                    <a:moveTo>
                      <a:pt x="0" y="1400"/>
                    </a:moveTo>
                    <a:cubicBezTo>
                      <a:pt x="0" y="1400"/>
                      <a:pt x="8792" y="49101"/>
                      <a:pt x="38161" y="70052"/>
                    </a:cubicBezTo>
                    <a:cubicBezTo>
                      <a:pt x="53313" y="80901"/>
                      <a:pt x="74451" y="77348"/>
                      <a:pt x="85301" y="62195"/>
                    </a:cubicBezTo>
                    <a:cubicBezTo>
                      <a:pt x="96150" y="47043"/>
                      <a:pt x="92596" y="25905"/>
                      <a:pt x="77444" y="15056"/>
                    </a:cubicBezTo>
                    <a:cubicBezTo>
                      <a:pt x="46953" y="-6457"/>
                      <a:pt x="0" y="1400"/>
                      <a:pt x="0" y="1400"/>
                    </a:cubicBezTo>
                    <a:close/>
                  </a:path>
                </a:pathLst>
              </a:custGeom>
              <a:grpFill/>
              <a:ln w="18697" cap="flat">
                <a:noFill/>
                <a:prstDash val="solid"/>
                <a:miter/>
              </a:ln>
            </p:spPr>
            <p:txBody>
              <a:bodyPr rtlCol="0" anchor="ctr"/>
              <a:lstStyle/>
              <a:p>
                <a:endParaRPr lang="en-ID"/>
              </a:p>
            </p:txBody>
          </p:sp>
          <p:sp>
            <p:nvSpPr>
              <p:cNvPr id="338" name="Freeform: Shape 337">
                <a:extLst>
                  <a:ext uri="{FF2B5EF4-FFF2-40B4-BE49-F238E27FC236}">
                    <a16:creationId xmlns:a16="http://schemas.microsoft.com/office/drawing/2014/main" id="{0BD3260F-60C4-4891-B93A-FB825FFDB43A}"/>
                  </a:ext>
                </a:extLst>
              </p:cNvPr>
              <p:cNvSpPr/>
              <p:nvPr/>
            </p:nvSpPr>
            <p:spPr>
              <a:xfrm>
                <a:off x="6160497" y="5080889"/>
                <a:ext cx="93531" cy="56119"/>
              </a:xfrm>
              <a:custGeom>
                <a:avLst/>
                <a:gdLst>
                  <a:gd name="connsiteX0" fmla="*/ 94181 w 93531"/>
                  <a:gd name="connsiteY0" fmla="*/ 70798 h 56118"/>
                  <a:gd name="connsiteX1" fmla="*/ 51344 w 93531"/>
                  <a:gd name="connsiteY1" fmla="*/ 4952 h 56118"/>
                  <a:gd name="connsiteX2" fmla="*/ 4952 w 93531"/>
                  <a:gd name="connsiteY2" fmla="*/ 16176 h 56118"/>
                  <a:gd name="connsiteX3" fmla="*/ 16176 w 93531"/>
                  <a:gd name="connsiteY3" fmla="*/ 62567 h 56118"/>
                  <a:gd name="connsiteX4" fmla="*/ 94181 w 93531"/>
                  <a:gd name="connsiteY4" fmla="*/ 7079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94181" y="70798"/>
                    </a:moveTo>
                    <a:cubicBezTo>
                      <a:pt x="94181" y="70798"/>
                      <a:pt x="82022" y="23846"/>
                      <a:pt x="51344" y="4952"/>
                    </a:cubicBezTo>
                    <a:cubicBezTo>
                      <a:pt x="35443" y="-4775"/>
                      <a:pt x="14679" y="276"/>
                      <a:pt x="4952" y="16176"/>
                    </a:cubicBezTo>
                    <a:cubicBezTo>
                      <a:pt x="-4775" y="32076"/>
                      <a:pt x="276" y="52840"/>
                      <a:pt x="16176" y="62567"/>
                    </a:cubicBezTo>
                    <a:cubicBezTo>
                      <a:pt x="48164" y="82209"/>
                      <a:pt x="94181" y="70798"/>
                      <a:pt x="94181" y="70798"/>
                    </a:cubicBezTo>
                    <a:close/>
                  </a:path>
                </a:pathLst>
              </a:custGeom>
              <a:grpFill/>
              <a:ln w="18697" cap="flat">
                <a:noFill/>
                <a:prstDash val="solid"/>
                <a:miter/>
              </a:ln>
            </p:spPr>
            <p:txBody>
              <a:bodyPr rtlCol="0" anchor="ctr"/>
              <a:lstStyle/>
              <a:p>
                <a:endParaRPr lang="en-ID"/>
              </a:p>
            </p:txBody>
          </p:sp>
          <p:sp>
            <p:nvSpPr>
              <p:cNvPr id="339" name="Freeform: Shape 338">
                <a:extLst>
                  <a:ext uri="{FF2B5EF4-FFF2-40B4-BE49-F238E27FC236}">
                    <a16:creationId xmlns:a16="http://schemas.microsoft.com/office/drawing/2014/main" id="{763FEA2C-CD62-49A5-898F-AC73EE6F6303}"/>
                  </a:ext>
                </a:extLst>
              </p:cNvPr>
              <p:cNvSpPr/>
              <p:nvPr/>
            </p:nvSpPr>
            <p:spPr>
              <a:xfrm>
                <a:off x="6192760" y="5244899"/>
                <a:ext cx="93531" cy="56119"/>
              </a:xfrm>
              <a:custGeom>
                <a:avLst/>
                <a:gdLst>
                  <a:gd name="connsiteX0" fmla="*/ 0 w 93531"/>
                  <a:gd name="connsiteY0" fmla="*/ 4809 h 56118"/>
                  <a:gd name="connsiteX1" fmla="*/ 45831 w 93531"/>
                  <a:gd name="connsiteY1" fmla="*/ 68597 h 56118"/>
                  <a:gd name="connsiteX2" fmla="*/ 91661 w 93531"/>
                  <a:gd name="connsiteY2" fmla="*/ 55315 h 56118"/>
                  <a:gd name="connsiteX3" fmla="*/ 78379 w 93531"/>
                  <a:gd name="connsiteY3" fmla="*/ 9485 h 56118"/>
                  <a:gd name="connsiteX4" fmla="*/ 0 w 93531"/>
                  <a:gd name="connsiteY4" fmla="*/ 480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4809"/>
                    </a:moveTo>
                    <a:cubicBezTo>
                      <a:pt x="0" y="4809"/>
                      <a:pt x="14404" y="51200"/>
                      <a:pt x="45831" y="68597"/>
                    </a:cubicBezTo>
                    <a:cubicBezTo>
                      <a:pt x="62105" y="77576"/>
                      <a:pt x="82681" y="71590"/>
                      <a:pt x="91661" y="55315"/>
                    </a:cubicBezTo>
                    <a:cubicBezTo>
                      <a:pt x="100640" y="39041"/>
                      <a:pt x="94654" y="18464"/>
                      <a:pt x="78379" y="9485"/>
                    </a:cubicBezTo>
                    <a:cubicBezTo>
                      <a:pt x="45456" y="-8660"/>
                      <a:pt x="0" y="4809"/>
                      <a:pt x="0" y="4809"/>
                    </a:cubicBezTo>
                    <a:close/>
                  </a:path>
                </a:pathLst>
              </a:custGeom>
              <a:grpFill/>
              <a:ln w="18697" cap="flat">
                <a:noFill/>
                <a:prstDash val="solid"/>
                <a:miter/>
              </a:ln>
            </p:spPr>
            <p:txBody>
              <a:bodyPr rtlCol="0" anchor="ctr"/>
              <a:lstStyle/>
              <a:p>
                <a:endParaRPr lang="en-ID"/>
              </a:p>
            </p:txBody>
          </p:sp>
          <p:sp>
            <p:nvSpPr>
              <p:cNvPr id="340" name="Freeform: Shape 339">
                <a:extLst>
                  <a:ext uri="{FF2B5EF4-FFF2-40B4-BE49-F238E27FC236}">
                    <a16:creationId xmlns:a16="http://schemas.microsoft.com/office/drawing/2014/main" id="{C8B3B4FE-3C69-4FFF-8A4B-81914C4F1C66}"/>
                  </a:ext>
                </a:extLst>
              </p:cNvPr>
              <p:cNvSpPr/>
              <p:nvPr/>
            </p:nvSpPr>
            <p:spPr>
              <a:xfrm>
                <a:off x="6096476" y="5186721"/>
                <a:ext cx="93531" cy="56119"/>
              </a:xfrm>
              <a:custGeom>
                <a:avLst/>
                <a:gdLst>
                  <a:gd name="connsiteX0" fmla="*/ 98155 w 93531"/>
                  <a:gd name="connsiteY0" fmla="*/ 63548 h 56118"/>
                  <a:gd name="connsiteX1" fmla="*/ 47835 w 93531"/>
                  <a:gd name="connsiteY1" fmla="*/ 3127 h 56118"/>
                  <a:gd name="connsiteX2" fmla="*/ 3127 w 93531"/>
                  <a:gd name="connsiteY2" fmla="*/ 19588 h 56118"/>
                  <a:gd name="connsiteX3" fmla="*/ 19588 w 93531"/>
                  <a:gd name="connsiteY3" fmla="*/ 64296 h 56118"/>
                  <a:gd name="connsiteX4" fmla="*/ 98155 w 93531"/>
                  <a:gd name="connsiteY4" fmla="*/ 6354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98155" y="63548"/>
                    </a:moveTo>
                    <a:cubicBezTo>
                      <a:pt x="98155" y="63548"/>
                      <a:pt x="80571" y="18279"/>
                      <a:pt x="47835" y="3127"/>
                    </a:cubicBezTo>
                    <a:cubicBezTo>
                      <a:pt x="31000" y="-4730"/>
                      <a:pt x="10796" y="2753"/>
                      <a:pt x="3127" y="19588"/>
                    </a:cubicBezTo>
                    <a:cubicBezTo>
                      <a:pt x="-4729" y="36424"/>
                      <a:pt x="2753" y="56627"/>
                      <a:pt x="19588" y="64296"/>
                    </a:cubicBezTo>
                    <a:cubicBezTo>
                      <a:pt x="53634" y="80197"/>
                      <a:pt x="98155" y="63548"/>
                      <a:pt x="98155" y="63548"/>
                    </a:cubicBezTo>
                    <a:close/>
                  </a:path>
                </a:pathLst>
              </a:custGeom>
              <a:grpFill/>
              <a:ln w="18697" cap="flat">
                <a:noFill/>
                <a:prstDash val="solid"/>
                <a:miter/>
              </a:ln>
            </p:spPr>
            <p:txBody>
              <a:bodyPr rtlCol="0" anchor="ctr"/>
              <a:lstStyle/>
              <a:p>
                <a:endParaRPr lang="en-ID"/>
              </a:p>
            </p:txBody>
          </p:sp>
          <p:sp>
            <p:nvSpPr>
              <p:cNvPr id="341" name="Freeform: Shape 340">
                <a:extLst>
                  <a:ext uri="{FF2B5EF4-FFF2-40B4-BE49-F238E27FC236}">
                    <a16:creationId xmlns:a16="http://schemas.microsoft.com/office/drawing/2014/main" id="{0A630ECA-D167-441D-AA80-5B6189C47F8B}"/>
                  </a:ext>
                </a:extLst>
              </p:cNvPr>
              <p:cNvSpPr/>
              <p:nvPr/>
            </p:nvSpPr>
            <p:spPr>
              <a:xfrm>
                <a:off x="6148987" y="5351609"/>
                <a:ext cx="93531" cy="56119"/>
              </a:xfrm>
              <a:custGeom>
                <a:avLst/>
                <a:gdLst>
                  <a:gd name="connsiteX0" fmla="*/ 0 w 93531"/>
                  <a:gd name="connsiteY0" fmla="*/ 8653 h 56118"/>
                  <a:gd name="connsiteX1" fmla="*/ 51442 w 93531"/>
                  <a:gd name="connsiteY1" fmla="*/ 67952 h 56118"/>
                  <a:gd name="connsiteX2" fmla="*/ 95963 w 93531"/>
                  <a:gd name="connsiteY2" fmla="*/ 50555 h 56118"/>
                  <a:gd name="connsiteX3" fmla="*/ 78566 w 93531"/>
                  <a:gd name="connsiteY3" fmla="*/ 6034 h 56118"/>
                  <a:gd name="connsiteX4" fmla="*/ 0 w 93531"/>
                  <a:gd name="connsiteY4" fmla="*/ 8653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8653"/>
                    </a:moveTo>
                    <a:cubicBezTo>
                      <a:pt x="0" y="8653"/>
                      <a:pt x="18519" y="53548"/>
                      <a:pt x="51442" y="67952"/>
                    </a:cubicBezTo>
                    <a:cubicBezTo>
                      <a:pt x="68465" y="75434"/>
                      <a:pt x="88480" y="67578"/>
                      <a:pt x="95963" y="50555"/>
                    </a:cubicBezTo>
                    <a:cubicBezTo>
                      <a:pt x="103446" y="33532"/>
                      <a:pt x="95589" y="13516"/>
                      <a:pt x="78566" y="6034"/>
                    </a:cubicBezTo>
                    <a:cubicBezTo>
                      <a:pt x="44147" y="-8931"/>
                      <a:pt x="0" y="8653"/>
                      <a:pt x="0" y="8653"/>
                    </a:cubicBezTo>
                    <a:close/>
                  </a:path>
                </a:pathLst>
              </a:custGeom>
              <a:grpFill/>
              <a:ln w="18697" cap="flat">
                <a:noFill/>
                <a:prstDash val="solid"/>
                <a:miter/>
              </a:ln>
            </p:spPr>
            <p:txBody>
              <a:bodyPr rtlCol="0" anchor="ctr"/>
              <a:lstStyle/>
              <a:p>
                <a:endParaRPr lang="en-ID"/>
              </a:p>
            </p:txBody>
          </p:sp>
          <p:sp>
            <p:nvSpPr>
              <p:cNvPr id="342" name="Freeform: Shape 341">
                <a:extLst>
                  <a:ext uri="{FF2B5EF4-FFF2-40B4-BE49-F238E27FC236}">
                    <a16:creationId xmlns:a16="http://schemas.microsoft.com/office/drawing/2014/main" id="{1F200E60-ADAB-481F-9158-26535EAD44D6}"/>
                  </a:ext>
                </a:extLst>
              </p:cNvPr>
              <p:cNvSpPr/>
              <p:nvPr/>
            </p:nvSpPr>
            <p:spPr>
              <a:xfrm>
                <a:off x="6050537" y="5303153"/>
                <a:ext cx="93531" cy="56119"/>
              </a:xfrm>
              <a:custGeom>
                <a:avLst/>
                <a:gdLst>
                  <a:gd name="connsiteX0" fmla="*/ 100508 w 93531"/>
                  <a:gd name="connsiteY0" fmla="*/ 57483 h 56118"/>
                  <a:gd name="connsiteX1" fmla="*/ 44950 w 93531"/>
                  <a:gd name="connsiteY1" fmla="*/ 1925 h 56118"/>
                  <a:gd name="connsiteX2" fmla="*/ 1926 w 93531"/>
                  <a:gd name="connsiteY2" fmla="*/ 22316 h 56118"/>
                  <a:gd name="connsiteX3" fmla="*/ 22315 w 93531"/>
                  <a:gd name="connsiteY3" fmla="*/ 65340 h 56118"/>
                  <a:gd name="connsiteX4" fmla="*/ 100508 w 93531"/>
                  <a:gd name="connsiteY4" fmla="*/ 57483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0508" y="57483"/>
                    </a:moveTo>
                    <a:cubicBezTo>
                      <a:pt x="100508" y="57483"/>
                      <a:pt x="78808" y="13897"/>
                      <a:pt x="44950" y="1925"/>
                    </a:cubicBezTo>
                    <a:cubicBezTo>
                      <a:pt x="27366" y="-4247"/>
                      <a:pt x="8099" y="4919"/>
                      <a:pt x="1926" y="22316"/>
                    </a:cubicBezTo>
                    <a:cubicBezTo>
                      <a:pt x="-4248" y="39899"/>
                      <a:pt x="4919" y="59167"/>
                      <a:pt x="22315" y="65340"/>
                    </a:cubicBezTo>
                    <a:cubicBezTo>
                      <a:pt x="57671" y="78060"/>
                      <a:pt x="100508" y="57483"/>
                      <a:pt x="100508" y="57483"/>
                    </a:cubicBezTo>
                    <a:close/>
                  </a:path>
                </a:pathLst>
              </a:custGeom>
              <a:grpFill/>
              <a:ln w="18697" cap="flat">
                <a:noFill/>
                <a:prstDash val="solid"/>
                <a:miter/>
              </a:ln>
            </p:spPr>
            <p:txBody>
              <a:bodyPr rtlCol="0" anchor="ctr"/>
              <a:lstStyle/>
              <a:p>
                <a:endParaRPr lang="en-ID"/>
              </a:p>
            </p:txBody>
          </p:sp>
          <p:sp>
            <p:nvSpPr>
              <p:cNvPr id="343" name="Freeform: Shape 342">
                <a:extLst>
                  <a:ext uri="{FF2B5EF4-FFF2-40B4-BE49-F238E27FC236}">
                    <a16:creationId xmlns:a16="http://schemas.microsoft.com/office/drawing/2014/main" id="{6C8C0D2C-37F2-48D3-97D5-F1335CE8EAFD}"/>
                  </a:ext>
                </a:extLst>
              </p:cNvPr>
              <p:cNvSpPr/>
              <p:nvPr/>
            </p:nvSpPr>
            <p:spPr>
              <a:xfrm>
                <a:off x="6118683" y="5450132"/>
                <a:ext cx="93531" cy="56119"/>
              </a:xfrm>
              <a:custGeom>
                <a:avLst/>
                <a:gdLst>
                  <a:gd name="connsiteX0" fmla="*/ 0 w 93531"/>
                  <a:gd name="connsiteY0" fmla="*/ 17504 h 56118"/>
                  <a:gd name="connsiteX1" fmla="*/ 60608 w 93531"/>
                  <a:gd name="connsiteY1" fmla="*/ 67450 h 56118"/>
                  <a:gd name="connsiteX2" fmla="*/ 101575 w 93531"/>
                  <a:gd name="connsiteY2" fmla="*/ 42945 h 56118"/>
                  <a:gd name="connsiteX3" fmla="*/ 77070 w 93531"/>
                  <a:gd name="connsiteY3" fmla="*/ 1978 h 56118"/>
                  <a:gd name="connsiteX4" fmla="*/ 0 w 93531"/>
                  <a:gd name="connsiteY4" fmla="*/ 1750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17504"/>
                    </a:moveTo>
                    <a:cubicBezTo>
                      <a:pt x="0" y="17504"/>
                      <a:pt x="25627" y="58658"/>
                      <a:pt x="60608" y="67450"/>
                    </a:cubicBezTo>
                    <a:cubicBezTo>
                      <a:pt x="78753" y="71939"/>
                      <a:pt x="97086" y="61090"/>
                      <a:pt x="101575" y="42945"/>
                    </a:cubicBezTo>
                    <a:cubicBezTo>
                      <a:pt x="106064" y="24799"/>
                      <a:pt x="95215" y="6467"/>
                      <a:pt x="77070" y="1978"/>
                    </a:cubicBezTo>
                    <a:cubicBezTo>
                      <a:pt x="40780" y="-7001"/>
                      <a:pt x="0" y="17504"/>
                      <a:pt x="0" y="17504"/>
                    </a:cubicBezTo>
                    <a:close/>
                  </a:path>
                </a:pathLst>
              </a:custGeom>
              <a:grpFill/>
              <a:ln w="18697" cap="flat">
                <a:noFill/>
                <a:prstDash val="solid"/>
                <a:miter/>
              </a:ln>
            </p:spPr>
            <p:txBody>
              <a:bodyPr rtlCol="0" anchor="ctr"/>
              <a:lstStyle/>
              <a:p>
                <a:endParaRPr lang="en-ID"/>
              </a:p>
            </p:txBody>
          </p:sp>
          <p:sp>
            <p:nvSpPr>
              <p:cNvPr id="344" name="Freeform: Shape 343">
                <a:extLst>
                  <a:ext uri="{FF2B5EF4-FFF2-40B4-BE49-F238E27FC236}">
                    <a16:creationId xmlns:a16="http://schemas.microsoft.com/office/drawing/2014/main" id="{85C7B2C2-8F36-4538-AE9B-BAAF1D5E8573}"/>
                  </a:ext>
                </a:extLst>
              </p:cNvPr>
              <p:cNvSpPr/>
              <p:nvPr/>
            </p:nvSpPr>
            <p:spPr>
              <a:xfrm>
                <a:off x="6017164" y="5421861"/>
                <a:ext cx="93531" cy="56119"/>
              </a:xfrm>
              <a:custGeom>
                <a:avLst/>
                <a:gdLst>
                  <a:gd name="connsiteX0" fmla="*/ 103577 w 93531"/>
                  <a:gd name="connsiteY0" fmla="*/ 45962 h 56118"/>
                  <a:gd name="connsiteX1" fmla="*/ 39602 w 93531"/>
                  <a:gd name="connsiteY1" fmla="*/ 505 h 56118"/>
                  <a:gd name="connsiteX2" fmla="*/ 505 w 93531"/>
                  <a:gd name="connsiteY2" fmla="*/ 27816 h 56118"/>
                  <a:gd name="connsiteX3" fmla="*/ 27817 w 93531"/>
                  <a:gd name="connsiteY3" fmla="*/ 66912 h 56118"/>
                  <a:gd name="connsiteX4" fmla="*/ 103577 w 93531"/>
                  <a:gd name="connsiteY4" fmla="*/ 4596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3577" y="45962"/>
                    </a:moveTo>
                    <a:cubicBezTo>
                      <a:pt x="103577" y="45962"/>
                      <a:pt x="74956" y="6678"/>
                      <a:pt x="39602" y="505"/>
                    </a:cubicBezTo>
                    <a:cubicBezTo>
                      <a:pt x="21269" y="-2675"/>
                      <a:pt x="3685" y="9484"/>
                      <a:pt x="505" y="27816"/>
                    </a:cubicBezTo>
                    <a:cubicBezTo>
                      <a:pt x="-2675" y="46149"/>
                      <a:pt x="9484" y="63732"/>
                      <a:pt x="27817" y="66912"/>
                    </a:cubicBezTo>
                    <a:cubicBezTo>
                      <a:pt x="64855" y="73273"/>
                      <a:pt x="103577" y="45962"/>
                      <a:pt x="103577" y="45962"/>
                    </a:cubicBezTo>
                    <a:close/>
                  </a:path>
                </a:pathLst>
              </a:custGeom>
              <a:grpFill/>
              <a:ln w="18697" cap="flat">
                <a:noFill/>
                <a:prstDash val="solid"/>
                <a:miter/>
              </a:ln>
            </p:spPr>
            <p:txBody>
              <a:bodyPr rtlCol="0" anchor="ctr"/>
              <a:lstStyle/>
              <a:p>
                <a:endParaRPr lang="en-ID"/>
              </a:p>
            </p:txBody>
          </p:sp>
          <p:sp>
            <p:nvSpPr>
              <p:cNvPr id="345" name="Freeform: Shape 344">
                <a:extLst>
                  <a:ext uri="{FF2B5EF4-FFF2-40B4-BE49-F238E27FC236}">
                    <a16:creationId xmlns:a16="http://schemas.microsoft.com/office/drawing/2014/main" id="{7A2670E1-34D1-4A01-AD47-F13EFB2F4679}"/>
                  </a:ext>
                </a:extLst>
              </p:cNvPr>
              <p:cNvSpPr/>
              <p:nvPr/>
            </p:nvSpPr>
            <p:spPr>
              <a:xfrm>
                <a:off x="6103905" y="5555379"/>
                <a:ext cx="93531" cy="56119"/>
              </a:xfrm>
              <a:custGeom>
                <a:avLst/>
                <a:gdLst>
                  <a:gd name="connsiteX0" fmla="*/ 0 w 93531"/>
                  <a:gd name="connsiteY0" fmla="*/ 23372 h 56118"/>
                  <a:gd name="connsiteX1" fmla="*/ 65098 w 93531"/>
                  <a:gd name="connsiteY1" fmla="*/ 67332 h 56118"/>
                  <a:gd name="connsiteX2" fmla="*/ 103446 w 93531"/>
                  <a:gd name="connsiteY2" fmla="*/ 39085 h 56118"/>
                  <a:gd name="connsiteX3" fmla="*/ 75199 w 93531"/>
                  <a:gd name="connsiteY3" fmla="*/ 738 h 56118"/>
                  <a:gd name="connsiteX4" fmla="*/ 0 w 93531"/>
                  <a:gd name="connsiteY4" fmla="*/ 2337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23372"/>
                    </a:moveTo>
                    <a:cubicBezTo>
                      <a:pt x="0" y="23372"/>
                      <a:pt x="29556" y="61907"/>
                      <a:pt x="65098" y="67332"/>
                    </a:cubicBezTo>
                    <a:cubicBezTo>
                      <a:pt x="83430" y="70138"/>
                      <a:pt x="100640" y="57418"/>
                      <a:pt x="103446" y="39085"/>
                    </a:cubicBezTo>
                    <a:cubicBezTo>
                      <a:pt x="106251" y="20753"/>
                      <a:pt x="93531" y="3544"/>
                      <a:pt x="75199" y="738"/>
                    </a:cubicBezTo>
                    <a:cubicBezTo>
                      <a:pt x="37974" y="-4874"/>
                      <a:pt x="0" y="23372"/>
                      <a:pt x="0" y="23372"/>
                    </a:cubicBezTo>
                    <a:close/>
                  </a:path>
                </a:pathLst>
              </a:custGeom>
              <a:grpFill/>
              <a:ln w="18697" cap="flat">
                <a:noFill/>
                <a:prstDash val="solid"/>
                <a:miter/>
              </a:ln>
            </p:spPr>
            <p:txBody>
              <a:bodyPr rtlCol="0" anchor="ctr"/>
              <a:lstStyle/>
              <a:p>
                <a:endParaRPr lang="en-ID"/>
              </a:p>
            </p:txBody>
          </p:sp>
          <p:sp>
            <p:nvSpPr>
              <p:cNvPr id="346" name="Freeform: Shape 345">
                <a:extLst>
                  <a:ext uri="{FF2B5EF4-FFF2-40B4-BE49-F238E27FC236}">
                    <a16:creationId xmlns:a16="http://schemas.microsoft.com/office/drawing/2014/main" id="{47B7AD93-C21C-44BB-B46C-3F7C39C3761C}"/>
                  </a:ext>
                </a:extLst>
              </p:cNvPr>
              <p:cNvSpPr/>
              <p:nvPr/>
            </p:nvSpPr>
            <p:spPr>
              <a:xfrm>
                <a:off x="6001471" y="5539357"/>
                <a:ext cx="93531" cy="56119"/>
              </a:xfrm>
              <a:custGeom>
                <a:avLst/>
                <a:gdLst>
                  <a:gd name="connsiteX0" fmla="*/ 104491 w 93531"/>
                  <a:gd name="connsiteY0" fmla="*/ 39394 h 56118"/>
                  <a:gd name="connsiteX1" fmla="*/ 36401 w 93531"/>
                  <a:gd name="connsiteY1" fmla="*/ 111 h 56118"/>
                  <a:gd name="connsiteX2" fmla="*/ 111 w 93531"/>
                  <a:gd name="connsiteY2" fmla="*/ 30976 h 56118"/>
                  <a:gd name="connsiteX3" fmla="*/ 30976 w 93531"/>
                  <a:gd name="connsiteY3" fmla="*/ 67266 h 56118"/>
                  <a:gd name="connsiteX4" fmla="*/ 104491 w 93531"/>
                  <a:gd name="connsiteY4" fmla="*/ 3939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4491" y="39394"/>
                    </a:moveTo>
                    <a:cubicBezTo>
                      <a:pt x="104491" y="39394"/>
                      <a:pt x="72317" y="2917"/>
                      <a:pt x="36401" y="111"/>
                    </a:cubicBezTo>
                    <a:cubicBezTo>
                      <a:pt x="17882" y="-1386"/>
                      <a:pt x="1607" y="12457"/>
                      <a:pt x="111" y="30976"/>
                    </a:cubicBezTo>
                    <a:cubicBezTo>
                      <a:pt x="-1386" y="49496"/>
                      <a:pt x="12457" y="65770"/>
                      <a:pt x="30976" y="67266"/>
                    </a:cubicBezTo>
                    <a:cubicBezTo>
                      <a:pt x="68389" y="70259"/>
                      <a:pt x="104491" y="39394"/>
                      <a:pt x="104491" y="39394"/>
                    </a:cubicBezTo>
                    <a:close/>
                  </a:path>
                </a:pathLst>
              </a:custGeom>
              <a:grpFill/>
              <a:ln w="18697" cap="flat">
                <a:noFill/>
                <a:prstDash val="solid"/>
                <a:miter/>
              </a:ln>
            </p:spPr>
            <p:txBody>
              <a:bodyPr rtlCol="0" anchor="ctr"/>
              <a:lstStyle/>
              <a:p>
                <a:endParaRPr lang="en-ID"/>
              </a:p>
            </p:txBody>
          </p:sp>
          <p:sp>
            <p:nvSpPr>
              <p:cNvPr id="347" name="Freeform: Shape 346">
                <a:extLst>
                  <a:ext uri="{FF2B5EF4-FFF2-40B4-BE49-F238E27FC236}">
                    <a16:creationId xmlns:a16="http://schemas.microsoft.com/office/drawing/2014/main" id="{9627FB08-E84B-49CC-B183-9EA95477E428}"/>
                  </a:ext>
                </a:extLst>
              </p:cNvPr>
              <p:cNvSpPr/>
              <p:nvPr/>
            </p:nvSpPr>
            <p:spPr>
              <a:xfrm>
                <a:off x="6099041" y="5689690"/>
                <a:ext cx="93531" cy="56119"/>
              </a:xfrm>
              <a:custGeom>
                <a:avLst/>
                <a:gdLst>
                  <a:gd name="connsiteX0" fmla="*/ 0 w 93531"/>
                  <a:gd name="connsiteY0" fmla="*/ 23372 h 56118"/>
                  <a:gd name="connsiteX1" fmla="*/ 65098 w 93531"/>
                  <a:gd name="connsiteY1" fmla="*/ 67332 h 56118"/>
                  <a:gd name="connsiteX2" fmla="*/ 103446 w 93531"/>
                  <a:gd name="connsiteY2" fmla="*/ 39086 h 56118"/>
                  <a:gd name="connsiteX3" fmla="*/ 75200 w 93531"/>
                  <a:gd name="connsiteY3" fmla="*/ 738 h 56118"/>
                  <a:gd name="connsiteX4" fmla="*/ 0 w 93531"/>
                  <a:gd name="connsiteY4" fmla="*/ 2337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23372"/>
                    </a:moveTo>
                    <a:cubicBezTo>
                      <a:pt x="0" y="23372"/>
                      <a:pt x="29556" y="61907"/>
                      <a:pt x="65098" y="67332"/>
                    </a:cubicBezTo>
                    <a:cubicBezTo>
                      <a:pt x="83430" y="70138"/>
                      <a:pt x="100640" y="57418"/>
                      <a:pt x="103446" y="39086"/>
                    </a:cubicBezTo>
                    <a:cubicBezTo>
                      <a:pt x="106251" y="20754"/>
                      <a:pt x="93531" y="3544"/>
                      <a:pt x="75200" y="738"/>
                    </a:cubicBezTo>
                    <a:cubicBezTo>
                      <a:pt x="38161" y="-4874"/>
                      <a:pt x="0" y="23372"/>
                      <a:pt x="0" y="23372"/>
                    </a:cubicBezTo>
                    <a:close/>
                  </a:path>
                </a:pathLst>
              </a:custGeom>
              <a:grpFill/>
              <a:ln w="18697" cap="flat">
                <a:noFill/>
                <a:prstDash val="solid"/>
                <a:miter/>
              </a:ln>
            </p:spPr>
            <p:txBody>
              <a:bodyPr rtlCol="0" anchor="ctr"/>
              <a:lstStyle/>
              <a:p>
                <a:endParaRPr lang="en-ID"/>
              </a:p>
            </p:txBody>
          </p:sp>
          <p:sp>
            <p:nvSpPr>
              <p:cNvPr id="348" name="Freeform: Shape 347">
                <a:extLst>
                  <a:ext uri="{FF2B5EF4-FFF2-40B4-BE49-F238E27FC236}">
                    <a16:creationId xmlns:a16="http://schemas.microsoft.com/office/drawing/2014/main" id="{1E141EF1-B78E-483B-B9C2-FE20E66CBF65}"/>
                  </a:ext>
                </a:extLst>
              </p:cNvPr>
              <p:cNvSpPr/>
              <p:nvPr/>
            </p:nvSpPr>
            <p:spPr>
              <a:xfrm>
                <a:off x="5996607" y="5673668"/>
                <a:ext cx="93531" cy="56119"/>
              </a:xfrm>
              <a:custGeom>
                <a:avLst/>
                <a:gdLst>
                  <a:gd name="connsiteX0" fmla="*/ 104492 w 93531"/>
                  <a:gd name="connsiteY0" fmla="*/ 39394 h 56118"/>
                  <a:gd name="connsiteX1" fmla="*/ 36401 w 93531"/>
                  <a:gd name="connsiteY1" fmla="*/ 111 h 56118"/>
                  <a:gd name="connsiteX2" fmla="*/ 111 w 93531"/>
                  <a:gd name="connsiteY2" fmla="*/ 30976 h 56118"/>
                  <a:gd name="connsiteX3" fmla="*/ 30976 w 93531"/>
                  <a:gd name="connsiteY3" fmla="*/ 67266 h 56118"/>
                  <a:gd name="connsiteX4" fmla="*/ 104492 w 93531"/>
                  <a:gd name="connsiteY4" fmla="*/ 3939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4492" y="39394"/>
                    </a:moveTo>
                    <a:cubicBezTo>
                      <a:pt x="104492" y="39394"/>
                      <a:pt x="72317" y="2917"/>
                      <a:pt x="36401" y="111"/>
                    </a:cubicBezTo>
                    <a:cubicBezTo>
                      <a:pt x="17882" y="-1386"/>
                      <a:pt x="1608" y="12457"/>
                      <a:pt x="111" y="30976"/>
                    </a:cubicBezTo>
                    <a:cubicBezTo>
                      <a:pt x="-1386" y="49495"/>
                      <a:pt x="12457" y="65770"/>
                      <a:pt x="30976" y="67266"/>
                    </a:cubicBezTo>
                    <a:cubicBezTo>
                      <a:pt x="68389" y="70259"/>
                      <a:pt x="104492" y="39394"/>
                      <a:pt x="104492" y="39394"/>
                    </a:cubicBezTo>
                    <a:close/>
                  </a:path>
                </a:pathLst>
              </a:custGeom>
              <a:grpFill/>
              <a:ln w="18697" cap="flat">
                <a:noFill/>
                <a:prstDash val="solid"/>
                <a:miter/>
              </a:ln>
            </p:spPr>
            <p:txBody>
              <a:bodyPr rtlCol="0" anchor="ctr"/>
              <a:lstStyle/>
              <a:p>
                <a:endParaRPr lang="en-ID"/>
              </a:p>
            </p:txBody>
          </p:sp>
        </p:grpSp>
        <p:sp>
          <p:nvSpPr>
            <p:cNvPr id="325" name="Freeform: Shape 324">
              <a:extLst>
                <a:ext uri="{FF2B5EF4-FFF2-40B4-BE49-F238E27FC236}">
                  <a16:creationId xmlns:a16="http://schemas.microsoft.com/office/drawing/2014/main" id="{B5C62F84-0D68-45F4-8CFB-E3A46A837A23}"/>
                </a:ext>
              </a:extLst>
            </p:cNvPr>
            <p:cNvSpPr/>
            <p:nvPr/>
          </p:nvSpPr>
          <p:spPr>
            <a:xfrm>
              <a:off x="6127345" y="5268801"/>
              <a:ext cx="617307" cy="523775"/>
            </a:xfrm>
            <a:custGeom>
              <a:avLst/>
              <a:gdLst>
                <a:gd name="connsiteX0" fmla="*/ 15282 w 617306"/>
                <a:gd name="connsiteY0" fmla="*/ 538728 h 523775"/>
                <a:gd name="connsiteX1" fmla="*/ 82812 w 617306"/>
                <a:gd name="connsiteY1" fmla="*/ 304526 h 523775"/>
                <a:gd name="connsiteX2" fmla="*/ 282969 w 617306"/>
                <a:gd name="connsiteY2" fmla="*/ 101376 h 523775"/>
                <a:gd name="connsiteX3" fmla="*/ 423640 w 617306"/>
                <a:gd name="connsiteY3" fmla="*/ 175 h 523775"/>
                <a:gd name="connsiteX4" fmla="*/ 531014 w 617306"/>
                <a:gd name="connsiteY4" fmla="*/ 113160 h 523775"/>
                <a:gd name="connsiteX5" fmla="*/ 633712 w 617306"/>
                <a:gd name="connsiteY5" fmla="*/ 215297 h 523775"/>
                <a:gd name="connsiteX6" fmla="*/ 87114 w 617306"/>
                <a:gd name="connsiteY6" fmla="*/ 538915 h 52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306" h="523775">
                  <a:moveTo>
                    <a:pt x="15282" y="538728"/>
                  </a:moveTo>
                  <a:cubicBezTo>
                    <a:pt x="15282" y="538728"/>
                    <a:pt x="-47945" y="335952"/>
                    <a:pt x="82812" y="304526"/>
                  </a:cubicBezTo>
                  <a:cubicBezTo>
                    <a:pt x="82812" y="304526"/>
                    <a:pt x="89359" y="32349"/>
                    <a:pt x="282969" y="101376"/>
                  </a:cubicBezTo>
                  <a:cubicBezTo>
                    <a:pt x="282969" y="101376"/>
                    <a:pt x="311029" y="-4876"/>
                    <a:pt x="423640" y="175"/>
                  </a:cubicBezTo>
                  <a:cubicBezTo>
                    <a:pt x="536065" y="5225"/>
                    <a:pt x="531014" y="113160"/>
                    <a:pt x="531014" y="113160"/>
                  </a:cubicBezTo>
                  <a:cubicBezTo>
                    <a:pt x="531014" y="113160"/>
                    <a:pt x="633712" y="129248"/>
                    <a:pt x="633712" y="215297"/>
                  </a:cubicBezTo>
                  <a:cubicBezTo>
                    <a:pt x="633712" y="215297"/>
                    <a:pt x="130326" y="73503"/>
                    <a:pt x="87114" y="538915"/>
                  </a:cubicBezTo>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grpSp>
          <p:nvGrpSpPr>
            <p:cNvPr id="326" name="Group 325">
              <a:extLst>
                <a:ext uri="{FF2B5EF4-FFF2-40B4-BE49-F238E27FC236}">
                  <a16:creationId xmlns:a16="http://schemas.microsoft.com/office/drawing/2014/main" id="{2195E21E-CFD4-49F0-8D38-9E2144DBE230}"/>
                </a:ext>
              </a:extLst>
            </p:cNvPr>
            <p:cNvGrpSpPr/>
            <p:nvPr/>
          </p:nvGrpSpPr>
          <p:grpSpPr>
            <a:xfrm>
              <a:off x="5861807" y="5806406"/>
              <a:ext cx="448950" cy="392832"/>
              <a:chOff x="5861807" y="5806406"/>
              <a:chExt cx="448950" cy="392832"/>
            </a:xfrm>
          </p:grpSpPr>
          <p:sp>
            <p:nvSpPr>
              <p:cNvPr id="327" name="Freeform: Shape 326">
                <a:extLst>
                  <a:ext uri="{FF2B5EF4-FFF2-40B4-BE49-F238E27FC236}">
                    <a16:creationId xmlns:a16="http://schemas.microsoft.com/office/drawing/2014/main" id="{3CA79809-B369-4A35-B5A4-A4FED984FF1B}"/>
                  </a:ext>
                </a:extLst>
              </p:cNvPr>
              <p:cNvSpPr/>
              <p:nvPr/>
            </p:nvSpPr>
            <p:spPr>
              <a:xfrm>
                <a:off x="5861807" y="5806406"/>
                <a:ext cx="448950" cy="392832"/>
              </a:xfrm>
              <a:custGeom>
                <a:avLst/>
                <a:gdLst>
                  <a:gd name="connsiteX0" fmla="*/ 1161 w 448950"/>
                  <a:gd name="connsiteY0" fmla="*/ 43773 h 392831"/>
                  <a:gd name="connsiteX1" fmla="*/ 94505 w 448950"/>
                  <a:gd name="connsiteY1" fmla="*/ 397321 h 392831"/>
                  <a:gd name="connsiteX2" fmla="*/ 111903 w 448950"/>
                  <a:gd name="connsiteY2" fmla="*/ 410603 h 392831"/>
                  <a:gd name="connsiteX3" fmla="*/ 337500 w 448950"/>
                  <a:gd name="connsiteY3" fmla="*/ 410603 h 392831"/>
                  <a:gd name="connsiteX4" fmla="*/ 354897 w 448950"/>
                  <a:gd name="connsiteY4" fmla="*/ 397321 h 392831"/>
                  <a:gd name="connsiteX5" fmla="*/ 448241 w 448950"/>
                  <a:gd name="connsiteY5" fmla="*/ 43773 h 392831"/>
                  <a:gd name="connsiteX6" fmla="*/ 414570 w 448950"/>
                  <a:gd name="connsiteY6" fmla="*/ 0 h 392831"/>
                  <a:gd name="connsiteX7" fmla="*/ 34832 w 448950"/>
                  <a:gd name="connsiteY7" fmla="*/ 0 h 392831"/>
                  <a:gd name="connsiteX8" fmla="*/ 1161 w 448950"/>
                  <a:gd name="connsiteY8" fmla="*/ 43773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392831">
                    <a:moveTo>
                      <a:pt x="1161" y="43773"/>
                    </a:moveTo>
                    <a:lnTo>
                      <a:pt x="94505" y="397321"/>
                    </a:lnTo>
                    <a:cubicBezTo>
                      <a:pt x="96563" y="405178"/>
                      <a:pt x="103672" y="410603"/>
                      <a:pt x="111903" y="410603"/>
                    </a:cubicBezTo>
                    <a:lnTo>
                      <a:pt x="337500" y="410603"/>
                    </a:lnTo>
                    <a:cubicBezTo>
                      <a:pt x="345544" y="410603"/>
                      <a:pt x="352652" y="405178"/>
                      <a:pt x="354897" y="397321"/>
                    </a:cubicBezTo>
                    <a:lnTo>
                      <a:pt x="448241" y="43773"/>
                    </a:lnTo>
                    <a:cubicBezTo>
                      <a:pt x="454040" y="21699"/>
                      <a:pt x="437392" y="0"/>
                      <a:pt x="414570" y="0"/>
                    </a:cubicBezTo>
                    <a:lnTo>
                      <a:pt x="34832" y="0"/>
                    </a:lnTo>
                    <a:cubicBezTo>
                      <a:pt x="12011" y="0"/>
                      <a:pt x="-4638" y="21699"/>
                      <a:pt x="1161" y="43773"/>
                    </a:cubicBezTo>
                    <a:close/>
                  </a:path>
                </a:pathLst>
              </a:custGeom>
              <a:noFill/>
              <a:ln w="9921" cap="flat">
                <a:solidFill>
                  <a:srgbClr val="61E5CB"/>
                </a:solidFill>
                <a:prstDash val="solid"/>
                <a:miter/>
              </a:ln>
            </p:spPr>
            <p:txBody>
              <a:bodyPr rtlCol="0" anchor="ctr"/>
              <a:lstStyle/>
              <a:p>
                <a:endParaRPr lang="en-ID"/>
              </a:p>
            </p:txBody>
          </p:sp>
          <p:sp>
            <p:nvSpPr>
              <p:cNvPr id="328" name="Freeform: Shape 327">
                <a:extLst>
                  <a:ext uri="{FF2B5EF4-FFF2-40B4-BE49-F238E27FC236}">
                    <a16:creationId xmlns:a16="http://schemas.microsoft.com/office/drawing/2014/main" id="{5829BA48-4715-497A-9347-F2CCFC7B3D3A}"/>
                  </a:ext>
                </a:extLst>
              </p:cNvPr>
              <p:cNvSpPr/>
              <p:nvPr/>
            </p:nvSpPr>
            <p:spPr>
              <a:xfrm>
                <a:off x="6155909" y="5849431"/>
                <a:ext cx="56119" cy="318007"/>
              </a:xfrm>
              <a:custGeom>
                <a:avLst/>
                <a:gdLst>
                  <a:gd name="connsiteX0" fmla="*/ 62666 w 56118"/>
                  <a:gd name="connsiteY0" fmla="*/ 0 h 318006"/>
                  <a:gd name="connsiteX1" fmla="*/ 0 w 56118"/>
                  <a:gd name="connsiteY1" fmla="*/ 331475 h 318006"/>
                </a:gdLst>
                <a:ahLst/>
                <a:cxnLst>
                  <a:cxn ang="0">
                    <a:pos x="connsiteX0" y="connsiteY0"/>
                  </a:cxn>
                  <a:cxn ang="0">
                    <a:pos x="connsiteX1" y="connsiteY1"/>
                  </a:cxn>
                </a:cxnLst>
                <a:rect l="l" t="t" r="r" b="b"/>
                <a:pathLst>
                  <a:path w="56118" h="318006">
                    <a:moveTo>
                      <a:pt x="62666" y="0"/>
                    </a:moveTo>
                    <a:lnTo>
                      <a:pt x="0" y="331475"/>
                    </a:lnTo>
                  </a:path>
                </a:pathLst>
              </a:custGeom>
              <a:ln w="9921" cap="rnd">
                <a:solidFill>
                  <a:srgbClr val="61E5CB"/>
                </a:solidFill>
                <a:prstDash val="solid"/>
                <a:miter/>
              </a:ln>
            </p:spPr>
            <p:txBody>
              <a:bodyPr rtlCol="0" anchor="ctr"/>
              <a:lstStyle/>
              <a:p>
                <a:endParaRPr lang="en-ID"/>
              </a:p>
            </p:txBody>
          </p:sp>
        </p:grpSp>
      </p:grpSp>
      <p:sp>
        <p:nvSpPr>
          <p:cNvPr id="356" name="Rectangle 355">
            <a:extLst>
              <a:ext uri="{FF2B5EF4-FFF2-40B4-BE49-F238E27FC236}">
                <a16:creationId xmlns:a16="http://schemas.microsoft.com/office/drawing/2014/main" id="{9A6471DA-2B02-46F3-8575-25B489D5EBF2}"/>
              </a:ext>
            </a:extLst>
          </p:cNvPr>
          <p:cNvSpPr/>
          <p:nvPr/>
        </p:nvSpPr>
        <p:spPr>
          <a:xfrm>
            <a:off x="949621" y="770025"/>
            <a:ext cx="4810125"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Bahasa dan Teknologi </a:t>
            </a:r>
          </a:p>
          <a:p>
            <a:r>
              <a:rPr lang="id-ID" sz="3600" b="1">
                <a:solidFill>
                  <a:schemeClr val="tx1">
                    <a:lumMod val="65000"/>
                    <a:lumOff val="35000"/>
                  </a:schemeClr>
                </a:solidFill>
                <a:latin typeface="Segoe UI" panose="020B0502040204020203" pitchFamily="34" charset="0"/>
                <a:cs typeface="Segoe UI" panose="020B0502040204020203" pitchFamily="34" charset="0"/>
              </a:rPr>
              <a:t>Yang Digunakan</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57" name="TextBox 356">
            <a:extLst>
              <a:ext uri="{FF2B5EF4-FFF2-40B4-BE49-F238E27FC236}">
                <a16:creationId xmlns:a16="http://schemas.microsoft.com/office/drawing/2014/main" id="{465B0752-0A42-40CA-9620-C5389A2078C7}"/>
              </a:ext>
            </a:extLst>
          </p:cNvPr>
          <p:cNvSpPr txBox="1"/>
          <p:nvPr/>
        </p:nvSpPr>
        <p:spPr>
          <a:xfrm>
            <a:off x="910211" y="2537184"/>
            <a:ext cx="3899524" cy="2031325"/>
          </a:xfrm>
          <a:prstGeom prst="rect">
            <a:avLst/>
          </a:prstGeom>
          <a:noFill/>
        </p:spPr>
        <p:txBody>
          <a:bodyPr wrap="square" rtlCol="0">
            <a:spAutoFit/>
          </a:bodyPr>
          <a:lstStyle/>
          <a:p>
            <a:pPr marL="285750" indent="-285750" algn="just">
              <a:buFont typeface="Arial" panose="020B0604020202020204" pitchFamily="34" charset="0"/>
              <a:buChar char="•"/>
            </a:pPr>
            <a:r>
              <a:rPr lang="id-ID">
                <a:latin typeface="Franklin Gothic Book" panose="020B0503020102020204" pitchFamily="34" charset="0"/>
              </a:rPr>
              <a:t>HTML</a:t>
            </a:r>
          </a:p>
          <a:p>
            <a:pPr marL="285750" indent="-285750" algn="just">
              <a:buFont typeface="Arial" panose="020B0604020202020204" pitchFamily="34" charset="0"/>
              <a:buChar char="•"/>
            </a:pPr>
            <a:r>
              <a:rPr lang="id-ID">
                <a:latin typeface="Franklin Gothic Book" panose="020B0503020102020204" pitchFamily="34" charset="0"/>
              </a:rPr>
              <a:t>CSS</a:t>
            </a:r>
          </a:p>
          <a:p>
            <a:pPr marL="285750" indent="-285750" algn="just">
              <a:buFont typeface="Arial" panose="020B0604020202020204" pitchFamily="34" charset="0"/>
              <a:buChar char="•"/>
            </a:pPr>
            <a:r>
              <a:rPr lang="id-ID">
                <a:latin typeface="Franklin Gothic Book" panose="020B0503020102020204" pitchFamily="34" charset="0"/>
              </a:rPr>
              <a:t>PHP</a:t>
            </a:r>
          </a:p>
          <a:p>
            <a:pPr marL="285750" indent="-285750" algn="just">
              <a:buFont typeface="Arial" panose="020B0604020202020204" pitchFamily="34" charset="0"/>
              <a:buChar char="•"/>
            </a:pPr>
            <a:r>
              <a:rPr lang="id-ID">
                <a:latin typeface="Franklin Gothic Book" panose="020B0503020102020204" pitchFamily="34" charset="0"/>
              </a:rPr>
              <a:t>Javascript</a:t>
            </a:r>
          </a:p>
          <a:p>
            <a:pPr marL="285750" indent="-285750" algn="just">
              <a:buFont typeface="Arial" panose="020B0604020202020204" pitchFamily="34" charset="0"/>
              <a:buChar char="•"/>
            </a:pPr>
            <a:r>
              <a:rPr lang="id-ID">
                <a:latin typeface="Franklin Gothic Book" panose="020B0503020102020204" pitchFamily="34" charset="0"/>
              </a:rPr>
              <a:t>Bootstrap</a:t>
            </a:r>
          </a:p>
          <a:p>
            <a:pPr marL="285750" indent="-285750" algn="just">
              <a:buFont typeface="Arial" panose="020B0604020202020204" pitchFamily="34" charset="0"/>
              <a:buChar char="•"/>
            </a:pPr>
            <a:r>
              <a:rPr lang="id-ID">
                <a:latin typeface="Franklin Gothic Book" panose="020B0503020102020204" pitchFamily="34" charset="0"/>
              </a:rPr>
              <a:t>Parallax efect</a:t>
            </a:r>
          </a:p>
          <a:p>
            <a:pPr marL="285750" indent="-285750" algn="just">
              <a:buFont typeface="Arial" panose="020B0604020202020204" pitchFamily="34" charset="0"/>
              <a:buChar char="•"/>
            </a:pPr>
            <a:r>
              <a:rPr lang="id-ID">
                <a:latin typeface="Franklin Gothic Book" panose="020B0503020102020204" pitchFamily="34" charset="0"/>
              </a:rPr>
              <a:t>AJAX Live Search</a:t>
            </a:r>
            <a:endParaRPr lang="en-ID">
              <a:latin typeface="Franklin Gothic Book" panose="020B0503020102020204" pitchFamily="34" charset="0"/>
            </a:endParaRPr>
          </a:p>
        </p:txBody>
      </p:sp>
    </p:spTree>
    <p:extLst>
      <p:ext uri="{BB962C8B-B14F-4D97-AF65-F5344CB8AC3E}">
        <p14:creationId xmlns:p14="http://schemas.microsoft.com/office/powerpoint/2010/main" val="91868938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20</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Bimbingan PA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754326"/>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dosen dapat melihat bimbingan PA antara tiap dosen dengan mahasiswa. Dimana dalam halaman ini akan menampilkan informasi seperti NIM, Nama Mahasiswa dan Nama Pembimbing.</a:t>
            </a:r>
            <a:endParaRPr lang="en-ID">
              <a:latin typeface="Franklin Gothic Book" panose="020B0503020102020204" pitchFamily="34" charset="0"/>
            </a:endParaRPr>
          </a:p>
        </p:txBody>
      </p:sp>
      <p:pic>
        <p:nvPicPr>
          <p:cNvPr id="4" name="Picture 3">
            <a:extLst>
              <a:ext uri="{FF2B5EF4-FFF2-40B4-BE49-F238E27FC236}">
                <a16:creationId xmlns:a16="http://schemas.microsoft.com/office/drawing/2014/main" id="{454E8156-18E8-4092-85C6-A9F119FC6362}"/>
              </a:ext>
            </a:extLst>
          </p:cNvPr>
          <p:cNvPicPr>
            <a:picLocks noChangeAspect="1"/>
          </p:cNvPicPr>
          <p:nvPr/>
        </p:nvPicPr>
        <p:blipFill>
          <a:blip r:embed="rId3"/>
          <a:stretch>
            <a:fillRect/>
          </a:stretch>
        </p:blipFill>
        <p:spPr>
          <a:xfrm>
            <a:off x="795198" y="2023412"/>
            <a:ext cx="5314902" cy="2591306"/>
          </a:xfrm>
          <a:prstGeom prst="rect">
            <a:avLst/>
          </a:prstGeom>
        </p:spPr>
      </p:pic>
    </p:spTree>
    <p:extLst>
      <p:ext uri="{BB962C8B-B14F-4D97-AF65-F5344CB8AC3E}">
        <p14:creationId xmlns:p14="http://schemas.microsoft.com/office/powerpoint/2010/main" val="338408863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21</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Melihat dan Mengedit Profil</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3416320"/>
          </a:xfrm>
          <a:prstGeom prst="rect">
            <a:avLst/>
          </a:prstGeom>
          <a:noFill/>
        </p:spPr>
        <p:txBody>
          <a:bodyPr wrap="square" rtlCol="0">
            <a:spAutoFit/>
          </a:bodyPr>
          <a:lstStyle/>
          <a:p>
            <a:pPr algn="just"/>
            <a:r>
              <a:rPr lang="en-ID">
                <a:latin typeface="Franklin Gothic Book" panose="020B0503020102020204" pitchFamily="34" charset="0"/>
              </a:rPr>
              <a:t>Pada halaman ini</a:t>
            </a:r>
            <a:r>
              <a:rPr lang="id-ID">
                <a:latin typeface="Franklin Gothic Book" panose="020B0503020102020204" pitchFamily="34" charset="0"/>
              </a:rPr>
              <a:t> dosen dapat mengedit dan melihat profil/data dirinya dengan cara menekan tombol dropdown di pojok kanan lalu ke menu “lihat profil”. Akan muncul halaman Detail Profil jika ingin mengubah/mengedit profil dosen dapat mengganti data yang sudah tertera dan lalu menekan tombol “Edit Profil”. Terdapat juga menu “logout” untuk keluar sistem dan diarahkan ke Landing Page.</a:t>
            </a:r>
            <a:endParaRPr lang="en-ID">
              <a:latin typeface="Franklin Gothic Book" panose="020B0503020102020204" pitchFamily="34" charset="0"/>
            </a:endParaRPr>
          </a:p>
        </p:txBody>
      </p:sp>
      <p:pic>
        <p:nvPicPr>
          <p:cNvPr id="4" name="Picture 3">
            <a:extLst>
              <a:ext uri="{FF2B5EF4-FFF2-40B4-BE49-F238E27FC236}">
                <a16:creationId xmlns:a16="http://schemas.microsoft.com/office/drawing/2014/main" id="{E8A55FDB-E86E-4CF7-AECF-4588F4FEF52A}"/>
              </a:ext>
            </a:extLst>
          </p:cNvPr>
          <p:cNvPicPr>
            <a:picLocks noChangeAspect="1"/>
          </p:cNvPicPr>
          <p:nvPr/>
        </p:nvPicPr>
        <p:blipFill>
          <a:blip r:embed="rId3"/>
          <a:stretch>
            <a:fillRect/>
          </a:stretch>
        </p:blipFill>
        <p:spPr>
          <a:xfrm>
            <a:off x="609600" y="1058083"/>
            <a:ext cx="5486400" cy="2656784"/>
          </a:xfrm>
          <a:prstGeom prst="rect">
            <a:avLst/>
          </a:prstGeom>
        </p:spPr>
      </p:pic>
      <p:pic>
        <p:nvPicPr>
          <p:cNvPr id="5" name="Picture 4">
            <a:extLst>
              <a:ext uri="{FF2B5EF4-FFF2-40B4-BE49-F238E27FC236}">
                <a16:creationId xmlns:a16="http://schemas.microsoft.com/office/drawing/2014/main" id="{AC5584A3-7D0D-4245-81EE-D2EC8C18310F}"/>
              </a:ext>
            </a:extLst>
          </p:cNvPr>
          <p:cNvPicPr>
            <a:picLocks noChangeAspect="1"/>
          </p:cNvPicPr>
          <p:nvPr/>
        </p:nvPicPr>
        <p:blipFill>
          <a:blip r:embed="rId4"/>
          <a:stretch>
            <a:fillRect/>
          </a:stretch>
        </p:blipFill>
        <p:spPr>
          <a:xfrm>
            <a:off x="1507375" y="2860048"/>
            <a:ext cx="4588625" cy="2261854"/>
          </a:xfrm>
          <a:prstGeom prst="rect">
            <a:avLst/>
          </a:prstGeom>
        </p:spPr>
      </p:pic>
    </p:spTree>
    <p:extLst>
      <p:ext uri="{BB962C8B-B14F-4D97-AF65-F5344CB8AC3E}">
        <p14:creationId xmlns:p14="http://schemas.microsoft.com/office/powerpoint/2010/main" val="39617801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752442" y="1881282"/>
            <a:ext cx="5240736" cy="838152"/>
          </a:xfrm>
        </p:spPr>
        <p:txBody>
          <a:bodyPr>
            <a:normAutofit fontScale="90000"/>
          </a:bodyPr>
          <a:lstStyle/>
          <a:p>
            <a:pPr algn="l"/>
            <a:r>
              <a:rPr lang="id-ID"/>
              <a:t>Fitur Untuk </a:t>
            </a:r>
            <a:r>
              <a:rPr lang="en-ID"/>
              <a:t>Administrator</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22</a:t>
            </a:fld>
            <a:endParaRPr lang="en-ID" dirty="0"/>
          </a:p>
        </p:txBody>
      </p:sp>
      <p:sp>
        <p:nvSpPr>
          <p:cNvPr id="70" name="Freeform: Shape 69">
            <a:extLst>
              <a:ext uri="{FF2B5EF4-FFF2-40B4-BE49-F238E27FC236}">
                <a16:creationId xmlns:a16="http://schemas.microsoft.com/office/drawing/2014/main" id="{4757E8D2-C5FA-4E1C-A6FD-B165E2BF81BD}"/>
              </a:ext>
            </a:extLst>
          </p:cNvPr>
          <p:cNvSpPr>
            <a:spLocks/>
          </p:cNvSpPr>
          <p:nvPr/>
        </p:nvSpPr>
        <p:spPr bwMode="auto">
          <a:xfrm flipH="1">
            <a:off x="7647037" y="2219918"/>
            <a:ext cx="4544963" cy="4699285"/>
          </a:xfrm>
          <a:custGeom>
            <a:avLst/>
            <a:gdLst>
              <a:gd name="connsiteX0" fmla="*/ 2461384 w 4544963"/>
              <a:gd name="connsiteY0" fmla="*/ 30 h 4699285"/>
              <a:gd name="connsiteX1" fmla="*/ 2183934 w 4544963"/>
              <a:gd name="connsiteY1" fmla="*/ 16965 h 4699285"/>
              <a:gd name="connsiteX2" fmla="*/ 840576 w 4544963"/>
              <a:gd name="connsiteY2" fmla="*/ 953886 h 4699285"/>
              <a:gd name="connsiteX3" fmla="*/ 142070 w 4544963"/>
              <a:gd name="connsiteY3" fmla="*/ 1345500 h 4699285"/>
              <a:gd name="connsiteX4" fmla="*/ 0 w 4544963"/>
              <a:gd name="connsiteY4" fmla="*/ 1375874 h 4699285"/>
              <a:gd name="connsiteX5" fmla="*/ 0 w 4544963"/>
              <a:gd name="connsiteY5" fmla="*/ 4699285 h 4699285"/>
              <a:gd name="connsiteX6" fmla="*/ 4081872 w 4544963"/>
              <a:gd name="connsiteY6" fmla="*/ 4699285 h 4699285"/>
              <a:gd name="connsiteX7" fmla="*/ 4240096 w 4544963"/>
              <a:gd name="connsiteY7" fmla="*/ 4553635 h 4699285"/>
              <a:gd name="connsiteX8" fmla="*/ 4481352 w 4544963"/>
              <a:gd name="connsiteY8" fmla="*/ 3468779 h 4699285"/>
              <a:gd name="connsiteX9" fmla="*/ 3954974 w 4544963"/>
              <a:gd name="connsiteY9" fmla="*/ 2761979 h 4699285"/>
              <a:gd name="connsiteX10" fmla="*/ 3620506 w 4544963"/>
              <a:gd name="connsiteY10" fmla="*/ 1907244 h 4699285"/>
              <a:gd name="connsiteX11" fmla="*/ 2461384 w 4544963"/>
              <a:gd name="connsiteY11" fmla="*/ 30 h 469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4963" h="4699285">
                <a:moveTo>
                  <a:pt x="2461384" y="30"/>
                </a:moveTo>
                <a:cubicBezTo>
                  <a:pt x="2374986" y="-457"/>
                  <a:pt x="2282630" y="4979"/>
                  <a:pt x="2183934" y="16965"/>
                </a:cubicBezTo>
                <a:cubicBezTo>
                  <a:pt x="1613692" y="88193"/>
                  <a:pt x="1169561" y="521039"/>
                  <a:pt x="840576" y="953886"/>
                </a:cubicBezTo>
                <a:cubicBezTo>
                  <a:pt x="669229" y="1183322"/>
                  <a:pt x="410067" y="1282202"/>
                  <a:pt x="142070" y="1345500"/>
                </a:cubicBezTo>
                <a:lnTo>
                  <a:pt x="0" y="1375874"/>
                </a:lnTo>
                <a:lnTo>
                  <a:pt x="0" y="4699285"/>
                </a:lnTo>
                <a:lnTo>
                  <a:pt x="4081872" y="4699285"/>
                </a:lnTo>
                <a:lnTo>
                  <a:pt x="4240096" y="4553635"/>
                </a:lnTo>
                <a:cubicBezTo>
                  <a:pt x="4519733" y="4257766"/>
                  <a:pt x="4623912" y="3852314"/>
                  <a:pt x="4481352" y="3468779"/>
                </a:cubicBezTo>
                <a:cubicBezTo>
                  <a:pt x="4355241" y="3107161"/>
                  <a:pt x="4146883" y="2997579"/>
                  <a:pt x="3954974" y="2761979"/>
                </a:cubicBezTo>
                <a:cubicBezTo>
                  <a:pt x="3719201" y="2477067"/>
                  <a:pt x="3554708" y="2274342"/>
                  <a:pt x="3620506" y="1907244"/>
                </a:cubicBezTo>
                <a:cubicBezTo>
                  <a:pt x="3713032" y="1347352"/>
                  <a:pt x="3757369" y="7333"/>
                  <a:pt x="2461384" y="3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71" name="Rectangle: Rounded Corners 70">
            <a:extLst>
              <a:ext uri="{FF2B5EF4-FFF2-40B4-BE49-F238E27FC236}">
                <a16:creationId xmlns:a16="http://schemas.microsoft.com/office/drawing/2014/main" id="{EF2499DA-4AEE-4A7B-9464-36EA6676E847}"/>
              </a:ext>
            </a:extLst>
          </p:cNvPr>
          <p:cNvSpPr/>
          <p:nvPr/>
        </p:nvSpPr>
        <p:spPr>
          <a:xfrm flipH="1">
            <a:off x="5284786" y="3490203"/>
            <a:ext cx="6907213" cy="2454275"/>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C4147A46-60F0-4463-A850-7FFDD091EB8A}"/>
              </a:ext>
            </a:extLst>
          </p:cNvPr>
          <p:cNvSpPr/>
          <p:nvPr/>
        </p:nvSpPr>
        <p:spPr>
          <a:xfrm>
            <a:off x="8265335" y="612304"/>
            <a:ext cx="1982591" cy="1982591"/>
          </a:xfrm>
          <a:prstGeom prst="ellipse">
            <a:avLst/>
          </a:prstGeom>
          <a:gradFill flip="none" rotWithShape="1">
            <a:gsLst>
              <a:gs pos="0">
                <a:schemeClr val="bg1">
                  <a:alpha val="0"/>
                </a:schemeClr>
              </a:gs>
              <a:gs pos="100000">
                <a:srgbClr val="CA85E0">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0" name="Group 39">
            <a:extLst>
              <a:ext uri="{FF2B5EF4-FFF2-40B4-BE49-F238E27FC236}">
                <a16:creationId xmlns:a16="http://schemas.microsoft.com/office/drawing/2014/main" id="{E20BFCA7-F714-47FD-A0D4-FC65B9699B0E}"/>
              </a:ext>
            </a:extLst>
          </p:cNvPr>
          <p:cNvGrpSpPr/>
          <p:nvPr/>
        </p:nvGrpSpPr>
        <p:grpSpPr>
          <a:xfrm>
            <a:off x="7868515" y="713582"/>
            <a:ext cx="2915099" cy="4733591"/>
            <a:chOff x="-7597776" y="4797425"/>
            <a:chExt cx="4198938" cy="6818313"/>
          </a:xfrm>
        </p:grpSpPr>
        <p:sp>
          <p:nvSpPr>
            <p:cNvPr id="41" name="Freeform 5">
              <a:extLst>
                <a:ext uri="{FF2B5EF4-FFF2-40B4-BE49-F238E27FC236}">
                  <a16:creationId xmlns:a16="http://schemas.microsoft.com/office/drawing/2014/main" id="{E6D88A34-33AC-4B8A-A7BB-EEF4B5E7C95E}"/>
                </a:ext>
              </a:extLst>
            </p:cNvPr>
            <p:cNvSpPr>
              <a:spLocks/>
            </p:cNvSpPr>
            <p:nvPr/>
          </p:nvSpPr>
          <p:spPr bwMode="auto">
            <a:xfrm>
              <a:off x="-5446713" y="5178425"/>
              <a:ext cx="584200" cy="784225"/>
            </a:xfrm>
            <a:custGeom>
              <a:avLst/>
              <a:gdLst>
                <a:gd name="T0" fmla="*/ 154 w 222"/>
                <a:gd name="T1" fmla="*/ 19 h 299"/>
                <a:gd name="T2" fmla="*/ 184 w 222"/>
                <a:gd name="T3" fmla="*/ 171 h 299"/>
                <a:gd name="T4" fmla="*/ 217 w 222"/>
                <a:gd name="T5" fmla="*/ 224 h 299"/>
                <a:gd name="T6" fmla="*/ 201 w 222"/>
                <a:gd name="T7" fmla="*/ 271 h 299"/>
                <a:gd name="T8" fmla="*/ 152 w 222"/>
                <a:gd name="T9" fmla="*/ 275 h 299"/>
                <a:gd name="T10" fmla="*/ 142 w 222"/>
                <a:gd name="T11" fmla="*/ 270 h 299"/>
                <a:gd name="T12" fmla="*/ 106 w 222"/>
                <a:gd name="T13" fmla="*/ 285 h 299"/>
                <a:gd name="T14" fmla="*/ 58 w 222"/>
                <a:gd name="T15" fmla="*/ 294 h 299"/>
                <a:gd name="T16" fmla="*/ 19 w 222"/>
                <a:gd name="T17" fmla="*/ 246 h 299"/>
                <a:gd name="T18" fmla="*/ 31 w 222"/>
                <a:gd name="T19" fmla="*/ 71 h 299"/>
                <a:gd name="T20" fmla="*/ 80 w 222"/>
                <a:gd name="T21"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299">
                  <a:moveTo>
                    <a:pt x="154" y="19"/>
                  </a:moveTo>
                  <a:cubicBezTo>
                    <a:pt x="180" y="65"/>
                    <a:pt x="158" y="126"/>
                    <a:pt x="184" y="171"/>
                  </a:cubicBezTo>
                  <a:cubicBezTo>
                    <a:pt x="195" y="189"/>
                    <a:pt x="212" y="203"/>
                    <a:pt x="217" y="224"/>
                  </a:cubicBezTo>
                  <a:cubicBezTo>
                    <a:pt x="222" y="241"/>
                    <a:pt x="215" y="260"/>
                    <a:pt x="201" y="271"/>
                  </a:cubicBezTo>
                  <a:cubicBezTo>
                    <a:pt x="188" y="281"/>
                    <a:pt x="167" y="283"/>
                    <a:pt x="152" y="275"/>
                  </a:cubicBezTo>
                  <a:cubicBezTo>
                    <a:pt x="148" y="273"/>
                    <a:pt x="145" y="271"/>
                    <a:pt x="142" y="270"/>
                  </a:cubicBezTo>
                  <a:cubicBezTo>
                    <a:pt x="129" y="266"/>
                    <a:pt x="117" y="278"/>
                    <a:pt x="106" y="285"/>
                  </a:cubicBezTo>
                  <a:cubicBezTo>
                    <a:pt x="92" y="295"/>
                    <a:pt x="74" y="299"/>
                    <a:pt x="58" y="294"/>
                  </a:cubicBezTo>
                  <a:cubicBezTo>
                    <a:pt x="38" y="287"/>
                    <a:pt x="25" y="267"/>
                    <a:pt x="19" y="246"/>
                  </a:cubicBezTo>
                  <a:cubicBezTo>
                    <a:pt x="0" y="190"/>
                    <a:pt x="13" y="128"/>
                    <a:pt x="31" y="71"/>
                  </a:cubicBezTo>
                  <a:cubicBezTo>
                    <a:pt x="39" y="42"/>
                    <a:pt x="52" y="11"/>
                    <a:pt x="80" y="0"/>
                  </a:cubicBezTo>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6">
              <a:extLst>
                <a:ext uri="{FF2B5EF4-FFF2-40B4-BE49-F238E27FC236}">
                  <a16:creationId xmlns:a16="http://schemas.microsoft.com/office/drawing/2014/main" id="{C6EDC938-4B86-4B29-95EC-9D5543224197}"/>
                </a:ext>
              </a:extLst>
            </p:cNvPr>
            <p:cNvSpPr>
              <a:spLocks/>
            </p:cNvSpPr>
            <p:nvPr/>
          </p:nvSpPr>
          <p:spPr bwMode="auto">
            <a:xfrm>
              <a:off x="-5176838" y="5986463"/>
              <a:ext cx="1778000" cy="1144588"/>
            </a:xfrm>
            <a:custGeom>
              <a:avLst/>
              <a:gdLst>
                <a:gd name="T0" fmla="*/ 658 w 676"/>
                <a:gd name="T1" fmla="*/ 192 h 436"/>
                <a:gd name="T2" fmla="*/ 662 w 676"/>
                <a:gd name="T3" fmla="*/ 216 h 436"/>
                <a:gd name="T4" fmla="*/ 550 w 676"/>
                <a:gd name="T5" fmla="*/ 268 h 436"/>
                <a:gd name="T6" fmla="*/ 236 w 676"/>
                <a:gd name="T7" fmla="*/ 436 h 436"/>
                <a:gd name="T8" fmla="*/ 12 w 676"/>
                <a:gd name="T9" fmla="*/ 114 h 436"/>
                <a:gd name="T10" fmla="*/ 44 w 676"/>
                <a:gd name="T11" fmla="*/ 0 h 436"/>
                <a:gd name="T12" fmla="*/ 99 w 676"/>
                <a:gd name="T13" fmla="*/ 49 h 436"/>
                <a:gd name="T14" fmla="*/ 253 w 676"/>
                <a:gd name="T15" fmla="*/ 325 h 436"/>
                <a:gd name="T16" fmla="*/ 520 w 676"/>
                <a:gd name="T17" fmla="*/ 222 h 436"/>
                <a:gd name="T18" fmla="*/ 562 w 676"/>
                <a:gd name="T19" fmla="*/ 187 h 436"/>
                <a:gd name="T20" fmla="*/ 606 w 676"/>
                <a:gd name="T21" fmla="*/ 117 h 436"/>
                <a:gd name="T22" fmla="*/ 676 w 676"/>
                <a:gd name="T23" fmla="*/ 88 h 436"/>
                <a:gd name="T24" fmla="*/ 633 w 676"/>
                <a:gd name="T25" fmla="*/ 128 h 436"/>
                <a:gd name="T26" fmla="*/ 612 w 676"/>
                <a:gd name="T27" fmla="*/ 156 h 436"/>
                <a:gd name="T28" fmla="*/ 628 w 676"/>
                <a:gd name="T29" fmla="*/ 158 h 436"/>
                <a:gd name="T30" fmla="*/ 662 w 676"/>
                <a:gd name="T31" fmla="*/ 167 h 436"/>
                <a:gd name="T32" fmla="*/ 658 w 676"/>
                <a:gd name="T33" fmla="*/ 19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6" h="436">
                  <a:moveTo>
                    <a:pt x="658" y="192"/>
                  </a:moveTo>
                  <a:cubicBezTo>
                    <a:pt x="658" y="198"/>
                    <a:pt x="668" y="203"/>
                    <a:pt x="662" y="216"/>
                  </a:cubicBezTo>
                  <a:cubicBezTo>
                    <a:pt x="647" y="246"/>
                    <a:pt x="603" y="287"/>
                    <a:pt x="550" y="268"/>
                  </a:cubicBezTo>
                  <a:cubicBezTo>
                    <a:pt x="548" y="269"/>
                    <a:pt x="258" y="436"/>
                    <a:pt x="236" y="436"/>
                  </a:cubicBezTo>
                  <a:cubicBezTo>
                    <a:pt x="214" y="436"/>
                    <a:pt x="62" y="292"/>
                    <a:pt x="12" y="114"/>
                  </a:cubicBezTo>
                  <a:cubicBezTo>
                    <a:pt x="0" y="72"/>
                    <a:pt x="5" y="22"/>
                    <a:pt x="44" y="0"/>
                  </a:cubicBezTo>
                  <a:cubicBezTo>
                    <a:pt x="44" y="0"/>
                    <a:pt x="78" y="8"/>
                    <a:pt x="99" y="49"/>
                  </a:cubicBezTo>
                  <a:cubicBezTo>
                    <a:pt x="132" y="111"/>
                    <a:pt x="231" y="317"/>
                    <a:pt x="253" y="325"/>
                  </a:cubicBezTo>
                  <a:cubicBezTo>
                    <a:pt x="280" y="307"/>
                    <a:pt x="413" y="267"/>
                    <a:pt x="520" y="222"/>
                  </a:cubicBezTo>
                  <a:cubicBezTo>
                    <a:pt x="544" y="211"/>
                    <a:pt x="553" y="202"/>
                    <a:pt x="562" y="187"/>
                  </a:cubicBezTo>
                  <a:cubicBezTo>
                    <a:pt x="570" y="171"/>
                    <a:pt x="590" y="134"/>
                    <a:pt x="606" y="117"/>
                  </a:cubicBezTo>
                  <a:cubicBezTo>
                    <a:pt x="612" y="111"/>
                    <a:pt x="676" y="77"/>
                    <a:pt x="676" y="88"/>
                  </a:cubicBezTo>
                  <a:cubicBezTo>
                    <a:pt x="676" y="95"/>
                    <a:pt x="657" y="112"/>
                    <a:pt x="633" y="128"/>
                  </a:cubicBezTo>
                  <a:cubicBezTo>
                    <a:pt x="620" y="135"/>
                    <a:pt x="614" y="150"/>
                    <a:pt x="612" y="156"/>
                  </a:cubicBezTo>
                  <a:cubicBezTo>
                    <a:pt x="610" y="160"/>
                    <a:pt x="618" y="159"/>
                    <a:pt x="628" y="158"/>
                  </a:cubicBezTo>
                  <a:cubicBezTo>
                    <a:pt x="641" y="158"/>
                    <a:pt x="659" y="157"/>
                    <a:pt x="662" y="167"/>
                  </a:cubicBezTo>
                  <a:cubicBezTo>
                    <a:pt x="662" y="169"/>
                    <a:pt x="658" y="188"/>
                    <a:pt x="658" y="192"/>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7">
              <a:extLst>
                <a:ext uri="{FF2B5EF4-FFF2-40B4-BE49-F238E27FC236}">
                  <a16:creationId xmlns:a16="http://schemas.microsoft.com/office/drawing/2014/main" id="{6503C535-C975-4B21-A1AD-033435FC944A}"/>
                </a:ext>
              </a:extLst>
            </p:cNvPr>
            <p:cNvSpPr>
              <a:spLocks/>
            </p:cNvSpPr>
            <p:nvPr/>
          </p:nvSpPr>
          <p:spPr bwMode="auto">
            <a:xfrm>
              <a:off x="-5189538" y="5972175"/>
              <a:ext cx="493713" cy="661988"/>
            </a:xfrm>
            <a:custGeom>
              <a:avLst/>
              <a:gdLst>
                <a:gd name="T0" fmla="*/ 38 w 188"/>
                <a:gd name="T1" fmla="*/ 0 h 252"/>
                <a:gd name="T2" fmla="*/ 124 w 188"/>
                <a:gd name="T3" fmla="*/ 67 h 252"/>
                <a:gd name="T4" fmla="*/ 136 w 188"/>
                <a:gd name="T5" fmla="*/ 94 h 252"/>
                <a:gd name="T6" fmla="*/ 188 w 188"/>
                <a:gd name="T7" fmla="*/ 208 h 252"/>
                <a:gd name="T8" fmla="*/ 120 w 188"/>
                <a:gd name="T9" fmla="*/ 241 h 252"/>
                <a:gd name="T10" fmla="*/ 57 w 188"/>
                <a:gd name="T11" fmla="*/ 250 h 252"/>
                <a:gd name="T12" fmla="*/ 46 w 188"/>
                <a:gd name="T13" fmla="*/ 247 h 252"/>
                <a:gd name="T14" fmla="*/ 35 w 188"/>
                <a:gd name="T15" fmla="*/ 238 h 252"/>
                <a:gd name="T16" fmla="*/ 16 w 188"/>
                <a:gd name="T17" fmla="*/ 215 h 252"/>
                <a:gd name="T18" fmla="*/ 3 w 188"/>
                <a:gd name="T19" fmla="*/ 192 h 252"/>
                <a:gd name="T20" fmla="*/ 6 w 188"/>
                <a:gd name="T21" fmla="*/ 158 h 252"/>
                <a:gd name="T22" fmla="*/ 38 w 188"/>
                <a:gd name="T2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252">
                  <a:moveTo>
                    <a:pt x="38" y="0"/>
                  </a:moveTo>
                  <a:cubicBezTo>
                    <a:pt x="75" y="9"/>
                    <a:pt x="106" y="33"/>
                    <a:pt x="124" y="67"/>
                  </a:cubicBezTo>
                  <a:cubicBezTo>
                    <a:pt x="129" y="76"/>
                    <a:pt x="132" y="85"/>
                    <a:pt x="136" y="94"/>
                  </a:cubicBezTo>
                  <a:cubicBezTo>
                    <a:pt x="152" y="133"/>
                    <a:pt x="173" y="169"/>
                    <a:pt x="188" y="208"/>
                  </a:cubicBezTo>
                  <a:cubicBezTo>
                    <a:pt x="167" y="225"/>
                    <a:pt x="142" y="233"/>
                    <a:pt x="120" y="241"/>
                  </a:cubicBezTo>
                  <a:cubicBezTo>
                    <a:pt x="100" y="249"/>
                    <a:pt x="78" y="252"/>
                    <a:pt x="57" y="250"/>
                  </a:cubicBezTo>
                  <a:cubicBezTo>
                    <a:pt x="53" y="249"/>
                    <a:pt x="49" y="249"/>
                    <a:pt x="46" y="247"/>
                  </a:cubicBezTo>
                  <a:cubicBezTo>
                    <a:pt x="41" y="245"/>
                    <a:pt x="38" y="241"/>
                    <a:pt x="35" y="238"/>
                  </a:cubicBezTo>
                  <a:cubicBezTo>
                    <a:pt x="28" y="230"/>
                    <a:pt x="22" y="222"/>
                    <a:pt x="16" y="215"/>
                  </a:cubicBezTo>
                  <a:cubicBezTo>
                    <a:pt x="10" y="208"/>
                    <a:pt x="5" y="201"/>
                    <a:pt x="3" y="192"/>
                  </a:cubicBezTo>
                  <a:cubicBezTo>
                    <a:pt x="0" y="181"/>
                    <a:pt x="3" y="169"/>
                    <a:pt x="6" y="158"/>
                  </a:cubicBezTo>
                  <a:cubicBezTo>
                    <a:pt x="38" y="0"/>
                    <a:pt x="38" y="0"/>
                    <a:pt x="38" y="0"/>
                  </a:cubicBezTo>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8">
              <a:extLst>
                <a:ext uri="{FF2B5EF4-FFF2-40B4-BE49-F238E27FC236}">
                  <a16:creationId xmlns:a16="http://schemas.microsoft.com/office/drawing/2014/main" id="{D18D537C-0D4A-40E5-ACCA-96125F343D73}"/>
                </a:ext>
              </a:extLst>
            </p:cNvPr>
            <p:cNvSpPr>
              <a:spLocks/>
            </p:cNvSpPr>
            <p:nvPr/>
          </p:nvSpPr>
          <p:spPr bwMode="auto">
            <a:xfrm>
              <a:off x="-4873626" y="66055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48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 name="Freeform 9">
              <a:extLst>
                <a:ext uri="{FF2B5EF4-FFF2-40B4-BE49-F238E27FC236}">
                  <a16:creationId xmlns:a16="http://schemas.microsoft.com/office/drawing/2014/main" id="{F110CBD4-5527-4EA9-BD1D-7B1D0314DBE0}"/>
                </a:ext>
              </a:extLst>
            </p:cNvPr>
            <p:cNvSpPr>
              <a:spLocks/>
            </p:cNvSpPr>
            <p:nvPr/>
          </p:nvSpPr>
          <p:spPr bwMode="auto">
            <a:xfrm>
              <a:off x="-5037138" y="6243638"/>
              <a:ext cx="236538" cy="385763"/>
            </a:xfrm>
            <a:custGeom>
              <a:avLst/>
              <a:gdLst>
                <a:gd name="T0" fmla="*/ 10 w 90"/>
                <a:gd name="T1" fmla="*/ 0 h 147"/>
                <a:gd name="T2" fmla="*/ 2 w 90"/>
                <a:gd name="T3" fmla="*/ 5 h 147"/>
                <a:gd name="T4" fmla="*/ 0 w 90"/>
                <a:gd name="T5" fmla="*/ 17 h 147"/>
                <a:gd name="T6" fmla="*/ 8 w 90"/>
                <a:gd name="T7" fmla="*/ 64 h 147"/>
                <a:gd name="T8" fmla="*/ 3 w 90"/>
                <a:gd name="T9" fmla="*/ 147 h 147"/>
                <a:gd name="T10" fmla="*/ 3 w 90"/>
                <a:gd name="T11" fmla="*/ 147 h 147"/>
                <a:gd name="T12" fmla="*/ 12 w 90"/>
                <a:gd name="T13" fmla="*/ 147 h 147"/>
                <a:gd name="T14" fmla="*/ 62 w 90"/>
                <a:gd name="T15" fmla="*/ 138 h 147"/>
                <a:gd name="T16" fmla="*/ 62 w 90"/>
                <a:gd name="T17" fmla="*/ 138 h 147"/>
                <a:gd name="T18" fmla="*/ 62 w 90"/>
                <a:gd name="T19" fmla="*/ 138 h 147"/>
                <a:gd name="T20" fmla="*/ 90 w 90"/>
                <a:gd name="T21" fmla="*/ 127 h 147"/>
                <a:gd name="T22" fmla="*/ 18 w 90"/>
                <a:gd name="T23" fmla="*/ 4 h 147"/>
                <a:gd name="T24" fmla="*/ 13 w 90"/>
                <a:gd name="T25" fmla="*/ 0 h 147"/>
                <a:gd name="T26" fmla="*/ 10 w 90"/>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47">
                  <a:moveTo>
                    <a:pt x="10" y="0"/>
                  </a:moveTo>
                  <a:cubicBezTo>
                    <a:pt x="7" y="0"/>
                    <a:pt x="4" y="2"/>
                    <a:pt x="2" y="5"/>
                  </a:cubicBezTo>
                  <a:cubicBezTo>
                    <a:pt x="0" y="8"/>
                    <a:pt x="0" y="13"/>
                    <a:pt x="0" y="17"/>
                  </a:cubicBezTo>
                  <a:cubicBezTo>
                    <a:pt x="0" y="33"/>
                    <a:pt x="3" y="49"/>
                    <a:pt x="8" y="64"/>
                  </a:cubicBezTo>
                  <a:cubicBezTo>
                    <a:pt x="3" y="147"/>
                    <a:pt x="3" y="147"/>
                    <a:pt x="3" y="147"/>
                  </a:cubicBezTo>
                  <a:cubicBezTo>
                    <a:pt x="3" y="147"/>
                    <a:pt x="3" y="147"/>
                    <a:pt x="3" y="147"/>
                  </a:cubicBezTo>
                  <a:cubicBezTo>
                    <a:pt x="6" y="147"/>
                    <a:pt x="9" y="147"/>
                    <a:pt x="12" y="147"/>
                  </a:cubicBezTo>
                  <a:cubicBezTo>
                    <a:pt x="29" y="147"/>
                    <a:pt x="46" y="144"/>
                    <a:pt x="62" y="138"/>
                  </a:cubicBezTo>
                  <a:cubicBezTo>
                    <a:pt x="62" y="138"/>
                    <a:pt x="62" y="138"/>
                    <a:pt x="62" y="138"/>
                  </a:cubicBezTo>
                  <a:cubicBezTo>
                    <a:pt x="62" y="138"/>
                    <a:pt x="62" y="138"/>
                    <a:pt x="62" y="138"/>
                  </a:cubicBezTo>
                  <a:cubicBezTo>
                    <a:pt x="71" y="135"/>
                    <a:pt x="81" y="131"/>
                    <a:pt x="90" y="127"/>
                  </a:cubicBezTo>
                  <a:cubicBezTo>
                    <a:pt x="80" y="81"/>
                    <a:pt x="49" y="41"/>
                    <a:pt x="18" y="4"/>
                  </a:cubicBezTo>
                  <a:cubicBezTo>
                    <a:pt x="16" y="3"/>
                    <a:pt x="15" y="1"/>
                    <a:pt x="13" y="0"/>
                  </a:cubicBezTo>
                  <a:cubicBezTo>
                    <a:pt x="12" y="0"/>
                    <a:pt x="11" y="0"/>
                    <a:pt x="10" y="0"/>
                  </a:cubicBezTo>
                </a:path>
              </a:pathLst>
            </a:custGeom>
            <a:solidFill>
              <a:srgbClr val="5E5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10">
              <a:extLst>
                <a:ext uri="{FF2B5EF4-FFF2-40B4-BE49-F238E27FC236}">
                  <a16:creationId xmlns:a16="http://schemas.microsoft.com/office/drawing/2014/main" id="{49F36CD2-FE6A-4845-ACCD-C84918504A54}"/>
                </a:ext>
              </a:extLst>
            </p:cNvPr>
            <p:cNvSpPr>
              <a:spLocks/>
            </p:cNvSpPr>
            <p:nvPr/>
          </p:nvSpPr>
          <p:spPr bwMode="auto">
            <a:xfrm>
              <a:off x="-5854701" y="5718175"/>
              <a:ext cx="633413" cy="493713"/>
            </a:xfrm>
            <a:custGeom>
              <a:avLst/>
              <a:gdLst>
                <a:gd name="T0" fmla="*/ 200 w 241"/>
                <a:gd name="T1" fmla="*/ 15 h 188"/>
                <a:gd name="T2" fmla="*/ 207 w 241"/>
                <a:gd name="T3" fmla="*/ 70 h 188"/>
                <a:gd name="T4" fmla="*/ 241 w 241"/>
                <a:gd name="T5" fmla="*/ 80 h 188"/>
                <a:gd name="T6" fmla="*/ 241 w 241"/>
                <a:gd name="T7" fmla="*/ 188 h 188"/>
                <a:gd name="T8" fmla="*/ 98 w 241"/>
                <a:gd name="T9" fmla="*/ 166 h 188"/>
                <a:gd name="T10" fmla="*/ 0 w 241"/>
                <a:gd name="T11" fmla="*/ 111 h 188"/>
                <a:gd name="T12" fmla="*/ 103 w 241"/>
                <a:gd name="T13" fmla="*/ 67 h 188"/>
                <a:gd name="T14" fmla="*/ 97 w 241"/>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88">
                  <a:moveTo>
                    <a:pt x="200" y="15"/>
                  </a:moveTo>
                  <a:cubicBezTo>
                    <a:pt x="200" y="15"/>
                    <a:pt x="199" y="67"/>
                    <a:pt x="207" y="70"/>
                  </a:cubicBezTo>
                  <a:cubicBezTo>
                    <a:pt x="223" y="77"/>
                    <a:pt x="241" y="80"/>
                    <a:pt x="241" y="80"/>
                  </a:cubicBezTo>
                  <a:cubicBezTo>
                    <a:pt x="241" y="188"/>
                    <a:pt x="241" y="188"/>
                    <a:pt x="241" y="188"/>
                  </a:cubicBezTo>
                  <a:cubicBezTo>
                    <a:pt x="98" y="166"/>
                    <a:pt x="98" y="166"/>
                    <a:pt x="98" y="166"/>
                  </a:cubicBezTo>
                  <a:cubicBezTo>
                    <a:pt x="0" y="111"/>
                    <a:pt x="0" y="111"/>
                    <a:pt x="0" y="111"/>
                  </a:cubicBezTo>
                  <a:cubicBezTo>
                    <a:pt x="0" y="111"/>
                    <a:pt x="102" y="77"/>
                    <a:pt x="103" y="67"/>
                  </a:cubicBezTo>
                  <a:cubicBezTo>
                    <a:pt x="104" y="57"/>
                    <a:pt x="97" y="0"/>
                    <a:pt x="97" y="0"/>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11">
              <a:extLst>
                <a:ext uri="{FF2B5EF4-FFF2-40B4-BE49-F238E27FC236}">
                  <a16:creationId xmlns:a16="http://schemas.microsoft.com/office/drawing/2014/main" id="{AE359BDC-4C82-4307-B6B2-7C4220CDD697}"/>
                </a:ext>
              </a:extLst>
            </p:cNvPr>
            <p:cNvSpPr>
              <a:spLocks/>
            </p:cNvSpPr>
            <p:nvPr/>
          </p:nvSpPr>
          <p:spPr bwMode="auto">
            <a:xfrm>
              <a:off x="-6010276" y="9242425"/>
              <a:ext cx="563563" cy="2132013"/>
            </a:xfrm>
            <a:custGeom>
              <a:avLst/>
              <a:gdLst>
                <a:gd name="T0" fmla="*/ 39 w 214"/>
                <a:gd name="T1" fmla="*/ 225 h 812"/>
                <a:gd name="T2" fmla="*/ 39 w 214"/>
                <a:gd name="T3" fmla="*/ 225 h 812"/>
                <a:gd name="T4" fmla="*/ 10 w 214"/>
                <a:gd name="T5" fmla="*/ 805 h 812"/>
                <a:gd name="T6" fmla="*/ 63 w 214"/>
                <a:gd name="T7" fmla="*/ 812 h 812"/>
                <a:gd name="T8" fmla="*/ 206 w 214"/>
                <a:gd name="T9" fmla="*/ 111 h 812"/>
                <a:gd name="T10" fmla="*/ 209 w 214"/>
                <a:gd name="T11" fmla="*/ 89 h 812"/>
                <a:gd name="T12" fmla="*/ 95 w 214"/>
                <a:gd name="T13" fmla="*/ 70 h 812"/>
                <a:gd name="T14" fmla="*/ 75 w 214"/>
                <a:gd name="T15" fmla="*/ 108 h 812"/>
                <a:gd name="T16" fmla="*/ 68 w 214"/>
                <a:gd name="T17" fmla="*/ 125 h 812"/>
                <a:gd name="T18" fmla="*/ 68 w 214"/>
                <a:gd name="T19" fmla="*/ 125 h 812"/>
                <a:gd name="T20" fmla="*/ 49 w 214"/>
                <a:gd name="T21" fmla="*/ 184 h 812"/>
                <a:gd name="T22" fmla="*/ 49 w 214"/>
                <a:gd name="T23" fmla="*/ 186 h 812"/>
                <a:gd name="T24" fmla="*/ 44 w 214"/>
                <a:gd name="T25" fmla="*/ 204 h 812"/>
                <a:gd name="T26" fmla="*/ 44 w 214"/>
                <a:gd name="T27" fmla="*/ 206 h 812"/>
                <a:gd name="T28" fmla="*/ 39 w 214"/>
                <a:gd name="T29" fmla="*/ 225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 h="812">
                  <a:moveTo>
                    <a:pt x="39" y="225"/>
                  </a:moveTo>
                  <a:cubicBezTo>
                    <a:pt x="39" y="225"/>
                    <a:pt x="39" y="225"/>
                    <a:pt x="39" y="225"/>
                  </a:cubicBezTo>
                  <a:cubicBezTo>
                    <a:pt x="0" y="411"/>
                    <a:pt x="19" y="666"/>
                    <a:pt x="10" y="805"/>
                  </a:cubicBezTo>
                  <a:cubicBezTo>
                    <a:pt x="12" y="806"/>
                    <a:pt x="63" y="812"/>
                    <a:pt x="63" y="812"/>
                  </a:cubicBezTo>
                  <a:cubicBezTo>
                    <a:pt x="63" y="812"/>
                    <a:pt x="184" y="224"/>
                    <a:pt x="206" y="111"/>
                  </a:cubicBezTo>
                  <a:cubicBezTo>
                    <a:pt x="208" y="103"/>
                    <a:pt x="209" y="95"/>
                    <a:pt x="209" y="89"/>
                  </a:cubicBezTo>
                  <a:cubicBezTo>
                    <a:pt x="214" y="4"/>
                    <a:pt x="138" y="0"/>
                    <a:pt x="95" y="70"/>
                  </a:cubicBezTo>
                  <a:cubicBezTo>
                    <a:pt x="88" y="81"/>
                    <a:pt x="81" y="94"/>
                    <a:pt x="75" y="108"/>
                  </a:cubicBezTo>
                  <a:cubicBezTo>
                    <a:pt x="73" y="113"/>
                    <a:pt x="70" y="119"/>
                    <a:pt x="68" y="125"/>
                  </a:cubicBezTo>
                  <a:cubicBezTo>
                    <a:pt x="68" y="125"/>
                    <a:pt x="68" y="125"/>
                    <a:pt x="68" y="125"/>
                  </a:cubicBezTo>
                  <a:cubicBezTo>
                    <a:pt x="61" y="143"/>
                    <a:pt x="55" y="163"/>
                    <a:pt x="49" y="184"/>
                  </a:cubicBezTo>
                  <a:cubicBezTo>
                    <a:pt x="49" y="186"/>
                    <a:pt x="49" y="186"/>
                    <a:pt x="49" y="186"/>
                  </a:cubicBezTo>
                  <a:cubicBezTo>
                    <a:pt x="47" y="192"/>
                    <a:pt x="45" y="198"/>
                    <a:pt x="44" y="204"/>
                  </a:cubicBezTo>
                  <a:cubicBezTo>
                    <a:pt x="44" y="206"/>
                    <a:pt x="44" y="206"/>
                    <a:pt x="44" y="206"/>
                  </a:cubicBezTo>
                  <a:cubicBezTo>
                    <a:pt x="42" y="212"/>
                    <a:pt x="41" y="218"/>
                    <a:pt x="39" y="22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12">
              <a:extLst>
                <a:ext uri="{FF2B5EF4-FFF2-40B4-BE49-F238E27FC236}">
                  <a16:creationId xmlns:a16="http://schemas.microsoft.com/office/drawing/2014/main" id="{27CC7473-B2E4-485A-A87F-19EAF9E8FFD6}"/>
                </a:ext>
              </a:extLst>
            </p:cNvPr>
            <p:cNvSpPr>
              <a:spLocks/>
            </p:cNvSpPr>
            <p:nvPr/>
          </p:nvSpPr>
          <p:spPr bwMode="auto">
            <a:xfrm>
              <a:off x="-5899151" y="7686675"/>
              <a:ext cx="601663" cy="2025650"/>
            </a:xfrm>
            <a:custGeom>
              <a:avLst/>
              <a:gdLst>
                <a:gd name="T0" fmla="*/ 227 w 229"/>
                <a:gd name="T1" fmla="*/ 152 h 772"/>
                <a:gd name="T2" fmla="*/ 207 w 229"/>
                <a:gd name="T3" fmla="*/ 326 h 772"/>
                <a:gd name="T4" fmla="*/ 182 w 229"/>
                <a:gd name="T5" fmla="*/ 545 h 772"/>
                <a:gd name="T6" fmla="*/ 172 w 229"/>
                <a:gd name="T7" fmla="*/ 651 h 772"/>
                <a:gd name="T8" fmla="*/ 167 w 229"/>
                <a:gd name="T9" fmla="*/ 682 h 772"/>
                <a:gd name="T10" fmla="*/ 167 w 229"/>
                <a:gd name="T11" fmla="*/ 682 h 772"/>
                <a:gd name="T12" fmla="*/ 55 w 229"/>
                <a:gd name="T13" fmla="*/ 752 h 772"/>
                <a:gd name="T14" fmla="*/ 41 w 229"/>
                <a:gd name="T15" fmla="*/ 743 h 772"/>
                <a:gd name="T16" fmla="*/ 26 w 229"/>
                <a:gd name="T17" fmla="*/ 718 h 772"/>
                <a:gd name="T18" fmla="*/ 26 w 229"/>
                <a:gd name="T19" fmla="*/ 718 h 772"/>
                <a:gd name="T20" fmla="*/ 19 w 229"/>
                <a:gd name="T21" fmla="*/ 649 h 772"/>
                <a:gd name="T22" fmla="*/ 19 w 229"/>
                <a:gd name="T23" fmla="*/ 648 h 772"/>
                <a:gd name="T24" fmla="*/ 19 w 229"/>
                <a:gd name="T25" fmla="*/ 648 h 772"/>
                <a:gd name="T26" fmla="*/ 19 w 229"/>
                <a:gd name="T27" fmla="*/ 647 h 772"/>
                <a:gd name="T28" fmla="*/ 8 w 229"/>
                <a:gd name="T29" fmla="*/ 452 h 772"/>
                <a:gd name="T30" fmla="*/ 1 w 229"/>
                <a:gd name="T31" fmla="*/ 240 h 772"/>
                <a:gd name="T32" fmla="*/ 0 w 229"/>
                <a:gd name="T33" fmla="*/ 232 h 772"/>
                <a:gd name="T34" fmla="*/ 210 w 229"/>
                <a:gd name="T35" fmla="*/ 44 h 772"/>
                <a:gd name="T36" fmla="*/ 213 w 229"/>
                <a:gd name="T37" fmla="*/ 46 h 772"/>
                <a:gd name="T38" fmla="*/ 216 w 229"/>
                <a:gd name="T39" fmla="*/ 47 h 772"/>
                <a:gd name="T40" fmla="*/ 229 w 229"/>
                <a:gd name="T41" fmla="*/ 99 h 772"/>
                <a:gd name="T42" fmla="*/ 227 w 229"/>
                <a:gd name="T43" fmla="*/ 15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772">
                  <a:moveTo>
                    <a:pt x="227" y="152"/>
                  </a:moveTo>
                  <a:cubicBezTo>
                    <a:pt x="225" y="167"/>
                    <a:pt x="217" y="240"/>
                    <a:pt x="207" y="326"/>
                  </a:cubicBezTo>
                  <a:cubicBezTo>
                    <a:pt x="199" y="399"/>
                    <a:pt x="190" y="480"/>
                    <a:pt x="182" y="545"/>
                  </a:cubicBezTo>
                  <a:cubicBezTo>
                    <a:pt x="177" y="594"/>
                    <a:pt x="173" y="632"/>
                    <a:pt x="172" y="651"/>
                  </a:cubicBezTo>
                  <a:cubicBezTo>
                    <a:pt x="171" y="662"/>
                    <a:pt x="169" y="672"/>
                    <a:pt x="167" y="682"/>
                  </a:cubicBezTo>
                  <a:cubicBezTo>
                    <a:pt x="167" y="682"/>
                    <a:pt x="167" y="682"/>
                    <a:pt x="167" y="682"/>
                  </a:cubicBezTo>
                  <a:cubicBezTo>
                    <a:pt x="149" y="767"/>
                    <a:pt x="90" y="772"/>
                    <a:pt x="55" y="752"/>
                  </a:cubicBezTo>
                  <a:cubicBezTo>
                    <a:pt x="50" y="750"/>
                    <a:pt x="45" y="746"/>
                    <a:pt x="41" y="743"/>
                  </a:cubicBezTo>
                  <a:cubicBezTo>
                    <a:pt x="33" y="736"/>
                    <a:pt x="27" y="727"/>
                    <a:pt x="26" y="718"/>
                  </a:cubicBezTo>
                  <a:cubicBezTo>
                    <a:pt x="26" y="718"/>
                    <a:pt x="26" y="718"/>
                    <a:pt x="26" y="718"/>
                  </a:cubicBezTo>
                  <a:cubicBezTo>
                    <a:pt x="24" y="701"/>
                    <a:pt x="21" y="677"/>
                    <a:pt x="19" y="649"/>
                  </a:cubicBezTo>
                  <a:cubicBezTo>
                    <a:pt x="19" y="648"/>
                    <a:pt x="19" y="648"/>
                    <a:pt x="19" y="648"/>
                  </a:cubicBezTo>
                  <a:cubicBezTo>
                    <a:pt x="19" y="648"/>
                    <a:pt x="19" y="648"/>
                    <a:pt x="19" y="648"/>
                  </a:cubicBezTo>
                  <a:cubicBezTo>
                    <a:pt x="19" y="647"/>
                    <a:pt x="19" y="647"/>
                    <a:pt x="19" y="647"/>
                  </a:cubicBezTo>
                  <a:cubicBezTo>
                    <a:pt x="15" y="592"/>
                    <a:pt x="11" y="521"/>
                    <a:pt x="8" y="452"/>
                  </a:cubicBezTo>
                  <a:cubicBezTo>
                    <a:pt x="4" y="367"/>
                    <a:pt x="1" y="286"/>
                    <a:pt x="1" y="240"/>
                  </a:cubicBezTo>
                  <a:cubicBezTo>
                    <a:pt x="1" y="237"/>
                    <a:pt x="1" y="235"/>
                    <a:pt x="0" y="232"/>
                  </a:cubicBezTo>
                  <a:cubicBezTo>
                    <a:pt x="0" y="91"/>
                    <a:pt x="130" y="0"/>
                    <a:pt x="210" y="44"/>
                  </a:cubicBezTo>
                  <a:cubicBezTo>
                    <a:pt x="211" y="45"/>
                    <a:pt x="212" y="45"/>
                    <a:pt x="213" y="46"/>
                  </a:cubicBezTo>
                  <a:cubicBezTo>
                    <a:pt x="214" y="46"/>
                    <a:pt x="215" y="47"/>
                    <a:pt x="216" y="47"/>
                  </a:cubicBezTo>
                  <a:cubicBezTo>
                    <a:pt x="225" y="54"/>
                    <a:pt x="228" y="75"/>
                    <a:pt x="229" y="99"/>
                  </a:cubicBezTo>
                  <a:cubicBezTo>
                    <a:pt x="229" y="116"/>
                    <a:pt x="228" y="136"/>
                    <a:pt x="227" y="152"/>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13">
              <a:extLst>
                <a:ext uri="{FF2B5EF4-FFF2-40B4-BE49-F238E27FC236}">
                  <a16:creationId xmlns:a16="http://schemas.microsoft.com/office/drawing/2014/main" id="{4EECA6C2-A337-43E1-8A5C-3F7058B534A3}"/>
                </a:ext>
              </a:extLst>
            </p:cNvPr>
            <p:cNvSpPr>
              <a:spLocks/>
            </p:cNvSpPr>
            <p:nvPr/>
          </p:nvSpPr>
          <p:spPr bwMode="auto">
            <a:xfrm>
              <a:off x="-5907088" y="9386888"/>
              <a:ext cx="120650" cy="492125"/>
            </a:xfrm>
            <a:custGeom>
              <a:avLst/>
              <a:gdLst>
                <a:gd name="T0" fmla="*/ 32 w 46"/>
                <a:gd name="T1" fmla="*/ 37 h 187"/>
                <a:gd name="T2" fmla="*/ 22 w 46"/>
                <a:gd name="T3" fmla="*/ 0 h 187"/>
                <a:gd name="T4" fmla="*/ 22 w 46"/>
                <a:gd name="T5" fmla="*/ 0 h 187"/>
                <a:gd name="T6" fmla="*/ 10 w 46"/>
                <a:gd name="T7" fmla="*/ 129 h 187"/>
                <a:gd name="T8" fmla="*/ 10 w 46"/>
                <a:gd name="T9" fmla="*/ 131 h 187"/>
                <a:gd name="T10" fmla="*/ 5 w 46"/>
                <a:gd name="T11" fmla="*/ 149 h 187"/>
                <a:gd name="T12" fmla="*/ 5 w 46"/>
                <a:gd name="T13" fmla="*/ 151 h 187"/>
                <a:gd name="T14" fmla="*/ 0 w 46"/>
                <a:gd name="T15" fmla="*/ 170 h 187"/>
                <a:gd name="T16" fmla="*/ 0 w 46"/>
                <a:gd name="T17" fmla="*/ 170 h 187"/>
                <a:gd name="T18" fmla="*/ 44 w 46"/>
                <a:gd name="T19" fmla="*/ 95 h 187"/>
                <a:gd name="T20" fmla="*/ 46 w 46"/>
                <a:gd name="T21" fmla="*/ 92 h 187"/>
                <a:gd name="T22" fmla="*/ 36 w 46"/>
                <a:gd name="T23" fmla="*/ 53 h 187"/>
                <a:gd name="T24" fmla="*/ 32 w 46"/>
                <a:gd name="T25" fmla="*/ 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87">
                  <a:moveTo>
                    <a:pt x="32" y="37"/>
                  </a:moveTo>
                  <a:cubicBezTo>
                    <a:pt x="22" y="0"/>
                    <a:pt x="22" y="0"/>
                    <a:pt x="22" y="0"/>
                  </a:cubicBezTo>
                  <a:cubicBezTo>
                    <a:pt x="22" y="0"/>
                    <a:pt x="22" y="0"/>
                    <a:pt x="22" y="0"/>
                  </a:cubicBezTo>
                  <a:cubicBezTo>
                    <a:pt x="23" y="8"/>
                    <a:pt x="23" y="68"/>
                    <a:pt x="10" y="129"/>
                  </a:cubicBezTo>
                  <a:cubicBezTo>
                    <a:pt x="10" y="131"/>
                    <a:pt x="10" y="131"/>
                    <a:pt x="10" y="131"/>
                  </a:cubicBezTo>
                  <a:cubicBezTo>
                    <a:pt x="8" y="137"/>
                    <a:pt x="7" y="143"/>
                    <a:pt x="5" y="149"/>
                  </a:cubicBezTo>
                  <a:cubicBezTo>
                    <a:pt x="5" y="151"/>
                    <a:pt x="5" y="151"/>
                    <a:pt x="5" y="151"/>
                  </a:cubicBezTo>
                  <a:cubicBezTo>
                    <a:pt x="2" y="161"/>
                    <a:pt x="1" y="167"/>
                    <a:pt x="0" y="170"/>
                  </a:cubicBezTo>
                  <a:cubicBezTo>
                    <a:pt x="0" y="170"/>
                    <a:pt x="0" y="170"/>
                    <a:pt x="0" y="170"/>
                  </a:cubicBezTo>
                  <a:cubicBezTo>
                    <a:pt x="0" y="187"/>
                    <a:pt x="36" y="112"/>
                    <a:pt x="44" y="95"/>
                  </a:cubicBezTo>
                  <a:cubicBezTo>
                    <a:pt x="45" y="93"/>
                    <a:pt x="46" y="92"/>
                    <a:pt x="46" y="92"/>
                  </a:cubicBezTo>
                  <a:cubicBezTo>
                    <a:pt x="36" y="53"/>
                    <a:pt x="36" y="53"/>
                    <a:pt x="36" y="53"/>
                  </a:cubicBezTo>
                  <a:lnTo>
                    <a:pt x="32" y="37"/>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14">
              <a:extLst>
                <a:ext uri="{FF2B5EF4-FFF2-40B4-BE49-F238E27FC236}">
                  <a16:creationId xmlns:a16="http://schemas.microsoft.com/office/drawing/2014/main" id="{5052596F-5066-4DD2-B329-3359243CBABF}"/>
                </a:ext>
              </a:extLst>
            </p:cNvPr>
            <p:cNvSpPr>
              <a:spLocks/>
            </p:cNvSpPr>
            <p:nvPr/>
          </p:nvSpPr>
          <p:spPr bwMode="auto">
            <a:xfrm>
              <a:off x="-5097463" y="9234488"/>
              <a:ext cx="355600" cy="2173288"/>
            </a:xfrm>
            <a:custGeom>
              <a:avLst/>
              <a:gdLst>
                <a:gd name="T0" fmla="*/ 4 w 135"/>
                <a:gd name="T1" fmla="*/ 263 h 828"/>
                <a:gd name="T2" fmla="*/ 4 w 135"/>
                <a:gd name="T3" fmla="*/ 264 h 828"/>
                <a:gd name="T4" fmla="*/ 76 w 135"/>
                <a:gd name="T5" fmla="*/ 828 h 828"/>
                <a:gd name="T6" fmla="*/ 125 w 135"/>
                <a:gd name="T7" fmla="*/ 821 h 828"/>
                <a:gd name="T8" fmla="*/ 135 w 135"/>
                <a:gd name="T9" fmla="*/ 108 h 828"/>
                <a:gd name="T10" fmla="*/ 133 w 135"/>
                <a:gd name="T11" fmla="*/ 86 h 828"/>
                <a:gd name="T12" fmla="*/ 27 w 135"/>
                <a:gd name="T13" fmla="*/ 95 h 828"/>
                <a:gd name="T14" fmla="*/ 16 w 135"/>
                <a:gd name="T15" fmla="*/ 138 h 828"/>
                <a:gd name="T16" fmla="*/ 13 w 135"/>
                <a:gd name="T17" fmla="*/ 157 h 828"/>
                <a:gd name="T18" fmla="*/ 13 w 135"/>
                <a:gd name="T19" fmla="*/ 157 h 828"/>
                <a:gd name="T20" fmla="*/ 6 w 135"/>
                <a:gd name="T21" fmla="*/ 221 h 828"/>
                <a:gd name="T22" fmla="*/ 5 w 135"/>
                <a:gd name="T23" fmla="*/ 223 h 828"/>
                <a:gd name="T24" fmla="*/ 4 w 135"/>
                <a:gd name="T25" fmla="*/ 242 h 828"/>
                <a:gd name="T26" fmla="*/ 4 w 135"/>
                <a:gd name="T27" fmla="*/ 243 h 828"/>
                <a:gd name="T28" fmla="*/ 4 w 135"/>
                <a:gd name="T29" fmla="*/ 263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828">
                  <a:moveTo>
                    <a:pt x="4" y="263"/>
                  </a:moveTo>
                  <a:cubicBezTo>
                    <a:pt x="4" y="264"/>
                    <a:pt x="4" y="264"/>
                    <a:pt x="4" y="264"/>
                  </a:cubicBezTo>
                  <a:cubicBezTo>
                    <a:pt x="0" y="458"/>
                    <a:pt x="60" y="686"/>
                    <a:pt x="76" y="828"/>
                  </a:cubicBezTo>
                  <a:cubicBezTo>
                    <a:pt x="78" y="828"/>
                    <a:pt x="125" y="821"/>
                    <a:pt x="125" y="821"/>
                  </a:cubicBezTo>
                  <a:cubicBezTo>
                    <a:pt x="125" y="821"/>
                    <a:pt x="134" y="226"/>
                    <a:pt x="135" y="108"/>
                  </a:cubicBezTo>
                  <a:cubicBezTo>
                    <a:pt x="135" y="100"/>
                    <a:pt x="134" y="93"/>
                    <a:pt x="133" y="86"/>
                  </a:cubicBezTo>
                  <a:cubicBezTo>
                    <a:pt x="124" y="0"/>
                    <a:pt x="54" y="15"/>
                    <a:pt x="27" y="95"/>
                  </a:cubicBezTo>
                  <a:cubicBezTo>
                    <a:pt x="23" y="109"/>
                    <a:pt x="19" y="123"/>
                    <a:pt x="16" y="138"/>
                  </a:cubicBezTo>
                  <a:cubicBezTo>
                    <a:pt x="15" y="144"/>
                    <a:pt x="14" y="150"/>
                    <a:pt x="13" y="157"/>
                  </a:cubicBezTo>
                  <a:cubicBezTo>
                    <a:pt x="13" y="157"/>
                    <a:pt x="13" y="157"/>
                    <a:pt x="13" y="157"/>
                  </a:cubicBezTo>
                  <a:cubicBezTo>
                    <a:pt x="9" y="177"/>
                    <a:pt x="7" y="198"/>
                    <a:pt x="6" y="221"/>
                  </a:cubicBezTo>
                  <a:cubicBezTo>
                    <a:pt x="5" y="223"/>
                    <a:pt x="5" y="223"/>
                    <a:pt x="5" y="223"/>
                  </a:cubicBezTo>
                  <a:cubicBezTo>
                    <a:pt x="5" y="229"/>
                    <a:pt x="5" y="236"/>
                    <a:pt x="4" y="242"/>
                  </a:cubicBezTo>
                  <a:cubicBezTo>
                    <a:pt x="4" y="243"/>
                    <a:pt x="4" y="243"/>
                    <a:pt x="4" y="243"/>
                  </a:cubicBezTo>
                  <a:cubicBezTo>
                    <a:pt x="4" y="250"/>
                    <a:pt x="4" y="256"/>
                    <a:pt x="4" y="263"/>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15">
              <a:extLst>
                <a:ext uri="{FF2B5EF4-FFF2-40B4-BE49-F238E27FC236}">
                  <a16:creationId xmlns:a16="http://schemas.microsoft.com/office/drawing/2014/main" id="{093188C4-5EE7-4FBC-8652-6FDE8B79E994}"/>
                </a:ext>
              </a:extLst>
            </p:cNvPr>
            <p:cNvSpPr>
              <a:spLocks/>
            </p:cNvSpPr>
            <p:nvPr/>
          </p:nvSpPr>
          <p:spPr bwMode="auto">
            <a:xfrm>
              <a:off x="-5422901" y="7697788"/>
              <a:ext cx="677863" cy="2049463"/>
            </a:xfrm>
            <a:custGeom>
              <a:avLst/>
              <a:gdLst>
                <a:gd name="T0" fmla="*/ 168 w 258"/>
                <a:gd name="T1" fmla="*/ 770 h 781"/>
                <a:gd name="T2" fmla="*/ 154 w 258"/>
                <a:gd name="T3" fmla="*/ 764 h 781"/>
                <a:gd name="T4" fmla="*/ 137 w 258"/>
                <a:gd name="T5" fmla="*/ 743 h 781"/>
                <a:gd name="T6" fmla="*/ 137 w 258"/>
                <a:gd name="T7" fmla="*/ 743 h 781"/>
                <a:gd name="T8" fmla="*/ 119 w 258"/>
                <a:gd name="T9" fmla="*/ 675 h 781"/>
                <a:gd name="T10" fmla="*/ 119 w 258"/>
                <a:gd name="T11" fmla="*/ 675 h 781"/>
                <a:gd name="T12" fmla="*/ 118 w 258"/>
                <a:gd name="T13" fmla="*/ 674 h 781"/>
                <a:gd name="T14" fmla="*/ 75 w 258"/>
                <a:gd name="T15" fmla="*/ 483 h 781"/>
                <a:gd name="T16" fmla="*/ 33 w 258"/>
                <a:gd name="T17" fmla="*/ 273 h 781"/>
                <a:gd name="T18" fmla="*/ 24 w 258"/>
                <a:gd name="T19" fmla="*/ 235 h 781"/>
                <a:gd name="T20" fmla="*/ 191 w 258"/>
                <a:gd name="T21" fmla="*/ 28 h 781"/>
                <a:gd name="T22" fmla="*/ 194 w 258"/>
                <a:gd name="T23" fmla="*/ 29 h 781"/>
                <a:gd name="T24" fmla="*/ 218 w 258"/>
                <a:gd name="T25" fmla="*/ 130 h 781"/>
                <a:gd name="T26" fmla="*/ 256 w 258"/>
                <a:gd name="T27" fmla="*/ 640 h 781"/>
                <a:gd name="T28" fmla="*/ 257 w 258"/>
                <a:gd name="T29" fmla="*/ 672 h 781"/>
                <a:gd name="T30" fmla="*/ 168 w 258"/>
                <a:gd name="T31" fmla="*/ 77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781">
                  <a:moveTo>
                    <a:pt x="168" y="770"/>
                  </a:moveTo>
                  <a:cubicBezTo>
                    <a:pt x="163" y="769"/>
                    <a:pt x="159" y="767"/>
                    <a:pt x="154" y="764"/>
                  </a:cubicBezTo>
                  <a:cubicBezTo>
                    <a:pt x="146" y="759"/>
                    <a:pt x="139" y="751"/>
                    <a:pt x="137" y="743"/>
                  </a:cubicBezTo>
                  <a:cubicBezTo>
                    <a:pt x="137" y="743"/>
                    <a:pt x="137" y="743"/>
                    <a:pt x="137" y="743"/>
                  </a:cubicBezTo>
                  <a:cubicBezTo>
                    <a:pt x="132" y="726"/>
                    <a:pt x="125" y="703"/>
                    <a:pt x="119" y="675"/>
                  </a:cubicBezTo>
                  <a:cubicBezTo>
                    <a:pt x="119" y="675"/>
                    <a:pt x="119" y="675"/>
                    <a:pt x="119" y="675"/>
                  </a:cubicBezTo>
                  <a:cubicBezTo>
                    <a:pt x="118" y="674"/>
                    <a:pt x="118" y="674"/>
                    <a:pt x="118" y="674"/>
                  </a:cubicBezTo>
                  <a:cubicBezTo>
                    <a:pt x="105" y="620"/>
                    <a:pt x="90" y="551"/>
                    <a:pt x="75" y="483"/>
                  </a:cubicBezTo>
                  <a:cubicBezTo>
                    <a:pt x="57" y="400"/>
                    <a:pt x="41" y="319"/>
                    <a:pt x="33" y="273"/>
                  </a:cubicBezTo>
                  <a:cubicBezTo>
                    <a:pt x="32" y="271"/>
                    <a:pt x="25" y="237"/>
                    <a:pt x="24" y="235"/>
                  </a:cubicBezTo>
                  <a:cubicBezTo>
                    <a:pt x="0" y="93"/>
                    <a:pt x="110" y="0"/>
                    <a:pt x="191" y="28"/>
                  </a:cubicBezTo>
                  <a:cubicBezTo>
                    <a:pt x="192" y="28"/>
                    <a:pt x="193" y="28"/>
                    <a:pt x="194" y="29"/>
                  </a:cubicBezTo>
                  <a:cubicBezTo>
                    <a:pt x="210" y="35"/>
                    <a:pt x="215" y="92"/>
                    <a:pt x="218" y="130"/>
                  </a:cubicBezTo>
                  <a:cubicBezTo>
                    <a:pt x="222" y="169"/>
                    <a:pt x="249" y="568"/>
                    <a:pt x="256" y="640"/>
                  </a:cubicBezTo>
                  <a:cubicBezTo>
                    <a:pt x="257" y="651"/>
                    <a:pt x="258" y="662"/>
                    <a:pt x="257" y="672"/>
                  </a:cubicBezTo>
                  <a:cubicBezTo>
                    <a:pt x="256" y="761"/>
                    <a:pt x="204" y="781"/>
                    <a:pt x="168" y="770"/>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16">
              <a:extLst>
                <a:ext uri="{FF2B5EF4-FFF2-40B4-BE49-F238E27FC236}">
                  <a16:creationId xmlns:a16="http://schemas.microsoft.com/office/drawing/2014/main" id="{D841B88C-291E-4F17-9D0C-3B56BA3DDFD4}"/>
                </a:ext>
              </a:extLst>
            </p:cNvPr>
            <p:cNvSpPr>
              <a:spLocks/>
            </p:cNvSpPr>
            <p:nvPr/>
          </p:nvSpPr>
          <p:spPr bwMode="auto">
            <a:xfrm>
              <a:off x="-5113338" y="9469438"/>
              <a:ext cx="96838" cy="500063"/>
            </a:xfrm>
            <a:custGeom>
              <a:avLst/>
              <a:gdLst>
                <a:gd name="T0" fmla="*/ 16 w 37"/>
                <a:gd name="T1" fmla="*/ 34 h 191"/>
                <a:gd name="T2" fmla="*/ 0 w 37"/>
                <a:gd name="T3" fmla="*/ 0 h 191"/>
                <a:gd name="T4" fmla="*/ 1 w 37"/>
                <a:gd name="T5" fmla="*/ 0 h 191"/>
                <a:gd name="T6" fmla="*/ 12 w 37"/>
                <a:gd name="T7" fmla="*/ 132 h 191"/>
                <a:gd name="T8" fmla="*/ 11 w 37"/>
                <a:gd name="T9" fmla="*/ 134 h 191"/>
                <a:gd name="T10" fmla="*/ 10 w 37"/>
                <a:gd name="T11" fmla="*/ 153 h 191"/>
                <a:gd name="T12" fmla="*/ 10 w 37"/>
                <a:gd name="T13" fmla="*/ 154 h 191"/>
                <a:gd name="T14" fmla="*/ 10 w 37"/>
                <a:gd name="T15" fmla="*/ 174 h 191"/>
                <a:gd name="T16" fmla="*/ 10 w 37"/>
                <a:gd name="T17" fmla="*/ 175 h 191"/>
                <a:gd name="T18" fmla="*/ 36 w 37"/>
                <a:gd name="T19" fmla="*/ 89 h 191"/>
                <a:gd name="T20" fmla="*/ 37 w 37"/>
                <a:gd name="T21" fmla="*/ 85 h 191"/>
                <a:gd name="T22" fmla="*/ 22 w 37"/>
                <a:gd name="T23" fmla="*/ 49 h 191"/>
                <a:gd name="T24" fmla="*/ 16 w 37"/>
                <a:gd name="T25" fmla="*/ 3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191">
                  <a:moveTo>
                    <a:pt x="16" y="34"/>
                  </a:moveTo>
                  <a:cubicBezTo>
                    <a:pt x="0" y="0"/>
                    <a:pt x="0" y="0"/>
                    <a:pt x="0" y="0"/>
                  </a:cubicBezTo>
                  <a:cubicBezTo>
                    <a:pt x="1" y="0"/>
                    <a:pt x="1" y="0"/>
                    <a:pt x="1" y="0"/>
                  </a:cubicBezTo>
                  <a:cubicBezTo>
                    <a:pt x="2" y="8"/>
                    <a:pt x="13" y="67"/>
                    <a:pt x="12" y="132"/>
                  </a:cubicBezTo>
                  <a:cubicBezTo>
                    <a:pt x="11" y="134"/>
                    <a:pt x="11" y="134"/>
                    <a:pt x="11" y="134"/>
                  </a:cubicBezTo>
                  <a:cubicBezTo>
                    <a:pt x="11" y="140"/>
                    <a:pt x="11" y="147"/>
                    <a:pt x="10" y="153"/>
                  </a:cubicBezTo>
                  <a:cubicBezTo>
                    <a:pt x="10" y="154"/>
                    <a:pt x="10" y="154"/>
                    <a:pt x="10" y="154"/>
                  </a:cubicBezTo>
                  <a:cubicBezTo>
                    <a:pt x="9" y="165"/>
                    <a:pt x="9" y="171"/>
                    <a:pt x="10" y="174"/>
                  </a:cubicBezTo>
                  <a:cubicBezTo>
                    <a:pt x="10" y="175"/>
                    <a:pt x="10" y="175"/>
                    <a:pt x="10" y="175"/>
                  </a:cubicBezTo>
                  <a:cubicBezTo>
                    <a:pt x="12" y="191"/>
                    <a:pt x="32" y="108"/>
                    <a:pt x="36" y="89"/>
                  </a:cubicBezTo>
                  <a:cubicBezTo>
                    <a:pt x="37" y="87"/>
                    <a:pt x="37" y="85"/>
                    <a:pt x="37" y="85"/>
                  </a:cubicBezTo>
                  <a:cubicBezTo>
                    <a:pt x="22" y="49"/>
                    <a:pt x="22" y="49"/>
                    <a:pt x="22" y="49"/>
                  </a:cubicBezTo>
                  <a:lnTo>
                    <a:pt x="16" y="34"/>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17">
              <a:extLst>
                <a:ext uri="{FF2B5EF4-FFF2-40B4-BE49-F238E27FC236}">
                  <a16:creationId xmlns:a16="http://schemas.microsoft.com/office/drawing/2014/main" id="{BAC098E7-71CC-4345-95C3-28785C26DFC4}"/>
                </a:ext>
              </a:extLst>
            </p:cNvPr>
            <p:cNvSpPr>
              <a:spLocks/>
            </p:cNvSpPr>
            <p:nvPr/>
          </p:nvSpPr>
          <p:spPr bwMode="auto">
            <a:xfrm>
              <a:off x="-5994401" y="7327900"/>
              <a:ext cx="1254125" cy="1660525"/>
            </a:xfrm>
            <a:custGeom>
              <a:avLst/>
              <a:gdLst>
                <a:gd name="T0" fmla="*/ 104 w 477"/>
                <a:gd name="T1" fmla="*/ 16 h 633"/>
                <a:gd name="T2" fmla="*/ 10 w 477"/>
                <a:gd name="T3" fmla="*/ 281 h 633"/>
                <a:gd name="T4" fmla="*/ 28 w 477"/>
                <a:gd name="T5" fmla="*/ 441 h 633"/>
                <a:gd name="T6" fmla="*/ 38 w 477"/>
                <a:gd name="T7" fmla="*/ 566 h 633"/>
                <a:gd name="T8" fmla="*/ 460 w 477"/>
                <a:gd name="T9" fmla="*/ 546 h 633"/>
                <a:gd name="T10" fmla="*/ 365 w 477"/>
                <a:gd name="T11" fmla="*/ 0 h 633"/>
                <a:gd name="T12" fmla="*/ 104 w 477"/>
                <a:gd name="T13" fmla="*/ 16 h 633"/>
              </a:gdLst>
              <a:ahLst/>
              <a:cxnLst>
                <a:cxn ang="0">
                  <a:pos x="T0" y="T1"/>
                </a:cxn>
                <a:cxn ang="0">
                  <a:pos x="T2" y="T3"/>
                </a:cxn>
                <a:cxn ang="0">
                  <a:pos x="T4" y="T5"/>
                </a:cxn>
                <a:cxn ang="0">
                  <a:pos x="T6" y="T7"/>
                </a:cxn>
                <a:cxn ang="0">
                  <a:pos x="T8" y="T9"/>
                </a:cxn>
                <a:cxn ang="0">
                  <a:pos x="T10" y="T11"/>
                </a:cxn>
                <a:cxn ang="0">
                  <a:pos x="T12" y="T13"/>
                </a:cxn>
              </a:cxnLst>
              <a:rect l="0" t="0" r="r" b="b"/>
              <a:pathLst>
                <a:path w="477" h="633">
                  <a:moveTo>
                    <a:pt x="104" y="16"/>
                  </a:moveTo>
                  <a:cubicBezTo>
                    <a:pt x="104" y="16"/>
                    <a:pt x="0" y="148"/>
                    <a:pt x="10" y="281"/>
                  </a:cubicBezTo>
                  <a:cubicBezTo>
                    <a:pt x="15" y="337"/>
                    <a:pt x="22" y="385"/>
                    <a:pt x="28" y="441"/>
                  </a:cubicBezTo>
                  <a:cubicBezTo>
                    <a:pt x="29" y="449"/>
                    <a:pt x="41" y="566"/>
                    <a:pt x="38" y="566"/>
                  </a:cubicBezTo>
                  <a:cubicBezTo>
                    <a:pt x="38" y="566"/>
                    <a:pt x="253" y="633"/>
                    <a:pt x="460" y="546"/>
                  </a:cubicBezTo>
                  <a:cubicBezTo>
                    <a:pt x="460" y="531"/>
                    <a:pt x="477" y="259"/>
                    <a:pt x="365" y="0"/>
                  </a:cubicBezTo>
                  <a:cubicBezTo>
                    <a:pt x="229" y="19"/>
                    <a:pt x="104" y="16"/>
                    <a:pt x="104" y="16"/>
                  </a:cubicBezTo>
                  <a:close/>
                </a:path>
              </a:pathLst>
            </a:custGeom>
            <a:solidFill>
              <a:srgbClr val="54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18">
              <a:extLst>
                <a:ext uri="{FF2B5EF4-FFF2-40B4-BE49-F238E27FC236}">
                  <a16:creationId xmlns:a16="http://schemas.microsoft.com/office/drawing/2014/main" id="{C8BF055D-A945-4F1E-902D-CE46B69385EE}"/>
                </a:ext>
              </a:extLst>
            </p:cNvPr>
            <p:cNvSpPr>
              <a:spLocks/>
            </p:cNvSpPr>
            <p:nvPr/>
          </p:nvSpPr>
          <p:spPr bwMode="auto">
            <a:xfrm>
              <a:off x="-5970588" y="5919788"/>
              <a:ext cx="1109663" cy="1577975"/>
            </a:xfrm>
            <a:custGeom>
              <a:avLst/>
              <a:gdLst>
                <a:gd name="T0" fmla="*/ 421 w 422"/>
                <a:gd name="T1" fmla="*/ 246 h 601"/>
                <a:gd name="T2" fmla="*/ 371 w 422"/>
                <a:gd name="T3" fmla="*/ 339 h 601"/>
                <a:gd name="T4" fmla="*/ 356 w 422"/>
                <a:gd name="T5" fmla="*/ 486 h 601"/>
                <a:gd name="T6" fmla="*/ 356 w 422"/>
                <a:gd name="T7" fmla="*/ 536 h 601"/>
                <a:gd name="T8" fmla="*/ 95 w 422"/>
                <a:gd name="T9" fmla="*/ 552 h 601"/>
                <a:gd name="T10" fmla="*/ 56 w 422"/>
                <a:gd name="T11" fmla="*/ 288 h 601"/>
                <a:gd name="T12" fmla="*/ 49 w 422"/>
                <a:gd name="T13" fmla="*/ 261 h 601"/>
                <a:gd name="T14" fmla="*/ 23 w 422"/>
                <a:gd name="T15" fmla="*/ 35 h 601"/>
                <a:gd name="T16" fmla="*/ 43 w 422"/>
                <a:gd name="T17" fmla="*/ 29 h 601"/>
                <a:gd name="T18" fmla="*/ 132 w 422"/>
                <a:gd name="T19" fmla="*/ 0 h 601"/>
                <a:gd name="T20" fmla="*/ 245 w 422"/>
                <a:gd name="T21" fmla="*/ 103 h 601"/>
                <a:gd name="T22" fmla="*/ 285 w 422"/>
                <a:gd name="T23" fmla="*/ 3 h 601"/>
                <a:gd name="T24" fmla="*/ 350 w 422"/>
                <a:gd name="T25" fmla="*/ 25 h 601"/>
                <a:gd name="T26" fmla="*/ 372 w 422"/>
                <a:gd name="T27" fmla="*/ 137 h 601"/>
                <a:gd name="T28" fmla="*/ 421 w 422"/>
                <a:gd name="T29" fmla="*/ 24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2" h="601">
                  <a:moveTo>
                    <a:pt x="421" y="246"/>
                  </a:moveTo>
                  <a:cubicBezTo>
                    <a:pt x="420" y="284"/>
                    <a:pt x="400" y="307"/>
                    <a:pt x="371" y="339"/>
                  </a:cubicBezTo>
                  <a:cubicBezTo>
                    <a:pt x="368" y="345"/>
                    <a:pt x="359" y="429"/>
                    <a:pt x="356" y="486"/>
                  </a:cubicBezTo>
                  <a:cubicBezTo>
                    <a:pt x="354" y="515"/>
                    <a:pt x="367" y="533"/>
                    <a:pt x="356" y="536"/>
                  </a:cubicBezTo>
                  <a:cubicBezTo>
                    <a:pt x="314" y="572"/>
                    <a:pt x="164" y="601"/>
                    <a:pt x="95" y="552"/>
                  </a:cubicBezTo>
                  <a:cubicBezTo>
                    <a:pt x="102" y="491"/>
                    <a:pt x="75" y="356"/>
                    <a:pt x="56" y="288"/>
                  </a:cubicBezTo>
                  <a:cubicBezTo>
                    <a:pt x="53" y="277"/>
                    <a:pt x="51" y="268"/>
                    <a:pt x="49" y="261"/>
                  </a:cubicBezTo>
                  <a:cubicBezTo>
                    <a:pt x="31" y="209"/>
                    <a:pt x="0" y="43"/>
                    <a:pt x="23" y="35"/>
                  </a:cubicBezTo>
                  <a:cubicBezTo>
                    <a:pt x="28" y="34"/>
                    <a:pt x="35" y="32"/>
                    <a:pt x="43" y="29"/>
                  </a:cubicBezTo>
                  <a:cubicBezTo>
                    <a:pt x="79" y="19"/>
                    <a:pt x="132" y="0"/>
                    <a:pt x="132" y="0"/>
                  </a:cubicBezTo>
                  <a:cubicBezTo>
                    <a:pt x="132" y="0"/>
                    <a:pt x="164" y="92"/>
                    <a:pt x="245" y="103"/>
                  </a:cubicBezTo>
                  <a:cubicBezTo>
                    <a:pt x="289" y="85"/>
                    <a:pt x="285" y="29"/>
                    <a:pt x="285" y="3"/>
                  </a:cubicBezTo>
                  <a:cubicBezTo>
                    <a:pt x="299" y="7"/>
                    <a:pt x="305" y="11"/>
                    <a:pt x="350" y="25"/>
                  </a:cubicBezTo>
                  <a:cubicBezTo>
                    <a:pt x="363" y="43"/>
                    <a:pt x="352" y="81"/>
                    <a:pt x="372" y="137"/>
                  </a:cubicBezTo>
                  <a:cubicBezTo>
                    <a:pt x="377" y="151"/>
                    <a:pt x="422" y="200"/>
                    <a:pt x="421" y="246"/>
                  </a:cubicBez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19">
              <a:extLst>
                <a:ext uri="{FF2B5EF4-FFF2-40B4-BE49-F238E27FC236}">
                  <a16:creationId xmlns:a16="http://schemas.microsoft.com/office/drawing/2014/main" id="{2C291777-4D64-4CD3-B5EC-3DD1B231B072}"/>
                </a:ext>
              </a:extLst>
            </p:cNvPr>
            <p:cNvSpPr>
              <a:spLocks/>
            </p:cNvSpPr>
            <p:nvPr/>
          </p:nvSpPr>
          <p:spPr bwMode="auto">
            <a:xfrm>
              <a:off x="-5734051" y="5151438"/>
              <a:ext cx="700088" cy="647700"/>
            </a:xfrm>
            <a:custGeom>
              <a:avLst/>
              <a:gdLst>
                <a:gd name="T0" fmla="*/ 258 w 266"/>
                <a:gd name="T1" fmla="*/ 19 h 247"/>
                <a:gd name="T2" fmla="*/ 249 w 266"/>
                <a:gd name="T3" fmla="*/ 172 h 247"/>
                <a:gd name="T4" fmla="*/ 141 w 266"/>
                <a:gd name="T5" fmla="*/ 247 h 247"/>
                <a:gd name="T6" fmla="*/ 0 w 266"/>
                <a:gd name="T7" fmla="*/ 76 h 247"/>
                <a:gd name="T8" fmla="*/ 177 w 266"/>
                <a:gd name="T9" fmla="*/ 0 h 247"/>
                <a:gd name="T10" fmla="*/ 258 w 266"/>
                <a:gd name="T11" fmla="*/ 19 h 247"/>
              </a:gdLst>
              <a:ahLst/>
              <a:cxnLst>
                <a:cxn ang="0">
                  <a:pos x="T0" y="T1"/>
                </a:cxn>
                <a:cxn ang="0">
                  <a:pos x="T2" y="T3"/>
                </a:cxn>
                <a:cxn ang="0">
                  <a:pos x="T4" y="T5"/>
                </a:cxn>
                <a:cxn ang="0">
                  <a:pos x="T6" y="T7"/>
                </a:cxn>
                <a:cxn ang="0">
                  <a:pos x="T8" y="T9"/>
                </a:cxn>
                <a:cxn ang="0">
                  <a:pos x="T10" y="T11"/>
                </a:cxn>
              </a:cxnLst>
              <a:rect l="0" t="0" r="r" b="b"/>
              <a:pathLst>
                <a:path w="266" h="247">
                  <a:moveTo>
                    <a:pt x="258" y="19"/>
                  </a:moveTo>
                  <a:cubicBezTo>
                    <a:pt x="258" y="19"/>
                    <a:pt x="266" y="119"/>
                    <a:pt x="249" y="172"/>
                  </a:cubicBezTo>
                  <a:cubicBezTo>
                    <a:pt x="236" y="211"/>
                    <a:pt x="184" y="247"/>
                    <a:pt x="141" y="247"/>
                  </a:cubicBezTo>
                  <a:cubicBezTo>
                    <a:pt x="21" y="247"/>
                    <a:pt x="0" y="84"/>
                    <a:pt x="0" y="76"/>
                  </a:cubicBezTo>
                  <a:cubicBezTo>
                    <a:pt x="1" y="68"/>
                    <a:pt x="177" y="0"/>
                    <a:pt x="177" y="0"/>
                  </a:cubicBezTo>
                  <a:lnTo>
                    <a:pt x="258" y="19"/>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 name="Freeform 20">
              <a:extLst>
                <a:ext uri="{FF2B5EF4-FFF2-40B4-BE49-F238E27FC236}">
                  <a16:creationId xmlns:a16="http://schemas.microsoft.com/office/drawing/2014/main" id="{BEF3C856-F80F-4CFC-B2C5-B1475DE13214}"/>
                </a:ext>
              </a:extLst>
            </p:cNvPr>
            <p:cNvSpPr>
              <a:spLocks/>
            </p:cNvSpPr>
            <p:nvPr/>
          </p:nvSpPr>
          <p:spPr bwMode="auto">
            <a:xfrm>
              <a:off x="-4960938" y="11371263"/>
              <a:ext cx="568325" cy="215900"/>
            </a:xfrm>
            <a:custGeom>
              <a:avLst/>
              <a:gdLst>
                <a:gd name="T0" fmla="*/ 192 w 216"/>
                <a:gd name="T1" fmla="*/ 70 h 82"/>
                <a:gd name="T2" fmla="*/ 85 w 216"/>
                <a:gd name="T3" fmla="*/ 69 h 82"/>
                <a:gd name="T4" fmla="*/ 15 w 216"/>
                <a:gd name="T5" fmla="*/ 68 h 82"/>
                <a:gd name="T6" fmla="*/ 20 w 216"/>
                <a:gd name="T7" fmla="*/ 2 h 82"/>
                <a:gd name="T8" fmla="*/ 31 w 216"/>
                <a:gd name="T9" fmla="*/ 4 h 82"/>
                <a:gd name="T10" fmla="*/ 81 w 216"/>
                <a:gd name="T11" fmla="*/ 0 h 82"/>
                <a:gd name="T12" fmla="*/ 152 w 216"/>
                <a:gd name="T13" fmla="*/ 27 h 82"/>
                <a:gd name="T14" fmla="*/ 199 w 216"/>
                <a:gd name="T15" fmla="*/ 41 h 82"/>
                <a:gd name="T16" fmla="*/ 192 w 216"/>
                <a:gd name="T17"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82">
                  <a:moveTo>
                    <a:pt x="192" y="70"/>
                  </a:moveTo>
                  <a:cubicBezTo>
                    <a:pt x="149" y="78"/>
                    <a:pt x="104" y="66"/>
                    <a:pt x="85" y="69"/>
                  </a:cubicBezTo>
                  <a:cubicBezTo>
                    <a:pt x="69" y="71"/>
                    <a:pt x="30" y="82"/>
                    <a:pt x="15" y="68"/>
                  </a:cubicBezTo>
                  <a:cubicBezTo>
                    <a:pt x="0" y="55"/>
                    <a:pt x="3" y="8"/>
                    <a:pt x="20" y="2"/>
                  </a:cubicBezTo>
                  <a:cubicBezTo>
                    <a:pt x="20" y="2"/>
                    <a:pt x="24" y="3"/>
                    <a:pt x="31" y="4"/>
                  </a:cubicBezTo>
                  <a:cubicBezTo>
                    <a:pt x="41" y="6"/>
                    <a:pt x="59" y="7"/>
                    <a:pt x="81" y="0"/>
                  </a:cubicBezTo>
                  <a:cubicBezTo>
                    <a:pt x="114" y="13"/>
                    <a:pt x="115" y="19"/>
                    <a:pt x="152" y="27"/>
                  </a:cubicBezTo>
                  <a:cubicBezTo>
                    <a:pt x="168" y="30"/>
                    <a:pt x="186" y="35"/>
                    <a:pt x="199" y="41"/>
                  </a:cubicBezTo>
                  <a:cubicBezTo>
                    <a:pt x="214" y="48"/>
                    <a:pt x="216" y="66"/>
                    <a:pt x="192" y="70"/>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21">
              <a:extLst>
                <a:ext uri="{FF2B5EF4-FFF2-40B4-BE49-F238E27FC236}">
                  <a16:creationId xmlns:a16="http://schemas.microsoft.com/office/drawing/2014/main" id="{E9468C6E-194D-4AEC-B608-40A1EA476A90}"/>
                </a:ext>
              </a:extLst>
            </p:cNvPr>
            <p:cNvSpPr>
              <a:spLocks/>
            </p:cNvSpPr>
            <p:nvPr/>
          </p:nvSpPr>
          <p:spPr bwMode="auto">
            <a:xfrm>
              <a:off x="-6059488" y="11285538"/>
              <a:ext cx="520700" cy="330200"/>
            </a:xfrm>
            <a:custGeom>
              <a:avLst/>
              <a:gdLst>
                <a:gd name="T0" fmla="*/ 150 w 198"/>
                <a:gd name="T1" fmla="*/ 122 h 126"/>
                <a:gd name="T2" fmla="*/ 61 w 198"/>
                <a:gd name="T3" fmla="*/ 88 h 126"/>
                <a:gd name="T4" fmla="*/ 3 w 198"/>
                <a:gd name="T5" fmla="*/ 61 h 126"/>
                <a:gd name="T6" fmla="*/ 30 w 198"/>
                <a:gd name="T7" fmla="*/ 0 h 126"/>
                <a:gd name="T8" fmla="*/ 39 w 198"/>
                <a:gd name="T9" fmla="*/ 6 h 126"/>
                <a:gd name="T10" fmla="*/ 88 w 198"/>
                <a:gd name="T11" fmla="*/ 20 h 126"/>
                <a:gd name="T12" fmla="*/ 146 w 198"/>
                <a:gd name="T13" fmla="*/ 68 h 126"/>
                <a:gd name="T14" fmla="*/ 185 w 198"/>
                <a:gd name="T15" fmla="*/ 98 h 126"/>
                <a:gd name="T16" fmla="*/ 150 w 198"/>
                <a:gd name="T17"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50" y="122"/>
                  </a:moveTo>
                  <a:cubicBezTo>
                    <a:pt x="107" y="114"/>
                    <a:pt x="80" y="91"/>
                    <a:pt x="61" y="88"/>
                  </a:cubicBezTo>
                  <a:cubicBezTo>
                    <a:pt x="46" y="85"/>
                    <a:pt x="7" y="77"/>
                    <a:pt x="3" y="61"/>
                  </a:cubicBezTo>
                  <a:cubicBezTo>
                    <a:pt x="0" y="50"/>
                    <a:pt x="12" y="0"/>
                    <a:pt x="30" y="0"/>
                  </a:cubicBezTo>
                  <a:cubicBezTo>
                    <a:pt x="30" y="0"/>
                    <a:pt x="33" y="3"/>
                    <a:pt x="39" y="6"/>
                  </a:cubicBezTo>
                  <a:cubicBezTo>
                    <a:pt x="49" y="12"/>
                    <a:pt x="65" y="18"/>
                    <a:pt x="88" y="20"/>
                  </a:cubicBezTo>
                  <a:cubicBezTo>
                    <a:pt x="114" y="43"/>
                    <a:pt x="113" y="49"/>
                    <a:pt x="146" y="68"/>
                  </a:cubicBezTo>
                  <a:cubicBezTo>
                    <a:pt x="160" y="77"/>
                    <a:pt x="175" y="88"/>
                    <a:pt x="185" y="98"/>
                  </a:cubicBezTo>
                  <a:cubicBezTo>
                    <a:pt x="198" y="110"/>
                    <a:pt x="174" y="126"/>
                    <a:pt x="150" y="12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22">
              <a:extLst>
                <a:ext uri="{FF2B5EF4-FFF2-40B4-BE49-F238E27FC236}">
                  <a16:creationId xmlns:a16="http://schemas.microsoft.com/office/drawing/2014/main" id="{8D636D61-13B8-4603-92D0-CFAADD279F02}"/>
                </a:ext>
              </a:extLst>
            </p:cNvPr>
            <p:cNvSpPr>
              <a:spLocks/>
            </p:cNvSpPr>
            <p:nvPr/>
          </p:nvSpPr>
          <p:spPr bwMode="auto">
            <a:xfrm>
              <a:off x="-7300913" y="5999163"/>
              <a:ext cx="1466850" cy="1184275"/>
            </a:xfrm>
            <a:custGeom>
              <a:avLst/>
              <a:gdLst>
                <a:gd name="T0" fmla="*/ 0 w 558"/>
                <a:gd name="T1" fmla="*/ 145 h 451"/>
                <a:gd name="T2" fmla="*/ 39 w 558"/>
                <a:gd name="T3" fmla="*/ 98 h 451"/>
                <a:gd name="T4" fmla="*/ 278 w 558"/>
                <a:gd name="T5" fmla="*/ 312 h 451"/>
                <a:gd name="T6" fmla="*/ 427 w 558"/>
                <a:gd name="T7" fmla="*/ 108 h 451"/>
                <a:gd name="T8" fmla="*/ 546 w 558"/>
                <a:gd name="T9" fmla="*/ 0 h 451"/>
                <a:gd name="T10" fmla="*/ 535 w 558"/>
                <a:gd name="T11" fmla="*/ 204 h 451"/>
                <a:gd name="T12" fmla="*/ 278 w 558"/>
                <a:gd name="T13" fmla="*/ 441 h 451"/>
                <a:gd name="T14" fmla="*/ 0 w 558"/>
                <a:gd name="T15" fmla="*/ 145 h 4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451">
                  <a:moveTo>
                    <a:pt x="0" y="145"/>
                  </a:moveTo>
                  <a:cubicBezTo>
                    <a:pt x="39" y="98"/>
                    <a:pt x="39" y="98"/>
                    <a:pt x="39" y="98"/>
                  </a:cubicBezTo>
                  <a:cubicBezTo>
                    <a:pt x="278" y="312"/>
                    <a:pt x="278" y="312"/>
                    <a:pt x="278" y="312"/>
                  </a:cubicBezTo>
                  <a:cubicBezTo>
                    <a:pt x="278" y="312"/>
                    <a:pt x="395" y="157"/>
                    <a:pt x="427" y="108"/>
                  </a:cubicBezTo>
                  <a:cubicBezTo>
                    <a:pt x="462" y="55"/>
                    <a:pt x="494" y="9"/>
                    <a:pt x="546" y="0"/>
                  </a:cubicBezTo>
                  <a:cubicBezTo>
                    <a:pt x="558" y="7"/>
                    <a:pt x="542" y="199"/>
                    <a:pt x="535" y="204"/>
                  </a:cubicBezTo>
                  <a:cubicBezTo>
                    <a:pt x="463" y="258"/>
                    <a:pt x="323" y="432"/>
                    <a:pt x="278" y="441"/>
                  </a:cubicBezTo>
                  <a:cubicBezTo>
                    <a:pt x="227" y="451"/>
                    <a:pt x="0" y="145"/>
                    <a:pt x="0" y="14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23">
              <a:extLst>
                <a:ext uri="{FF2B5EF4-FFF2-40B4-BE49-F238E27FC236}">
                  <a16:creationId xmlns:a16="http://schemas.microsoft.com/office/drawing/2014/main" id="{C084C505-47C3-47F7-98FB-1000B9343270}"/>
                </a:ext>
              </a:extLst>
            </p:cNvPr>
            <p:cNvSpPr>
              <a:spLocks/>
            </p:cNvSpPr>
            <p:nvPr/>
          </p:nvSpPr>
          <p:spPr bwMode="auto">
            <a:xfrm>
              <a:off x="-6327776" y="5978525"/>
              <a:ext cx="757238" cy="735013"/>
            </a:xfrm>
            <a:custGeom>
              <a:avLst/>
              <a:gdLst>
                <a:gd name="T0" fmla="*/ 193 w 288"/>
                <a:gd name="T1" fmla="*/ 0 h 280"/>
                <a:gd name="T2" fmla="*/ 124 w 288"/>
                <a:gd name="T3" fmla="*/ 17 h 280"/>
                <a:gd name="T4" fmla="*/ 2 w 288"/>
                <a:gd name="T5" fmla="*/ 194 h 280"/>
                <a:gd name="T6" fmla="*/ 29 w 288"/>
                <a:gd name="T7" fmla="*/ 249 h 280"/>
                <a:gd name="T8" fmla="*/ 101 w 288"/>
                <a:gd name="T9" fmla="*/ 280 h 280"/>
                <a:gd name="T10" fmla="*/ 180 w 288"/>
                <a:gd name="T11" fmla="*/ 208 h 280"/>
                <a:gd name="T12" fmla="*/ 199 w 288"/>
                <a:gd name="T13" fmla="*/ 228 h 280"/>
                <a:gd name="T14" fmla="*/ 288 w 288"/>
                <a:gd name="T15" fmla="*/ 142 h 280"/>
                <a:gd name="T16" fmla="*/ 193 w 28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0">
                  <a:moveTo>
                    <a:pt x="193" y="0"/>
                  </a:moveTo>
                  <a:cubicBezTo>
                    <a:pt x="193" y="0"/>
                    <a:pt x="145" y="0"/>
                    <a:pt x="124" y="17"/>
                  </a:cubicBezTo>
                  <a:cubicBezTo>
                    <a:pt x="103" y="35"/>
                    <a:pt x="2" y="194"/>
                    <a:pt x="2" y="194"/>
                  </a:cubicBezTo>
                  <a:cubicBezTo>
                    <a:pt x="2" y="194"/>
                    <a:pt x="0" y="224"/>
                    <a:pt x="29" y="249"/>
                  </a:cubicBezTo>
                  <a:cubicBezTo>
                    <a:pt x="60" y="276"/>
                    <a:pt x="101" y="280"/>
                    <a:pt x="101" y="280"/>
                  </a:cubicBezTo>
                  <a:cubicBezTo>
                    <a:pt x="101" y="280"/>
                    <a:pt x="151" y="230"/>
                    <a:pt x="180" y="208"/>
                  </a:cubicBezTo>
                  <a:cubicBezTo>
                    <a:pt x="197" y="193"/>
                    <a:pt x="199" y="228"/>
                    <a:pt x="199" y="228"/>
                  </a:cubicBezTo>
                  <a:cubicBezTo>
                    <a:pt x="288" y="142"/>
                    <a:pt x="288" y="142"/>
                    <a:pt x="288" y="142"/>
                  </a:cubicBezTo>
                  <a:lnTo>
                    <a:pt x="193" y="0"/>
                  </a:ln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Freeform 24">
              <a:extLst>
                <a:ext uri="{FF2B5EF4-FFF2-40B4-BE49-F238E27FC236}">
                  <a16:creationId xmlns:a16="http://schemas.microsoft.com/office/drawing/2014/main" id="{5E0698C1-21EC-412F-892B-E1A6CBCE26B7}"/>
                </a:ext>
              </a:extLst>
            </p:cNvPr>
            <p:cNvSpPr>
              <a:spLocks/>
            </p:cNvSpPr>
            <p:nvPr/>
          </p:nvSpPr>
          <p:spPr bwMode="auto">
            <a:xfrm>
              <a:off x="-6034088" y="4797425"/>
              <a:ext cx="1100138" cy="1204913"/>
            </a:xfrm>
            <a:custGeom>
              <a:avLst/>
              <a:gdLst>
                <a:gd name="T0" fmla="*/ 52 w 418"/>
                <a:gd name="T1" fmla="*/ 452 h 459"/>
                <a:gd name="T2" fmla="*/ 44 w 418"/>
                <a:gd name="T3" fmla="*/ 447 h 459"/>
                <a:gd name="T4" fmla="*/ 12 w 418"/>
                <a:gd name="T5" fmla="*/ 415 h 459"/>
                <a:gd name="T6" fmla="*/ 11 w 418"/>
                <a:gd name="T7" fmla="*/ 336 h 459"/>
                <a:gd name="T8" fmla="*/ 44 w 418"/>
                <a:gd name="T9" fmla="*/ 298 h 459"/>
                <a:gd name="T10" fmla="*/ 63 w 418"/>
                <a:gd name="T11" fmla="*/ 233 h 459"/>
                <a:gd name="T12" fmla="*/ 68 w 418"/>
                <a:gd name="T13" fmla="*/ 164 h 459"/>
                <a:gd name="T14" fmla="*/ 117 w 418"/>
                <a:gd name="T15" fmla="*/ 63 h 459"/>
                <a:gd name="T16" fmla="*/ 312 w 418"/>
                <a:gd name="T17" fmla="*/ 44 h 459"/>
                <a:gd name="T18" fmla="*/ 337 w 418"/>
                <a:gd name="T19" fmla="*/ 60 h 459"/>
                <a:gd name="T20" fmla="*/ 380 w 418"/>
                <a:gd name="T21" fmla="*/ 73 h 459"/>
                <a:gd name="T22" fmla="*/ 415 w 418"/>
                <a:gd name="T23" fmla="*/ 119 h 459"/>
                <a:gd name="T24" fmla="*/ 383 w 418"/>
                <a:gd name="T25" fmla="*/ 166 h 459"/>
                <a:gd name="T26" fmla="*/ 365 w 418"/>
                <a:gd name="T27" fmla="*/ 171 h 459"/>
                <a:gd name="T28" fmla="*/ 308 w 418"/>
                <a:gd name="T29" fmla="*/ 160 h 459"/>
                <a:gd name="T30" fmla="*/ 283 w 418"/>
                <a:gd name="T31" fmla="*/ 174 h 459"/>
                <a:gd name="T32" fmla="*/ 268 w 418"/>
                <a:gd name="T33" fmla="*/ 203 h 459"/>
                <a:gd name="T34" fmla="*/ 218 w 418"/>
                <a:gd name="T35" fmla="*/ 224 h 459"/>
                <a:gd name="T36" fmla="*/ 211 w 418"/>
                <a:gd name="T37" fmla="*/ 230 h 459"/>
                <a:gd name="T38" fmla="*/ 209 w 418"/>
                <a:gd name="T39" fmla="*/ 238 h 459"/>
                <a:gd name="T40" fmla="*/ 208 w 418"/>
                <a:gd name="T41" fmla="*/ 263 h 459"/>
                <a:gd name="T42" fmla="*/ 193 w 418"/>
                <a:gd name="T43" fmla="*/ 243 h 459"/>
                <a:gd name="T44" fmla="*/ 170 w 418"/>
                <a:gd name="T45" fmla="*/ 244 h 459"/>
                <a:gd name="T46" fmla="*/ 159 w 418"/>
                <a:gd name="T47" fmla="*/ 266 h 459"/>
                <a:gd name="T48" fmla="*/ 164 w 418"/>
                <a:gd name="T49" fmla="*/ 296 h 459"/>
                <a:gd name="T50" fmla="*/ 196 w 418"/>
                <a:gd name="T51" fmla="*/ 317 h 459"/>
                <a:gd name="T52" fmla="*/ 194 w 418"/>
                <a:gd name="T53" fmla="*/ 365 h 459"/>
                <a:gd name="T54" fmla="*/ 205 w 418"/>
                <a:gd name="T55" fmla="*/ 406 h 459"/>
                <a:gd name="T56" fmla="*/ 231 w 418"/>
                <a:gd name="T57" fmla="*/ 426 h 459"/>
                <a:gd name="T58" fmla="*/ 199 w 418"/>
                <a:gd name="T59" fmla="*/ 456 h 459"/>
                <a:gd name="T60" fmla="*/ 152 w 418"/>
                <a:gd name="T61" fmla="*/ 448 h 459"/>
                <a:gd name="T62" fmla="*/ 105 w 418"/>
                <a:gd name="T63" fmla="*/ 446 h 459"/>
                <a:gd name="T64" fmla="*/ 78 w 418"/>
                <a:gd name="T65" fmla="*/ 458 h 459"/>
                <a:gd name="T66" fmla="*/ 52 w 418"/>
                <a:gd name="T67" fmla="*/ 452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8" h="459">
                  <a:moveTo>
                    <a:pt x="52" y="452"/>
                  </a:moveTo>
                  <a:cubicBezTo>
                    <a:pt x="49" y="450"/>
                    <a:pt x="47" y="449"/>
                    <a:pt x="44" y="447"/>
                  </a:cubicBezTo>
                  <a:cubicBezTo>
                    <a:pt x="30" y="439"/>
                    <a:pt x="18" y="430"/>
                    <a:pt x="12" y="415"/>
                  </a:cubicBezTo>
                  <a:cubicBezTo>
                    <a:pt x="4" y="392"/>
                    <a:pt x="0" y="358"/>
                    <a:pt x="11" y="336"/>
                  </a:cubicBezTo>
                  <a:cubicBezTo>
                    <a:pt x="19" y="321"/>
                    <a:pt x="34" y="312"/>
                    <a:pt x="44" y="298"/>
                  </a:cubicBezTo>
                  <a:cubicBezTo>
                    <a:pt x="58" y="280"/>
                    <a:pt x="62" y="256"/>
                    <a:pt x="63" y="233"/>
                  </a:cubicBezTo>
                  <a:cubicBezTo>
                    <a:pt x="65" y="210"/>
                    <a:pt x="63" y="186"/>
                    <a:pt x="68" y="164"/>
                  </a:cubicBezTo>
                  <a:cubicBezTo>
                    <a:pt x="76" y="125"/>
                    <a:pt x="87" y="88"/>
                    <a:pt x="117" y="63"/>
                  </a:cubicBezTo>
                  <a:cubicBezTo>
                    <a:pt x="165" y="24"/>
                    <a:pt x="260" y="0"/>
                    <a:pt x="312" y="44"/>
                  </a:cubicBezTo>
                  <a:cubicBezTo>
                    <a:pt x="322" y="53"/>
                    <a:pt x="324" y="59"/>
                    <a:pt x="337" y="60"/>
                  </a:cubicBezTo>
                  <a:cubicBezTo>
                    <a:pt x="354" y="62"/>
                    <a:pt x="365" y="64"/>
                    <a:pt x="380" y="73"/>
                  </a:cubicBezTo>
                  <a:cubicBezTo>
                    <a:pt x="397" y="83"/>
                    <a:pt x="418" y="97"/>
                    <a:pt x="415" y="119"/>
                  </a:cubicBezTo>
                  <a:cubicBezTo>
                    <a:pt x="414" y="135"/>
                    <a:pt x="396" y="159"/>
                    <a:pt x="383" y="166"/>
                  </a:cubicBezTo>
                  <a:cubicBezTo>
                    <a:pt x="377" y="170"/>
                    <a:pt x="371" y="170"/>
                    <a:pt x="365" y="171"/>
                  </a:cubicBezTo>
                  <a:cubicBezTo>
                    <a:pt x="344" y="171"/>
                    <a:pt x="328" y="158"/>
                    <a:pt x="308" y="160"/>
                  </a:cubicBezTo>
                  <a:cubicBezTo>
                    <a:pt x="298" y="161"/>
                    <a:pt x="289" y="166"/>
                    <a:pt x="283" y="174"/>
                  </a:cubicBezTo>
                  <a:cubicBezTo>
                    <a:pt x="276" y="183"/>
                    <a:pt x="276" y="195"/>
                    <a:pt x="268" y="203"/>
                  </a:cubicBezTo>
                  <a:cubicBezTo>
                    <a:pt x="255" y="216"/>
                    <a:pt x="234" y="215"/>
                    <a:pt x="218" y="224"/>
                  </a:cubicBezTo>
                  <a:cubicBezTo>
                    <a:pt x="215" y="225"/>
                    <a:pt x="213" y="227"/>
                    <a:pt x="211" y="230"/>
                  </a:cubicBezTo>
                  <a:cubicBezTo>
                    <a:pt x="210" y="232"/>
                    <a:pt x="210" y="235"/>
                    <a:pt x="209" y="238"/>
                  </a:cubicBezTo>
                  <a:cubicBezTo>
                    <a:pt x="209" y="247"/>
                    <a:pt x="209" y="255"/>
                    <a:pt x="208" y="263"/>
                  </a:cubicBezTo>
                  <a:cubicBezTo>
                    <a:pt x="201" y="260"/>
                    <a:pt x="200" y="249"/>
                    <a:pt x="193" y="243"/>
                  </a:cubicBezTo>
                  <a:cubicBezTo>
                    <a:pt x="187" y="237"/>
                    <a:pt x="177" y="239"/>
                    <a:pt x="170" y="244"/>
                  </a:cubicBezTo>
                  <a:cubicBezTo>
                    <a:pt x="164" y="250"/>
                    <a:pt x="161" y="258"/>
                    <a:pt x="159" y="266"/>
                  </a:cubicBezTo>
                  <a:cubicBezTo>
                    <a:pt x="157" y="276"/>
                    <a:pt x="161" y="286"/>
                    <a:pt x="164" y="296"/>
                  </a:cubicBezTo>
                  <a:cubicBezTo>
                    <a:pt x="169" y="313"/>
                    <a:pt x="184" y="329"/>
                    <a:pt x="196" y="317"/>
                  </a:cubicBezTo>
                  <a:cubicBezTo>
                    <a:pt x="204" y="330"/>
                    <a:pt x="195" y="351"/>
                    <a:pt x="194" y="365"/>
                  </a:cubicBezTo>
                  <a:cubicBezTo>
                    <a:pt x="194" y="377"/>
                    <a:pt x="194" y="399"/>
                    <a:pt x="205" y="406"/>
                  </a:cubicBezTo>
                  <a:cubicBezTo>
                    <a:pt x="215" y="413"/>
                    <a:pt x="230" y="408"/>
                    <a:pt x="231" y="426"/>
                  </a:cubicBezTo>
                  <a:cubicBezTo>
                    <a:pt x="231" y="442"/>
                    <a:pt x="215" y="454"/>
                    <a:pt x="199" y="456"/>
                  </a:cubicBezTo>
                  <a:cubicBezTo>
                    <a:pt x="183" y="458"/>
                    <a:pt x="167" y="453"/>
                    <a:pt x="152" y="448"/>
                  </a:cubicBezTo>
                  <a:cubicBezTo>
                    <a:pt x="136" y="443"/>
                    <a:pt x="120" y="440"/>
                    <a:pt x="105" y="446"/>
                  </a:cubicBezTo>
                  <a:cubicBezTo>
                    <a:pt x="95" y="449"/>
                    <a:pt x="88" y="456"/>
                    <a:pt x="78" y="458"/>
                  </a:cubicBezTo>
                  <a:cubicBezTo>
                    <a:pt x="69" y="459"/>
                    <a:pt x="60" y="456"/>
                    <a:pt x="52" y="45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25">
              <a:extLst>
                <a:ext uri="{FF2B5EF4-FFF2-40B4-BE49-F238E27FC236}">
                  <a16:creationId xmlns:a16="http://schemas.microsoft.com/office/drawing/2014/main" id="{C46777F9-737E-4F02-B91F-2C2599DBCC1B}"/>
                </a:ext>
              </a:extLst>
            </p:cNvPr>
            <p:cNvSpPr>
              <a:spLocks/>
            </p:cNvSpPr>
            <p:nvPr/>
          </p:nvSpPr>
          <p:spPr bwMode="auto">
            <a:xfrm>
              <a:off x="-7597776" y="6019800"/>
              <a:ext cx="557213" cy="474663"/>
            </a:xfrm>
            <a:custGeom>
              <a:avLst/>
              <a:gdLst>
                <a:gd name="T0" fmla="*/ 212 w 212"/>
                <a:gd name="T1" fmla="*/ 144 h 181"/>
                <a:gd name="T2" fmla="*/ 152 w 212"/>
                <a:gd name="T3" fmla="*/ 87 h 181"/>
                <a:gd name="T4" fmla="*/ 143 w 212"/>
                <a:gd name="T5" fmla="*/ 49 h 181"/>
                <a:gd name="T6" fmla="*/ 104 w 212"/>
                <a:gd name="T7" fmla="*/ 11 h 181"/>
                <a:gd name="T8" fmla="*/ 82 w 212"/>
                <a:gd name="T9" fmla="*/ 3 h 181"/>
                <a:gd name="T10" fmla="*/ 39 w 212"/>
                <a:gd name="T11" fmla="*/ 47 h 181"/>
                <a:gd name="T12" fmla="*/ 110 w 212"/>
                <a:gd name="T13" fmla="*/ 136 h 181"/>
                <a:gd name="T14" fmla="*/ 157 w 212"/>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81">
                  <a:moveTo>
                    <a:pt x="212" y="144"/>
                  </a:moveTo>
                  <a:cubicBezTo>
                    <a:pt x="212" y="144"/>
                    <a:pt x="156" y="99"/>
                    <a:pt x="152" y="87"/>
                  </a:cubicBezTo>
                  <a:cubicBezTo>
                    <a:pt x="148" y="75"/>
                    <a:pt x="148" y="62"/>
                    <a:pt x="143" y="49"/>
                  </a:cubicBezTo>
                  <a:cubicBezTo>
                    <a:pt x="136" y="32"/>
                    <a:pt x="121" y="18"/>
                    <a:pt x="104" y="11"/>
                  </a:cubicBezTo>
                  <a:cubicBezTo>
                    <a:pt x="90" y="5"/>
                    <a:pt x="97" y="0"/>
                    <a:pt x="82" y="3"/>
                  </a:cubicBezTo>
                  <a:cubicBezTo>
                    <a:pt x="59" y="7"/>
                    <a:pt x="48" y="30"/>
                    <a:pt x="39" y="47"/>
                  </a:cubicBezTo>
                  <a:cubicBezTo>
                    <a:pt x="0" y="122"/>
                    <a:pt x="106" y="136"/>
                    <a:pt x="110" y="136"/>
                  </a:cubicBezTo>
                  <a:cubicBezTo>
                    <a:pt x="118" y="136"/>
                    <a:pt x="157" y="181"/>
                    <a:pt x="157" y="181"/>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36">
              <a:extLst>
                <a:ext uri="{FF2B5EF4-FFF2-40B4-BE49-F238E27FC236}">
                  <a16:creationId xmlns:a16="http://schemas.microsoft.com/office/drawing/2014/main" id="{F711F157-BB6C-4702-8A99-6CCC38415785}"/>
                </a:ext>
              </a:extLst>
            </p:cNvPr>
            <p:cNvSpPr>
              <a:spLocks/>
            </p:cNvSpPr>
            <p:nvPr/>
          </p:nvSpPr>
          <p:spPr bwMode="auto">
            <a:xfrm>
              <a:off x="-7493001" y="6002338"/>
              <a:ext cx="200025" cy="265113"/>
            </a:xfrm>
            <a:custGeom>
              <a:avLst/>
              <a:gdLst>
                <a:gd name="T0" fmla="*/ 3 w 76"/>
                <a:gd name="T1" fmla="*/ 80 h 101"/>
                <a:gd name="T2" fmla="*/ 16 w 76"/>
                <a:gd name="T3" fmla="*/ 22 h 101"/>
                <a:gd name="T4" fmla="*/ 30 w 76"/>
                <a:gd name="T5" fmla="*/ 7 h 101"/>
                <a:gd name="T6" fmla="*/ 39 w 76"/>
                <a:gd name="T7" fmla="*/ 2 h 101"/>
                <a:gd name="T8" fmla="*/ 57 w 76"/>
                <a:gd name="T9" fmla="*/ 6 h 101"/>
                <a:gd name="T10" fmla="*/ 71 w 76"/>
                <a:gd name="T11" fmla="*/ 20 h 101"/>
                <a:gd name="T12" fmla="*/ 61 w 76"/>
                <a:gd name="T13" fmla="*/ 44 h 101"/>
                <a:gd name="T14" fmla="*/ 59 w 76"/>
                <a:gd name="T15" fmla="*/ 46 h 101"/>
                <a:gd name="T16" fmla="*/ 60 w 76"/>
                <a:gd name="T17" fmla="*/ 51 h 101"/>
                <a:gd name="T18" fmla="*/ 66 w 76"/>
                <a:gd name="T19" fmla="*/ 70 h 101"/>
                <a:gd name="T20" fmla="*/ 52 w 76"/>
                <a:gd name="T21" fmla="*/ 80 h 101"/>
                <a:gd name="T22" fmla="*/ 45 w 76"/>
                <a:gd name="T23" fmla="*/ 80 h 101"/>
                <a:gd name="T24" fmla="*/ 45 w 76"/>
                <a:gd name="T25" fmla="*/ 83 h 101"/>
                <a:gd name="T26" fmla="*/ 40 w 76"/>
                <a:gd name="T27" fmla="*/ 99 h 101"/>
                <a:gd name="T28" fmla="*/ 37 w 76"/>
                <a:gd name="T29" fmla="*/ 101 h 101"/>
                <a:gd name="T30" fmla="*/ 33 w 76"/>
                <a:gd name="T31" fmla="*/ 101 h 101"/>
                <a:gd name="T32" fmla="*/ 20 w 76"/>
                <a:gd name="T33"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01">
                  <a:moveTo>
                    <a:pt x="3" y="80"/>
                  </a:moveTo>
                  <a:cubicBezTo>
                    <a:pt x="0" y="58"/>
                    <a:pt x="5" y="38"/>
                    <a:pt x="16" y="22"/>
                  </a:cubicBezTo>
                  <a:cubicBezTo>
                    <a:pt x="21" y="17"/>
                    <a:pt x="25" y="12"/>
                    <a:pt x="30" y="7"/>
                  </a:cubicBezTo>
                  <a:cubicBezTo>
                    <a:pt x="33" y="5"/>
                    <a:pt x="35" y="3"/>
                    <a:pt x="39" y="2"/>
                  </a:cubicBezTo>
                  <a:cubicBezTo>
                    <a:pt x="44" y="0"/>
                    <a:pt x="51" y="2"/>
                    <a:pt x="57" y="6"/>
                  </a:cubicBezTo>
                  <a:cubicBezTo>
                    <a:pt x="63" y="9"/>
                    <a:pt x="69" y="14"/>
                    <a:pt x="71" y="20"/>
                  </a:cubicBezTo>
                  <a:cubicBezTo>
                    <a:pt x="76" y="31"/>
                    <a:pt x="69" y="39"/>
                    <a:pt x="61" y="44"/>
                  </a:cubicBezTo>
                  <a:cubicBezTo>
                    <a:pt x="60" y="44"/>
                    <a:pt x="59" y="45"/>
                    <a:pt x="59" y="46"/>
                  </a:cubicBezTo>
                  <a:cubicBezTo>
                    <a:pt x="58" y="47"/>
                    <a:pt x="59" y="49"/>
                    <a:pt x="60" y="51"/>
                  </a:cubicBezTo>
                  <a:cubicBezTo>
                    <a:pt x="64" y="57"/>
                    <a:pt x="66" y="64"/>
                    <a:pt x="66" y="70"/>
                  </a:cubicBezTo>
                  <a:cubicBezTo>
                    <a:pt x="65" y="76"/>
                    <a:pt x="60" y="81"/>
                    <a:pt x="52" y="80"/>
                  </a:cubicBezTo>
                  <a:cubicBezTo>
                    <a:pt x="50" y="79"/>
                    <a:pt x="46" y="78"/>
                    <a:pt x="45" y="80"/>
                  </a:cubicBezTo>
                  <a:cubicBezTo>
                    <a:pt x="44" y="81"/>
                    <a:pt x="45" y="82"/>
                    <a:pt x="45" y="83"/>
                  </a:cubicBezTo>
                  <a:cubicBezTo>
                    <a:pt x="45" y="89"/>
                    <a:pt x="44" y="95"/>
                    <a:pt x="40" y="99"/>
                  </a:cubicBezTo>
                  <a:cubicBezTo>
                    <a:pt x="39" y="100"/>
                    <a:pt x="38" y="101"/>
                    <a:pt x="37" y="101"/>
                  </a:cubicBezTo>
                  <a:cubicBezTo>
                    <a:pt x="35" y="101"/>
                    <a:pt x="34" y="101"/>
                    <a:pt x="33" y="101"/>
                  </a:cubicBezTo>
                  <a:cubicBezTo>
                    <a:pt x="28" y="99"/>
                    <a:pt x="24" y="97"/>
                    <a:pt x="20" y="95"/>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37">
              <a:extLst>
                <a:ext uri="{FF2B5EF4-FFF2-40B4-BE49-F238E27FC236}">
                  <a16:creationId xmlns:a16="http://schemas.microsoft.com/office/drawing/2014/main" id="{E934EB3C-B230-41AF-84A7-4553CE924B35}"/>
                </a:ext>
              </a:extLst>
            </p:cNvPr>
            <p:cNvSpPr>
              <a:spLocks/>
            </p:cNvSpPr>
            <p:nvPr/>
          </p:nvSpPr>
          <p:spPr bwMode="auto">
            <a:xfrm>
              <a:off x="-7321551" y="6022975"/>
              <a:ext cx="123825" cy="277813"/>
            </a:xfrm>
            <a:custGeom>
              <a:avLst/>
              <a:gdLst>
                <a:gd name="T0" fmla="*/ 47 w 47"/>
                <a:gd name="T1" fmla="*/ 89 h 106"/>
                <a:gd name="T2" fmla="*/ 42 w 47"/>
                <a:gd name="T3" fmla="*/ 59 h 106"/>
                <a:gd name="T4" fmla="*/ 10 w 47"/>
                <a:gd name="T5" fmla="*/ 2 h 106"/>
                <a:gd name="T6" fmla="*/ 4 w 47"/>
                <a:gd name="T7" fmla="*/ 1 h 106"/>
                <a:gd name="T8" fmla="*/ 0 w 47"/>
                <a:gd name="T9" fmla="*/ 6 h 106"/>
                <a:gd name="T10" fmla="*/ 1 w 47"/>
                <a:gd name="T11" fmla="*/ 13 h 106"/>
                <a:gd name="T12" fmla="*/ 10 w 47"/>
                <a:gd name="T13" fmla="*/ 41 h 106"/>
                <a:gd name="T14" fmla="*/ 2 w 47"/>
                <a:gd name="T15" fmla="*/ 76 h 106"/>
                <a:gd name="T16" fmla="*/ 20 w 47"/>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06">
                  <a:moveTo>
                    <a:pt x="47" y="89"/>
                  </a:moveTo>
                  <a:cubicBezTo>
                    <a:pt x="45" y="81"/>
                    <a:pt x="43" y="67"/>
                    <a:pt x="42" y="59"/>
                  </a:cubicBezTo>
                  <a:cubicBezTo>
                    <a:pt x="41" y="36"/>
                    <a:pt x="29" y="14"/>
                    <a:pt x="10" y="2"/>
                  </a:cubicBezTo>
                  <a:cubicBezTo>
                    <a:pt x="8" y="1"/>
                    <a:pt x="6" y="0"/>
                    <a:pt x="4" y="1"/>
                  </a:cubicBezTo>
                  <a:cubicBezTo>
                    <a:pt x="2" y="1"/>
                    <a:pt x="0" y="4"/>
                    <a:pt x="0" y="6"/>
                  </a:cubicBezTo>
                  <a:cubicBezTo>
                    <a:pt x="0" y="8"/>
                    <a:pt x="0" y="11"/>
                    <a:pt x="1" y="13"/>
                  </a:cubicBezTo>
                  <a:cubicBezTo>
                    <a:pt x="3" y="20"/>
                    <a:pt x="14" y="33"/>
                    <a:pt x="10" y="41"/>
                  </a:cubicBezTo>
                  <a:cubicBezTo>
                    <a:pt x="6" y="52"/>
                    <a:pt x="2" y="64"/>
                    <a:pt x="2" y="76"/>
                  </a:cubicBezTo>
                  <a:cubicBezTo>
                    <a:pt x="3" y="87"/>
                    <a:pt x="8" y="104"/>
                    <a:pt x="20" y="106"/>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Tree>
    <p:extLst>
      <p:ext uri="{BB962C8B-B14F-4D97-AF65-F5344CB8AC3E}">
        <p14:creationId xmlns:p14="http://schemas.microsoft.com/office/powerpoint/2010/main" val="312970831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23</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Mahasiswa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754326"/>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admin dapat melihat daftar mahasiswa dengan informasi yang disajikan. Admin juga dapat mengedit status mahasiswa untuk mecabut hak akses dari mahasiswa.</a:t>
            </a:r>
            <a:endParaRPr lang="en-ID">
              <a:latin typeface="Franklin Gothic Book" panose="020B0503020102020204" pitchFamily="34" charset="0"/>
            </a:endParaRPr>
          </a:p>
        </p:txBody>
      </p:sp>
      <p:pic>
        <p:nvPicPr>
          <p:cNvPr id="2" name="Picture 1">
            <a:extLst>
              <a:ext uri="{FF2B5EF4-FFF2-40B4-BE49-F238E27FC236}">
                <a16:creationId xmlns:a16="http://schemas.microsoft.com/office/drawing/2014/main" id="{50EF5D87-9D65-47D7-BCF1-8D5B50175990}"/>
              </a:ext>
            </a:extLst>
          </p:cNvPr>
          <p:cNvPicPr>
            <a:picLocks noChangeAspect="1"/>
          </p:cNvPicPr>
          <p:nvPr/>
        </p:nvPicPr>
        <p:blipFill>
          <a:blip r:embed="rId3"/>
          <a:stretch>
            <a:fillRect/>
          </a:stretch>
        </p:blipFill>
        <p:spPr>
          <a:xfrm>
            <a:off x="343989" y="1468551"/>
            <a:ext cx="5497661" cy="2672250"/>
          </a:xfrm>
          <a:prstGeom prst="rect">
            <a:avLst/>
          </a:prstGeom>
        </p:spPr>
      </p:pic>
      <p:pic>
        <p:nvPicPr>
          <p:cNvPr id="5" name="Picture 4">
            <a:extLst>
              <a:ext uri="{FF2B5EF4-FFF2-40B4-BE49-F238E27FC236}">
                <a16:creationId xmlns:a16="http://schemas.microsoft.com/office/drawing/2014/main" id="{F840BEAD-69B8-4C6E-BBF4-DC8037301D5A}"/>
              </a:ext>
            </a:extLst>
          </p:cNvPr>
          <p:cNvPicPr>
            <a:picLocks noChangeAspect="1"/>
          </p:cNvPicPr>
          <p:nvPr/>
        </p:nvPicPr>
        <p:blipFill>
          <a:blip r:embed="rId4"/>
          <a:stretch>
            <a:fillRect/>
          </a:stretch>
        </p:blipFill>
        <p:spPr>
          <a:xfrm>
            <a:off x="846950" y="3173237"/>
            <a:ext cx="5249050" cy="2539987"/>
          </a:xfrm>
          <a:prstGeom prst="rect">
            <a:avLst/>
          </a:prstGeom>
        </p:spPr>
      </p:pic>
    </p:spTree>
    <p:extLst>
      <p:ext uri="{BB962C8B-B14F-4D97-AF65-F5344CB8AC3E}">
        <p14:creationId xmlns:p14="http://schemas.microsoft.com/office/powerpoint/2010/main" val="14633312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24</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Dosen</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477328"/>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admin dapat melihat daftar dosen dengan informasi yang disajikan. Admin juga dapat mengedit status dosen untuk mecabut hak akses dari dosen.</a:t>
            </a:r>
            <a:endParaRPr lang="en-ID">
              <a:latin typeface="Franklin Gothic Book" panose="020B0503020102020204" pitchFamily="34" charset="0"/>
            </a:endParaRPr>
          </a:p>
        </p:txBody>
      </p:sp>
      <p:pic>
        <p:nvPicPr>
          <p:cNvPr id="4" name="Picture 3">
            <a:extLst>
              <a:ext uri="{FF2B5EF4-FFF2-40B4-BE49-F238E27FC236}">
                <a16:creationId xmlns:a16="http://schemas.microsoft.com/office/drawing/2014/main" id="{F5402D9B-9AE5-4DFD-9342-B5DB1D3426F5}"/>
              </a:ext>
            </a:extLst>
          </p:cNvPr>
          <p:cNvPicPr>
            <a:picLocks noChangeAspect="1"/>
          </p:cNvPicPr>
          <p:nvPr/>
        </p:nvPicPr>
        <p:blipFill>
          <a:blip r:embed="rId3"/>
          <a:stretch>
            <a:fillRect/>
          </a:stretch>
        </p:blipFill>
        <p:spPr>
          <a:xfrm>
            <a:off x="791325" y="1549400"/>
            <a:ext cx="5431675" cy="2636311"/>
          </a:xfrm>
          <a:prstGeom prst="rect">
            <a:avLst/>
          </a:prstGeom>
        </p:spPr>
      </p:pic>
      <p:pic>
        <p:nvPicPr>
          <p:cNvPr id="6" name="Picture 5">
            <a:extLst>
              <a:ext uri="{FF2B5EF4-FFF2-40B4-BE49-F238E27FC236}">
                <a16:creationId xmlns:a16="http://schemas.microsoft.com/office/drawing/2014/main" id="{F35600EB-2D44-4EEB-A90D-CB7FB226CFF1}"/>
              </a:ext>
            </a:extLst>
          </p:cNvPr>
          <p:cNvPicPr>
            <a:picLocks noChangeAspect="1"/>
          </p:cNvPicPr>
          <p:nvPr/>
        </p:nvPicPr>
        <p:blipFill>
          <a:blip r:embed="rId4"/>
          <a:stretch>
            <a:fillRect/>
          </a:stretch>
        </p:blipFill>
        <p:spPr>
          <a:xfrm>
            <a:off x="1294152" y="3429000"/>
            <a:ext cx="5219130" cy="2525509"/>
          </a:xfrm>
          <a:prstGeom prst="rect">
            <a:avLst/>
          </a:prstGeom>
        </p:spPr>
      </p:pic>
    </p:spTree>
    <p:extLst>
      <p:ext uri="{BB962C8B-B14F-4D97-AF65-F5344CB8AC3E}">
        <p14:creationId xmlns:p14="http://schemas.microsoft.com/office/powerpoint/2010/main" val="230505646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25</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Kelas Matakuliah</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200329"/>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admin dapat melihat daftar kelas yang tersedia yang telah dibuat oleh dosen untuk dapat diikuti oleh mahasiswa.</a:t>
            </a:r>
            <a:endParaRPr lang="en-ID">
              <a:latin typeface="Franklin Gothic Book" panose="020B0503020102020204" pitchFamily="34" charset="0"/>
            </a:endParaRPr>
          </a:p>
        </p:txBody>
      </p:sp>
      <p:pic>
        <p:nvPicPr>
          <p:cNvPr id="2" name="Picture 1">
            <a:extLst>
              <a:ext uri="{FF2B5EF4-FFF2-40B4-BE49-F238E27FC236}">
                <a16:creationId xmlns:a16="http://schemas.microsoft.com/office/drawing/2014/main" id="{2675135D-8DFB-4F1E-8BFB-5B71DB6442F6}"/>
              </a:ext>
            </a:extLst>
          </p:cNvPr>
          <p:cNvPicPr>
            <a:picLocks noChangeAspect="1"/>
          </p:cNvPicPr>
          <p:nvPr/>
        </p:nvPicPr>
        <p:blipFill>
          <a:blip r:embed="rId3"/>
          <a:stretch>
            <a:fillRect/>
          </a:stretch>
        </p:blipFill>
        <p:spPr>
          <a:xfrm>
            <a:off x="453786" y="1903875"/>
            <a:ext cx="6256041" cy="3031844"/>
          </a:xfrm>
          <a:prstGeom prst="rect">
            <a:avLst/>
          </a:prstGeom>
        </p:spPr>
      </p:pic>
    </p:spTree>
    <p:extLst>
      <p:ext uri="{BB962C8B-B14F-4D97-AF65-F5344CB8AC3E}">
        <p14:creationId xmlns:p14="http://schemas.microsoft.com/office/powerpoint/2010/main" val="358162703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26</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Bimbingan PA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2585323"/>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admin dapat melihat informasi terkait nimbingan PA yang ada, mengedit bimbingan PA yang ada jika ada kesalahan pada tombol “edit”. Serta menambahkan bimbingan PA dengan menekan tombol “Tambah Bimbingan PA” dan memilih nama mahasiswa dan pembimbing yang sudah disediakan.</a:t>
            </a:r>
            <a:endParaRPr lang="en-ID">
              <a:latin typeface="Franklin Gothic Book" panose="020B0503020102020204" pitchFamily="34" charset="0"/>
            </a:endParaRPr>
          </a:p>
        </p:txBody>
      </p:sp>
      <p:pic>
        <p:nvPicPr>
          <p:cNvPr id="4" name="Picture 3">
            <a:extLst>
              <a:ext uri="{FF2B5EF4-FFF2-40B4-BE49-F238E27FC236}">
                <a16:creationId xmlns:a16="http://schemas.microsoft.com/office/drawing/2014/main" id="{07A5AE8E-140D-4160-9C53-689F881AD749}"/>
              </a:ext>
            </a:extLst>
          </p:cNvPr>
          <p:cNvPicPr>
            <a:picLocks noChangeAspect="1"/>
          </p:cNvPicPr>
          <p:nvPr/>
        </p:nvPicPr>
        <p:blipFill>
          <a:blip r:embed="rId3"/>
          <a:stretch>
            <a:fillRect/>
          </a:stretch>
        </p:blipFill>
        <p:spPr>
          <a:xfrm>
            <a:off x="577085" y="1071692"/>
            <a:ext cx="6010289" cy="2919283"/>
          </a:xfrm>
          <a:prstGeom prst="rect">
            <a:avLst/>
          </a:prstGeom>
        </p:spPr>
      </p:pic>
      <p:pic>
        <p:nvPicPr>
          <p:cNvPr id="5" name="Picture 4">
            <a:extLst>
              <a:ext uri="{FF2B5EF4-FFF2-40B4-BE49-F238E27FC236}">
                <a16:creationId xmlns:a16="http://schemas.microsoft.com/office/drawing/2014/main" id="{E0FAB04D-46D0-4CD1-886C-A4D88917AE3F}"/>
              </a:ext>
            </a:extLst>
          </p:cNvPr>
          <p:cNvPicPr>
            <a:picLocks noChangeAspect="1"/>
          </p:cNvPicPr>
          <p:nvPr/>
        </p:nvPicPr>
        <p:blipFill>
          <a:blip r:embed="rId4"/>
          <a:stretch>
            <a:fillRect/>
          </a:stretch>
        </p:blipFill>
        <p:spPr>
          <a:xfrm>
            <a:off x="129430" y="2709939"/>
            <a:ext cx="5284031" cy="2562072"/>
          </a:xfrm>
          <a:prstGeom prst="rect">
            <a:avLst/>
          </a:prstGeom>
        </p:spPr>
      </p:pic>
      <p:pic>
        <p:nvPicPr>
          <p:cNvPr id="6" name="Picture 5">
            <a:extLst>
              <a:ext uri="{FF2B5EF4-FFF2-40B4-BE49-F238E27FC236}">
                <a16:creationId xmlns:a16="http://schemas.microsoft.com/office/drawing/2014/main" id="{C18653E6-872E-4BE7-B708-85E0116776E8}"/>
              </a:ext>
            </a:extLst>
          </p:cNvPr>
          <p:cNvPicPr>
            <a:picLocks noChangeAspect="1"/>
          </p:cNvPicPr>
          <p:nvPr/>
        </p:nvPicPr>
        <p:blipFill>
          <a:blip r:embed="rId5"/>
          <a:stretch>
            <a:fillRect/>
          </a:stretch>
        </p:blipFill>
        <p:spPr>
          <a:xfrm>
            <a:off x="2354706" y="3586804"/>
            <a:ext cx="4968115" cy="2407681"/>
          </a:xfrm>
          <a:prstGeom prst="rect">
            <a:avLst/>
          </a:prstGeom>
        </p:spPr>
      </p:pic>
    </p:spTree>
    <p:extLst>
      <p:ext uri="{BB962C8B-B14F-4D97-AF65-F5344CB8AC3E}">
        <p14:creationId xmlns:p14="http://schemas.microsoft.com/office/powerpoint/2010/main" val="47866292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27</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Menambah Nama Matakuliah</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2585323"/>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admin dapat menambahkan nama matakuliah jika ada matakuliah baru dengan menekan tombol “Tambah Matakuliah”. Admin juga dapat mengedit matakuliah yang sudah tersedia seperti mengubah nama matakuliah atau kode matakuliah jika terjadi kesalahan pada tombol “edit”.</a:t>
            </a:r>
            <a:endParaRPr lang="en-ID">
              <a:latin typeface="Franklin Gothic Book" panose="020B0503020102020204" pitchFamily="34" charset="0"/>
            </a:endParaRPr>
          </a:p>
        </p:txBody>
      </p:sp>
      <p:pic>
        <p:nvPicPr>
          <p:cNvPr id="7" name="Picture 6">
            <a:extLst>
              <a:ext uri="{FF2B5EF4-FFF2-40B4-BE49-F238E27FC236}">
                <a16:creationId xmlns:a16="http://schemas.microsoft.com/office/drawing/2014/main" id="{D837D736-77D6-4099-8F3A-B59BA8DCF2E8}"/>
              </a:ext>
            </a:extLst>
          </p:cNvPr>
          <p:cNvPicPr>
            <a:picLocks noChangeAspect="1"/>
          </p:cNvPicPr>
          <p:nvPr/>
        </p:nvPicPr>
        <p:blipFill>
          <a:blip r:embed="rId3"/>
          <a:stretch>
            <a:fillRect/>
          </a:stretch>
        </p:blipFill>
        <p:spPr>
          <a:xfrm>
            <a:off x="334952" y="1498600"/>
            <a:ext cx="6172650" cy="2995949"/>
          </a:xfrm>
          <a:prstGeom prst="rect">
            <a:avLst/>
          </a:prstGeom>
        </p:spPr>
      </p:pic>
      <p:pic>
        <p:nvPicPr>
          <p:cNvPr id="2" name="Picture 1">
            <a:extLst>
              <a:ext uri="{FF2B5EF4-FFF2-40B4-BE49-F238E27FC236}">
                <a16:creationId xmlns:a16="http://schemas.microsoft.com/office/drawing/2014/main" id="{EF157AEA-065F-468D-B857-B336EB39F49E}"/>
              </a:ext>
            </a:extLst>
          </p:cNvPr>
          <p:cNvPicPr>
            <a:picLocks noChangeAspect="1"/>
          </p:cNvPicPr>
          <p:nvPr/>
        </p:nvPicPr>
        <p:blipFill>
          <a:blip r:embed="rId4"/>
          <a:stretch>
            <a:fillRect/>
          </a:stretch>
        </p:blipFill>
        <p:spPr>
          <a:xfrm>
            <a:off x="1317502" y="3294674"/>
            <a:ext cx="5576576" cy="2698475"/>
          </a:xfrm>
          <a:prstGeom prst="rect">
            <a:avLst/>
          </a:prstGeom>
        </p:spPr>
      </p:pic>
    </p:spTree>
    <p:extLst>
      <p:ext uri="{BB962C8B-B14F-4D97-AF65-F5344CB8AC3E}">
        <p14:creationId xmlns:p14="http://schemas.microsoft.com/office/powerpoint/2010/main" val="404240286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28</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Melihat dan Mengedit Profil</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3416320"/>
          </a:xfrm>
          <a:prstGeom prst="rect">
            <a:avLst/>
          </a:prstGeom>
          <a:noFill/>
        </p:spPr>
        <p:txBody>
          <a:bodyPr wrap="square" rtlCol="0">
            <a:spAutoFit/>
          </a:bodyPr>
          <a:lstStyle/>
          <a:p>
            <a:pPr algn="just"/>
            <a:r>
              <a:rPr lang="en-ID">
                <a:latin typeface="Franklin Gothic Book" panose="020B0503020102020204" pitchFamily="34" charset="0"/>
              </a:rPr>
              <a:t>Pada halaman ini</a:t>
            </a:r>
            <a:r>
              <a:rPr lang="id-ID">
                <a:latin typeface="Franklin Gothic Book" panose="020B0503020102020204" pitchFamily="34" charset="0"/>
              </a:rPr>
              <a:t> </a:t>
            </a:r>
            <a:r>
              <a:rPr lang="en-ID">
                <a:latin typeface="Franklin Gothic Book" panose="020B0503020102020204" pitchFamily="34" charset="0"/>
              </a:rPr>
              <a:t>admin</a:t>
            </a:r>
            <a:r>
              <a:rPr lang="id-ID">
                <a:latin typeface="Franklin Gothic Book" panose="020B0503020102020204" pitchFamily="34" charset="0"/>
              </a:rPr>
              <a:t> dapat mengedit dan melihat profil/data dirinya dengan cara menekan tombol dropdown di pojok kanan lalu ke menu “lihat profil”. Akan muncul halaman Detail Profil jika ingin mengubah/mengedit profil </a:t>
            </a:r>
            <a:r>
              <a:rPr lang="en-ID">
                <a:latin typeface="Franklin Gothic Book" panose="020B0503020102020204" pitchFamily="34" charset="0"/>
              </a:rPr>
              <a:t>admin</a:t>
            </a:r>
            <a:r>
              <a:rPr lang="id-ID">
                <a:latin typeface="Franklin Gothic Book" panose="020B0503020102020204" pitchFamily="34" charset="0"/>
              </a:rPr>
              <a:t> dapat mengganti data yang sudah tertera dan lalu menekan tombol “Edit Profil”. Terdapat juga menu “logout” untuk keluar sistem dan diarahkan ke Landing Page.</a:t>
            </a:r>
            <a:endParaRPr lang="en-ID">
              <a:latin typeface="Franklin Gothic Book" panose="020B0503020102020204" pitchFamily="34" charset="0"/>
            </a:endParaRPr>
          </a:p>
        </p:txBody>
      </p:sp>
      <p:pic>
        <p:nvPicPr>
          <p:cNvPr id="2" name="Picture 1">
            <a:extLst>
              <a:ext uri="{FF2B5EF4-FFF2-40B4-BE49-F238E27FC236}">
                <a16:creationId xmlns:a16="http://schemas.microsoft.com/office/drawing/2014/main" id="{774D9C44-95DB-439C-8622-2E708407E113}"/>
              </a:ext>
            </a:extLst>
          </p:cNvPr>
          <p:cNvPicPr>
            <a:picLocks noChangeAspect="1"/>
          </p:cNvPicPr>
          <p:nvPr/>
        </p:nvPicPr>
        <p:blipFill>
          <a:blip r:embed="rId3"/>
          <a:stretch>
            <a:fillRect/>
          </a:stretch>
        </p:blipFill>
        <p:spPr>
          <a:xfrm>
            <a:off x="520700" y="955474"/>
            <a:ext cx="4987220" cy="2424038"/>
          </a:xfrm>
          <a:prstGeom prst="rect">
            <a:avLst/>
          </a:prstGeom>
        </p:spPr>
      </p:pic>
      <p:pic>
        <p:nvPicPr>
          <p:cNvPr id="6" name="Picture 5">
            <a:extLst>
              <a:ext uri="{FF2B5EF4-FFF2-40B4-BE49-F238E27FC236}">
                <a16:creationId xmlns:a16="http://schemas.microsoft.com/office/drawing/2014/main" id="{CCD14C10-925C-4EF6-9557-21B5F1CB9B18}"/>
              </a:ext>
            </a:extLst>
          </p:cNvPr>
          <p:cNvPicPr>
            <a:picLocks noChangeAspect="1"/>
          </p:cNvPicPr>
          <p:nvPr/>
        </p:nvPicPr>
        <p:blipFill>
          <a:blip r:embed="rId4"/>
          <a:stretch>
            <a:fillRect/>
          </a:stretch>
        </p:blipFill>
        <p:spPr>
          <a:xfrm>
            <a:off x="1234383" y="2970062"/>
            <a:ext cx="4669199" cy="2249146"/>
          </a:xfrm>
          <a:prstGeom prst="rect">
            <a:avLst/>
          </a:prstGeom>
        </p:spPr>
      </p:pic>
    </p:spTree>
    <p:extLst>
      <p:ext uri="{BB962C8B-B14F-4D97-AF65-F5344CB8AC3E}">
        <p14:creationId xmlns:p14="http://schemas.microsoft.com/office/powerpoint/2010/main" val="201828574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A1C1E20-5D9F-43FC-B95F-792E00B37D86}"/>
              </a:ext>
            </a:extLst>
          </p:cNvPr>
          <p:cNvSpPr/>
          <p:nvPr/>
        </p:nvSpPr>
        <p:spPr>
          <a:xfrm flipH="1">
            <a:off x="0" y="4165598"/>
            <a:ext cx="12192000" cy="2692401"/>
          </a:xfrm>
          <a:prstGeom prst="roundRect">
            <a:avLst>
              <a:gd name="adj" fmla="val 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7" name="Freeform 5">
            <a:extLst>
              <a:ext uri="{FF2B5EF4-FFF2-40B4-BE49-F238E27FC236}">
                <a16:creationId xmlns:a16="http://schemas.microsoft.com/office/drawing/2014/main" id="{F3E30791-0270-4A90-844D-BDCE19DDEC0E}"/>
              </a:ext>
            </a:extLst>
          </p:cNvPr>
          <p:cNvSpPr>
            <a:spLocks/>
          </p:cNvSpPr>
          <p:nvPr/>
        </p:nvSpPr>
        <p:spPr bwMode="auto">
          <a:xfrm>
            <a:off x="-172440" y="4410230"/>
            <a:ext cx="4862668" cy="3894963"/>
          </a:xfrm>
          <a:custGeom>
            <a:avLst/>
            <a:gdLst>
              <a:gd name="T0" fmla="*/ 1365 w 1391"/>
              <a:gd name="T1" fmla="*/ 665 h 1115"/>
              <a:gd name="T2" fmla="*/ 1269 w 1391"/>
              <a:gd name="T3" fmla="*/ 536 h 1115"/>
              <a:gd name="T4" fmla="*/ 1208 w 1391"/>
              <a:gd name="T5" fmla="*/ 380 h 1115"/>
              <a:gd name="T6" fmla="*/ 946 w 1391"/>
              <a:gd name="T7" fmla="*/ 35 h 1115"/>
              <a:gd name="T8" fmla="*/ 701 w 1391"/>
              <a:gd name="T9" fmla="*/ 206 h 1115"/>
              <a:gd name="T10" fmla="*/ 487 w 1391"/>
              <a:gd name="T11" fmla="*/ 295 h 1115"/>
              <a:gd name="T12" fmla="*/ 222 w 1391"/>
              <a:gd name="T13" fmla="*/ 386 h 1115"/>
              <a:gd name="T14" fmla="*/ 7 w 1391"/>
              <a:gd name="T15" fmla="*/ 761 h 1115"/>
              <a:gd name="T16" fmla="*/ 98 w 1391"/>
              <a:gd name="T17" fmla="*/ 977 h 1115"/>
              <a:gd name="T18" fmla="*/ 565 w 1391"/>
              <a:gd name="T19" fmla="*/ 1059 h 1115"/>
              <a:gd name="T20" fmla="*/ 696 w 1391"/>
              <a:gd name="T21" fmla="*/ 1011 h 1115"/>
              <a:gd name="T22" fmla="*/ 837 w 1391"/>
              <a:gd name="T23" fmla="*/ 980 h 1115"/>
              <a:gd name="T24" fmla="*/ 1171 w 1391"/>
              <a:gd name="T25" fmla="*/ 956 h 1115"/>
              <a:gd name="T26" fmla="*/ 1321 w 1391"/>
              <a:gd name="T27" fmla="*/ 863 h 1115"/>
              <a:gd name="T28" fmla="*/ 1365 w 1391"/>
              <a:gd name="T29" fmla="*/ 665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1" h="1115">
                <a:moveTo>
                  <a:pt x="1365" y="665"/>
                </a:moveTo>
                <a:cubicBezTo>
                  <a:pt x="1342" y="599"/>
                  <a:pt x="1304" y="579"/>
                  <a:pt x="1269" y="536"/>
                </a:cubicBezTo>
                <a:cubicBezTo>
                  <a:pt x="1226" y="484"/>
                  <a:pt x="1196" y="447"/>
                  <a:pt x="1208" y="380"/>
                </a:cubicBezTo>
                <a:cubicBezTo>
                  <a:pt x="1226" y="271"/>
                  <a:pt x="1234" y="0"/>
                  <a:pt x="946" y="35"/>
                </a:cubicBezTo>
                <a:cubicBezTo>
                  <a:pt x="842" y="48"/>
                  <a:pt x="761" y="127"/>
                  <a:pt x="701" y="206"/>
                </a:cubicBezTo>
                <a:cubicBezTo>
                  <a:pt x="651" y="273"/>
                  <a:pt x="560" y="279"/>
                  <a:pt x="487" y="295"/>
                </a:cubicBezTo>
                <a:cubicBezTo>
                  <a:pt x="397" y="314"/>
                  <a:pt x="305" y="343"/>
                  <a:pt x="222" y="386"/>
                </a:cubicBezTo>
                <a:cubicBezTo>
                  <a:pt x="51" y="474"/>
                  <a:pt x="0" y="600"/>
                  <a:pt x="7" y="761"/>
                </a:cubicBezTo>
                <a:cubicBezTo>
                  <a:pt x="9" y="810"/>
                  <a:pt x="16" y="887"/>
                  <a:pt x="98" y="977"/>
                </a:cubicBezTo>
                <a:cubicBezTo>
                  <a:pt x="209" y="1098"/>
                  <a:pt x="371" y="1115"/>
                  <a:pt x="565" y="1059"/>
                </a:cubicBezTo>
                <a:cubicBezTo>
                  <a:pt x="610" y="1046"/>
                  <a:pt x="652" y="1026"/>
                  <a:pt x="696" y="1011"/>
                </a:cubicBezTo>
                <a:cubicBezTo>
                  <a:pt x="741" y="995"/>
                  <a:pt x="789" y="985"/>
                  <a:pt x="837" y="980"/>
                </a:cubicBezTo>
                <a:cubicBezTo>
                  <a:pt x="948" y="970"/>
                  <a:pt x="1064" y="989"/>
                  <a:pt x="1171" y="956"/>
                </a:cubicBezTo>
                <a:cubicBezTo>
                  <a:pt x="1228" y="938"/>
                  <a:pt x="1280" y="906"/>
                  <a:pt x="1321" y="863"/>
                </a:cubicBezTo>
                <a:cubicBezTo>
                  <a:pt x="1372" y="809"/>
                  <a:pt x="1391" y="735"/>
                  <a:pt x="1365" y="665"/>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3" name="Slide Number Placeholder 2">
            <a:extLst>
              <a:ext uri="{FF2B5EF4-FFF2-40B4-BE49-F238E27FC236}">
                <a16:creationId xmlns:a16="http://schemas.microsoft.com/office/drawing/2014/main" id="{BBBB6DE7-F6AE-4434-8B07-6880FF37FB84}"/>
              </a:ext>
            </a:extLst>
          </p:cNvPr>
          <p:cNvSpPr>
            <a:spLocks noGrp="1"/>
          </p:cNvSpPr>
          <p:nvPr>
            <p:ph type="sldNum" sz="quarter" idx="4294967295"/>
          </p:nvPr>
        </p:nvSpPr>
        <p:spPr>
          <a:xfrm>
            <a:off x="11381582" y="6390481"/>
            <a:ext cx="296861" cy="210344"/>
          </a:xfrm>
        </p:spPr>
        <p:txBody>
          <a:bodyPr/>
          <a:lstStyle/>
          <a:p>
            <a:fld id="{31599C52-5F75-4F4B-834C-BE0CEDAE4509}" type="slidenum">
              <a:rPr lang="en-ID" smtClean="0"/>
              <a:pPr/>
              <a:t>29</a:t>
            </a:fld>
            <a:endParaRPr lang="en-ID" dirty="0"/>
          </a:p>
        </p:txBody>
      </p:sp>
      <p:sp>
        <p:nvSpPr>
          <p:cNvPr id="6" name="Freeform 11">
            <a:extLst>
              <a:ext uri="{FF2B5EF4-FFF2-40B4-BE49-F238E27FC236}">
                <a16:creationId xmlns:a16="http://schemas.microsoft.com/office/drawing/2014/main" id="{F63C821D-6B9E-4F49-AC3D-94F4A6F4D47B}"/>
              </a:ext>
            </a:extLst>
          </p:cNvPr>
          <p:cNvSpPr>
            <a:spLocks/>
          </p:cNvSpPr>
          <p:nvPr/>
        </p:nvSpPr>
        <p:spPr bwMode="auto">
          <a:xfrm flipV="1">
            <a:off x="8864519" y="0"/>
            <a:ext cx="3327480" cy="2692400"/>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grpSp>
        <p:nvGrpSpPr>
          <p:cNvPr id="9" name="Group 8">
            <a:extLst>
              <a:ext uri="{FF2B5EF4-FFF2-40B4-BE49-F238E27FC236}">
                <a16:creationId xmlns:a16="http://schemas.microsoft.com/office/drawing/2014/main" id="{62DA9CE7-8D3F-4864-83EE-C865DF71D77F}"/>
              </a:ext>
            </a:extLst>
          </p:cNvPr>
          <p:cNvGrpSpPr/>
          <p:nvPr/>
        </p:nvGrpSpPr>
        <p:grpSpPr>
          <a:xfrm>
            <a:off x="434761" y="2236438"/>
            <a:ext cx="2892640" cy="4626078"/>
            <a:chOff x="127793" y="2559050"/>
            <a:chExt cx="2143126" cy="3427411"/>
          </a:xfrm>
        </p:grpSpPr>
        <p:sp>
          <p:nvSpPr>
            <p:cNvPr id="10" name="Freeform 60">
              <a:extLst>
                <a:ext uri="{FF2B5EF4-FFF2-40B4-BE49-F238E27FC236}">
                  <a16:creationId xmlns:a16="http://schemas.microsoft.com/office/drawing/2014/main" id="{E775216C-0CE3-47D0-AF59-D9E30CAE617D}"/>
                </a:ext>
              </a:extLst>
            </p:cNvPr>
            <p:cNvSpPr>
              <a:spLocks/>
            </p:cNvSpPr>
            <p:nvPr/>
          </p:nvSpPr>
          <p:spPr bwMode="auto">
            <a:xfrm>
              <a:off x="127793" y="2559050"/>
              <a:ext cx="1592263" cy="3287712"/>
            </a:xfrm>
            <a:custGeom>
              <a:avLst/>
              <a:gdLst>
                <a:gd name="T0" fmla="*/ 219 w 1028"/>
                <a:gd name="T1" fmla="*/ 31 h 2122"/>
                <a:gd name="T2" fmla="*/ 347 w 1028"/>
                <a:gd name="T3" fmla="*/ 205 h 2122"/>
                <a:gd name="T4" fmla="*/ 594 w 1028"/>
                <a:gd name="T5" fmla="*/ 373 h 2122"/>
                <a:gd name="T6" fmla="*/ 816 w 1028"/>
                <a:gd name="T7" fmla="*/ 885 h 2122"/>
                <a:gd name="T8" fmla="*/ 871 w 1028"/>
                <a:gd name="T9" fmla="*/ 1426 h 2122"/>
                <a:gd name="T10" fmla="*/ 712 w 1028"/>
                <a:gd name="T11" fmla="*/ 1967 h 2122"/>
                <a:gd name="T12" fmla="*/ 356 w 1028"/>
                <a:gd name="T13" fmla="*/ 1464 h 2122"/>
                <a:gd name="T14" fmla="*/ 408 w 1028"/>
                <a:gd name="T15" fmla="*/ 1044 h 2122"/>
                <a:gd name="T16" fmla="*/ 271 w 1028"/>
                <a:gd name="T17" fmla="*/ 567 h 2122"/>
                <a:gd name="T18" fmla="*/ 219 w 1028"/>
                <a:gd name="T19" fmla="*/ 31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8" h="2122">
                  <a:moveTo>
                    <a:pt x="219" y="31"/>
                  </a:moveTo>
                  <a:cubicBezTo>
                    <a:pt x="283" y="0"/>
                    <a:pt x="347" y="205"/>
                    <a:pt x="347" y="205"/>
                  </a:cubicBezTo>
                  <a:cubicBezTo>
                    <a:pt x="456" y="349"/>
                    <a:pt x="609" y="157"/>
                    <a:pt x="594" y="373"/>
                  </a:cubicBezTo>
                  <a:cubicBezTo>
                    <a:pt x="568" y="750"/>
                    <a:pt x="1028" y="491"/>
                    <a:pt x="816" y="885"/>
                  </a:cubicBezTo>
                  <a:cubicBezTo>
                    <a:pt x="603" y="1279"/>
                    <a:pt x="1003" y="1108"/>
                    <a:pt x="871" y="1426"/>
                  </a:cubicBezTo>
                  <a:cubicBezTo>
                    <a:pt x="739" y="1743"/>
                    <a:pt x="910" y="2122"/>
                    <a:pt x="712" y="1967"/>
                  </a:cubicBezTo>
                  <a:cubicBezTo>
                    <a:pt x="712" y="1967"/>
                    <a:pt x="537" y="1583"/>
                    <a:pt x="356" y="1464"/>
                  </a:cubicBezTo>
                  <a:cubicBezTo>
                    <a:pt x="176" y="1346"/>
                    <a:pt x="465" y="1205"/>
                    <a:pt x="408" y="1044"/>
                  </a:cubicBezTo>
                  <a:cubicBezTo>
                    <a:pt x="326" y="810"/>
                    <a:pt x="129" y="819"/>
                    <a:pt x="271" y="567"/>
                  </a:cubicBezTo>
                  <a:cubicBezTo>
                    <a:pt x="413" y="316"/>
                    <a:pt x="0" y="135"/>
                    <a:pt x="219" y="31"/>
                  </a:cubicBezTo>
                  <a:close/>
                </a:path>
              </a:pathLst>
            </a:custGeom>
            <a:solidFill>
              <a:srgbClr val="754A7D"/>
            </a:solidFill>
            <a:ln>
              <a:noFill/>
            </a:ln>
          </p:spPr>
          <p:txBody>
            <a:bodyPr vert="horz" wrap="square" lIns="91440" tIns="45720" rIns="91440" bIns="45720" numCol="1" anchor="t" anchorCtr="0" compatLnSpc="1">
              <a:prstTxWarp prst="textNoShape">
                <a:avLst/>
              </a:prstTxWarp>
            </a:bodyPr>
            <a:lstStyle/>
            <a:p>
              <a:endParaRPr lang="en-ID"/>
            </a:p>
          </p:txBody>
        </p:sp>
        <p:sp>
          <p:nvSpPr>
            <p:cNvPr id="11" name="Freeform 61">
              <a:extLst>
                <a:ext uri="{FF2B5EF4-FFF2-40B4-BE49-F238E27FC236}">
                  <a16:creationId xmlns:a16="http://schemas.microsoft.com/office/drawing/2014/main" id="{54F1D99F-AB05-40B8-BA1C-87574748E8F1}"/>
                </a:ext>
              </a:extLst>
            </p:cNvPr>
            <p:cNvSpPr>
              <a:spLocks/>
            </p:cNvSpPr>
            <p:nvPr/>
          </p:nvSpPr>
          <p:spPr bwMode="auto">
            <a:xfrm>
              <a:off x="765968" y="3222625"/>
              <a:ext cx="574675" cy="2159000"/>
            </a:xfrm>
            <a:custGeom>
              <a:avLst/>
              <a:gdLst>
                <a:gd name="T0" fmla="*/ 363 w 371"/>
                <a:gd name="T1" fmla="*/ 1394 h 1394"/>
                <a:gd name="T2" fmla="*/ 170 w 371"/>
                <a:gd name="T3" fmla="*/ 660 h 1394"/>
                <a:gd name="T4" fmla="*/ 95 w 371"/>
                <a:gd name="T5" fmla="*/ 431 h 1394"/>
                <a:gd name="T6" fmla="*/ 51 w 371"/>
                <a:gd name="T7" fmla="*/ 257 h 1394"/>
                <a:gd name="T8" fmla="*/ 0 w 371"/>
                <a:gd name="T9" fmla="*/ 11 h 1394"/>
                <a:gd name="T10" fmla="*/ 10 w 371"/>
                <a:gd name="T11" fmla="*/ 0 h 1394"/>
                <a:gd name="T12" fmla="*/ 65 w 371"/>
                <a:gd name="T13" fmla="*/ 259 h 1394"/>
                <a:gd name="T14" fmla="*/ 107 w 371"/>
                <a:gd name="T15" fmla="*/ 422 h 1394"/>
                <a:gd name="T16" fmla="*/ 184 w 371"/>
                <a:gd name="T17" fmla="*/ 660 h 1394"/>
                <a:gd name="T18" fmla="*/ 371 w 371"/>
                <a:gd name="T19" fmla="*/ 1383 h 1394"/>
                <a:gd name="T20" fmla="*/ 363 w 371"/>
                <a:gd name="T21"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1" h="1394">
                  <a:moveTo>
                    <a:pt x="363" y="1394"/>
                  </a:moveTo>
                  <a:cubicBezTo>
                    <a:pt x="277" y="1334"/>
                    <a:pt x="176" y="912"/>
                    <a:pt x="170" y="660"/>
                  </a:cubicBezTo>
                  <a:cubicBezTo>
                    <a:pt x="167" y="532"/>
                    <a:pt x="129" y="478"/>
                    <a:pt x="95" y="431"/>
                  </a:cubicBezTo>
                  <a:cubicBezTo>
                    <a:pt x="63" y="385"/>
                    <a:pt x="35" y="346"/>
                    <a:pt x="51" y="257"/>
                  </a:cubicBezTo>
                  <a:cubicBezTo>
                    <a:pt x="82" y="85"/>
                    <a:pt x="1" y="11"/>
                    <a:pt x="0" y="11"/>
                  </a:cubicBezTo>
                  <a:cubicBezTo>
                    <a:pt x="10" y="0"/>
                    <a:pt x="10" y="0"/>
                    <a:pt x="10" y="0"/>
                  </a:cubicBezTo>
                  <a:cubicBezTo>
                    <a:pt x="13" y="3"/>
                    <a:pt x="98" y="79"/>
                    <a:pt x="65" y="259"/>
                  </a:cubicBezTo>
                  <a:cubicBezTo>
                    <a:pt x="50" y="343"/>
                    <a:pt x="75" y="378"/>
                    <a:pt x="107" y="422"/>
                  </a:cubicBezTo>
                  <a:cubicBezTo>
                    <a:pt x="140" y="469"/>
                    <a:pt x="181" y="527"/>
                    <a:pt x="184" y="660"/>
                  </a:cubicBezTo>
                  <a:cubicBezTo>
                    <a:pt x="190" y="930"/>
                    <a:pt x="294" y="1328"/>
                    <a:pt x="371" y="1383"/>
                  </a:cubicBezTo>
                  <a:lnTo>
                    <a:pt x="363" y="13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nvGrpSpPr>
            <p:cNvPr id="12" name="Group 11">
              <a:extLst>
                <a:ext uri="{FF2B5EF4-FFF2-40B4-BE49-F238E27FC236}">
                  <a16:creationId xmlns:a16="http://schemas.microsoft.com/office/drawing/2014/main" id="{F47F58B7-E323-4E0C-A1E7-D24CC2D02A47}"/>
                </a:ext>
              </a:extLst>
            </p:cNvPr>
            <p:cNvGrpSpPr/>
            <p:nvPr/>
          </p:nvGrpSpPr>
          <p:grpSpPr>
            <a:xfrm>
              <a:off x="1186656" y="4106862"/>
              <a:ext cx="1084263" cy="1450975"/>
              <a:chOff x="1186656" y="4106862"/>
              <a:chExt cx="1084263" cy="1450975"/>
            </a:xfrm>
          </p:grpSpPr>
          <p:sp>
            <p:nvSpPr>
              <p:cNvPr id="17" name="Freeform 62">
                <a:extLst>
                  <a:ext uri="{FF2B5EF4-FFF2-40B4-BE49-F238E27FC236}">
                    <a16:creationId xmlns:a16="http://schemas.microsoft.com/office/drawing/2014/main" id="{7615CB41-0F8E-4809-80C5-0FCA93422B9E}"/>
                  </a:ext>
                </a:extLst>
              </p:cNvPr>
              <p:cNvSpPr>
                <a:spLocks noEditPoints="1"/>
              </p:cNvSpPr>
              <p:nvPr/>
            </p:nvSpPr>
            <p:spPr bwMode="auto">
              <a:xfrm>
                <a:off x="1186656" y="4106862"/>
                <a:ext cx="1084263" cy="1325562"/>
              </a:xfrm>
              <a:custGeom>
                <a:avLst/>
                <a:gdLst>
                  <a:gd name="T0" fmla="*/ 124 w 700"/>
                  <a:gd name="T1" fmla="*/ 855 h 856"/>
                  <a:gd name="T2" fmla="*/ 87 w 700"/>
                  <a:gd name="T3" fmla="*/ 851 h 856"/>
                  <a:gd name="T4" fmla="*/ 23 w 700"/>
                  <a:gd name="T5" fmla="*/ 799 h 856"/>
                  <a:gd name="T6" fmla="*/ 97 w 700"/>
                  <a:gd name="T7" fmla="*/ 572 h 856"/>
                  <a:gd name="T8" fmla="*/ 163 w 700"/>
                  <a:gd name="T9" fmla="*/ 358 h 856"/>
                  <a:gd name="T10" fmla="*/ 158 w 700"/>
                  <a:gd name="T11" fmla="*/ 302 h 856"/>
                  <a:gd name="T12" fmla="*/ 169 w 700"/>
                  <a:gd name="T13" fmla="*/ 194 h 856"/>
                  <a:gd name="T14" fmla="*/ 289 w 700"/>
                  <a:gd name="T15" fmla="*/ 163 h 856"/>
                  <a:gd name="T16" fmla="*/ 485 w 700"/>
                  <a:gd name="T17" fmla="*/ 77 h 856"/>
                  <a:gd name="T18" fmla="*/ 533 w 700"/>
                  <a:gd name="T19" fmla="*/ 36 h 856"/>
                  <a:gd name="T20" fmla="*/ 533 w 700"/>
                  <a:gd name="T21" fmla="*/ 36 h 856"/>
                  <a:gd name="T22" fmla="*/ 677 w 700"/>
                  <a:gd name="T23" fmla="*/ 25 h 856"/>
                  <a:gd name="T24" fmla="*/ 679 w 700"/>
                  <a:gd name="T25" fmla="*/ 103 h 856"/>
                  <a:gd name="T26" fmla="*/ 616 w 700"/>
                  <a:gd name="T27" fmla="*/ 188 h 856"/>
                  <a:gd name="T28" fmla="*/ 581 w 700"/>
                  <a:gd name="T29" fmla="*/ 268 h 856"/>
                  <a:gd name="T30" fmla="*/ 588 w 700"/>
                  <a:gd name="T31" fmla="*/ 293 h 856"/>
                  <a:gd name="T32" fmla="*/ 523 w 700"/>
                  <a:gd name="T33" fmla="*/ 469 h 856"/>
                  <a:gd name="T34" fmla="*/ 463 w 700"/>
                  <a:gd name="T35" fmla="*/ 493 h 856"/>
                  <a:gd name="T36" fmla="*/ 298 w 700"/>
                  <a:gd name="T37" fmla="*/ 643 h 856"/>
                  <a:gd name="T38" fmla="*/ 272 w 700"/>
                  <a:gd name="T39" fmla="*/ 700 h 856"/>
                  <a:gd name="T40" fmla="*/ 124 w 700"/>
                  <a:gd name="T41" fmla="*/ 855 h 856"/>
                  <a:gd name="T42" fmla="*/ 540 w 700"/>
                  <a:gd name="T43" fmla="*/ 49 h 856"/>
                  <a:gd name="T44" fmla="*/ 496 w 700"/>
                  <a:gd name="T45" fmla="*/ 87 h 856"/>
                  <a:gd name="T46" fmla="*/ 289 w 700"/>
                  <a:gd name="T47" fmla="*/ 178 h 856"/>
                  <a:gd name="T48" fmla="*/ 180 w 700"/>
                  <a:gd name="T49" fmla="*/ 203 h 856"/>
                  <a:gd name="T50" fmla="*/ 172 w 700"/>
                  <a:gd name="T51" fmla="*/ 300 h 856"/>
                  <a:gd name="T52" fmla="*/ 177 w 700"/>
                  <a:gd name="T53" fmla="*/ 358 h 856"/>
                  <a:gd name="T54" fmla="*/ 108 w 700"/>
                  <a:gd name="T55" fmla="*/ 582 h 856"/>
                  <a:gd name="T56" fmla="*/ 36 w 700"/>
                  <a:gd name="T57" fmla="*/ 794 h 856"/>
                  <a:gd name="T58" fmla="*/ 90 w 700"/>
                  <a:gd name="T59" fmla="*/ 837 h 856"/>
                  <a:gd name="T60" fmla="*/ 259 w 700"/>
                  <a:gd name="T61" fmla="*/ 694 h 856"/>
                  <a:gd name="T62" fmla="*/ 285 w 700"/>
                  <a:gd name="T63" fmla="*/ 637 h 856"/>
                  <a:gd name="T64" fmla="*/ 458 w 700"/>
                  <a:gd name="T65" fmla="*/ 480 h 856"/>
                  <a:gd name="T66" fmla="*/ 517 w 700"/>
                  <a:gd name="T67" fmla="*/ 456 h 856"/>
                  <a:gd name="T68" fmla="*/ 575 w 700"/>
                  <a:gd name="T69" fmla="*/ 297 h 856"/>
                  <a:gd name="T70" fmla="*/ 568 w 700"/>
                  <a:gd name="T71" fmla="*/ 272 h 856"/>
                  <a:gd name="T72" fmla="*/ 606 w 700"/>
                  <a:gd name="T73" fmla="*/ 178 h 856"/>
                  <a:gd name="T74" fmla="*/ 666 w 700"/>
                  <a:gd name="T75" fmla="*/ 97 h 856"/>
                  <a:gd name="T76" fmla="*/ 667 w 700"/>
                  <a:gd name="T77" fmla="*/ 36 h 856"/>
                  <a:gd name="T78" fmla="*/ 540 w 700"/>
                  <a:gd name="T79" fmla="*/ 4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0" h="856">
                    <a:moveTo>
                      <a:pt x="124" y="855"/>
                    </a:moveTo>
                    <a:cubicBezTo>
                      <a:pt x="113" y="855"/>
                      <a:pt x="101" y="853"/>
                      <a:pt x="87" y="851"/>
                    </a:cubicBezTo>
                    <a:cubicBezTo>
                      <a:pt x="54" y="844"/>
                      <a:pt x="33" y="826"/>
                      <a:pt x="23" y="799"/>
                    </a:cubicBezTo>
                    <a:cubicBezTo>
                      <a:pt x="0" y="732"/>
                      <a:pt x="53" y="624"/>
                      <a:pt x="97" y="572"/>
                    </a:cubicBezTo>
                    <a:cubicBezTo>
                      <a:pt x="98" y="572"/>
                      <a:pt x="171" y="482"/>
                      <a:pt x="163" y="358"/>
                    </a:cubicBezTo>
                    <a:cubicBezTo>
                      <a:pt x="162" y="338"/>
                      <a:pt x="160" y="318"/>
                      <a:pt x="158" y="302"/>
                    </a:cubicBezTo>
                    <a:cubicBezTo>
                      <a:pt x="152" y="253"/>
                      <a:pt x="148" y="217"/>
                      <a:pt x="169" y="194"/>
                    </a:cubicBezTo>
                    <a:cubicBezTo>
                      <a:pt x="188" y="173"/>
                      <a:pt x="224" y="164"/>
                      <a:pt x="289" y="163"/>
                    </a:cubicBezTo>
                    <a:cubicBezTo>
                      <a:pt x="404" y="163"/>
                      <a:pt x="449" y="115"/>
                      <a:pt x="485" y="77"/>
                    </a:cubicBezTo>
                    <a:cubicBezTo>
                      <a:pt x="501" y="61"/>
                      <a:pt x="515" y="46"/>
                      <a:pt x="533" y="36"/>
                    </a:cubicBezTo>
                    <a:cubicBezTo>
                      <a:pt x="533" y="36"/>
                      <a:pt x="533" y="36"/>
                      <a:pt x="533" y="36"/>
                    </a:cubicBezTo>
                    <a:cubicBezTo>
                      <a:pt x="590" y="5"/>
                      <a:pt x="651" y="0"/>
                      <a:pt x="677" y="25"/>
                    </a:cubicBezTo>
                    <a:cubicBezTo>
                      <a:pt x="689" y="37"/>
                      <a:pt x="700" y="60"/>
                      <a:pt x="679" y="103"/>
                    </a:cubicBezTo>
                    <a:cubicBezTo>
                      <a:pt x="660" y="143"/>
                      <a:pt x="636" y="168"/>
                      <a:pt x="616" y="188"/>
                    </a:cubicBezTo>
                    <a:cubicBezTo>
                      <a:pt x="590" y="215"/>
                      <a:pt x="572" y="233"/>
                      <a:pt x="581" y="268"/>
                    </a:cubicBezTo>
                    <a:cubicBezTo>
                      <a:pt x="584" y="276"/>
                      <a:pt x="586" y="285"/>
                      <a:pt x="588" y="293"/>
                    </a:cubicBezTo>
                    <a:cubicBezTo>
                      <a:pt x="606" y="354"/>
                      <a:pt x="626" y="422"/>
                      <a:pt x="523" y="469"/>
                    </a:cubicBezTo>
                    <a:cubicBezTo>
                      <a:pt x="501" y="479"/>
                      <a:pt x="481" y="486"/>
                      <a:pt x="463" y="493"/>
                    </a:cubicBezTo>
                    <a:cubicBezTo>
                      <a:pt x="391" y="522"/>
                      <a:pt x="347" y="539"/>
                      <a:pt x="298" y="643"/>
                    </a:cubicBezTo>
                    <a:cubicBezTo>
                      <a:pt x="289" y="663"/>
                      <a:pt x="280" y="682"/>
                      <a:pt x="272" y="700"/>
                    </a:cubicBezTo>
                    <a:cubicBezTo>
                      <a:pt x="233" y="788"/>
                      <a:pt x="204" y="855"/>
                      <a:pt x="124" y="855"/>
                    </a:cubicBezTo>
                    <a:close/>
                    <a:moveTo>
                      <a:pt x="540" y="49"/>
                    </a:moveTo>
                    <a:cubicBezTo>
                      <a:pt x="524" y="57"/>
                      <a:pt x="511" y="71"/>
                      <a:pt x="496" y="87"/>
                    </a:cubicBezTo>
                    <a:cubicBezTo>
                      <a:pt x="457" y="127"/>
                      <a:pt x="410" y="177"/>
                      <a:pt x="289" y="178"/>
                    </a:cubicBezTo>
                    <a:cubicBezTo>
                      <a:pt x="229" y="178"/>
                      <a:pt x="195" y="186"/>
                      <a:pt x="180" y="203"/>
                    </a:cubicBezTo>
                    <a:cubicBezTo>
                      <a:pt x="163" y="222"/>
                      <a:pt x="167" y="255"/>
                      <a:pt x="172" y="300"/>
                    </a:cubicBezTo>
                    <a:cubicBezTo>
                      <a:pt x="174" y="317"/>
                      <a:pt x="176" y="336"/>
                      <a:pt x="177" y="358"/>
                    </a:cubicBezTo>
                    <a:cubicBezTo>
                      <a:pt x="185" y="487"/>
                      <a:pt x="111" y="578"/>
                      <a:pt x="108" y="582"/>
                    </a:cubicBezTo>
                    <a:cubicBezTo>
                      <a:pt x="65" y="633"/>
                      <a:pt x="16" y="735"/>
                      <a:pt x="36" y="794"/>
                    </a:cubicBezTo>
                    <a:cubicBezTo>
                      <a:pt x="44" y="817"/>
                      <a:pt x="62" y="831"/>
                      <a:pt x="90" y="837"/>
                    </a:cubicBezTo>
                    <a:cubicBezTo>
                      <a:pt x="188" y="856"/>
                      <a:pt x="215" y="795"/>
                      <a:pt x="259" y="694"/>
                    </a:cubicBezTo>
                    <a:cubicBezTo>
                      <a:pt x="267" y="676"/>
                      <a:pt x="276" y="657"/>
                      <a:pt x="285" y="637"/>
                    </a:cubicBezTo>
                    <a:cubicBezTo>
                      <a:pt x="337" y="528"/>
                      <a:pt x="385" y="509"/>
                      <a:pt x="458" y="480"/>
                    </a:cubicBezTo>
                    <a:cubicBezTo>
                      <a:pt x="475" y="473"/>
                      <a:pt x="495" y="465"/>
                      <a:pt x="517" y="456"/>
                    </a:cubicBezTo>
                    <a:cubicBezTo>
                      <a:pt x="609" y="414"/>
                      <a:pt x="592" y="358"/>
                      <a:pt x="575" y="297"/>
                    </a:cubicBezTo>
                    <a:cubicBezTo>
                      <a:pt x="572" y="289"/>
                      <a:pt x="570" y="280"/>
                      <a:pt x="568" y="272"/>
                    </a:cubicBezTo>
                    <a:cubicBezTo>
                      <a:pt x="557" y="228"/>
                      <a:pt x="578" y="206"/>
                      <a:pt x="606" y="178"/>
                    </a:cubicBezTo>
                    <a:cubicBezTo>
                      <a:pt x="626" y="157"/>
                      <a:pt x="649" y="134"/>
                      <a:pt x="666" y="97"/>
                    </a:cubicBezTo>
                    <a:cubicBezTo>
                      <a:pt x="676" y="78"/>
                      <a:pt x="683" y="51"/>
                      <a:pt x="667" y="36"/>
                    </a:cubicBezTo>
                    <a:cubicBezTo>
                      <a:pt x="646" y="15"/>
                      <a:pt x="591" y="21"/>
                      <a:pt x="540" y="49"/>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63">
                <a:extLst>
                  <a:ext uri="{FF2B5EF4-FFF2-40B4-BE49-F238E27FC236}">
                    <a16:creationId xmlns:a16="http://schemas.microsoft.com/office/drawing/2014/main" id="{2CEF3D6B-8950-4B47-8C9A-D05A66D83109}"/>
                  </a:ext>
                </a:extLst>
              </p:cNvPr>
              <p:cNvSpPr>
                <a:spLocks/>
              </p:cNvSpPr>
              <p:nvPr/>
            </p:nvSpPr>
            <p:spPr bwMode="auto">
              <a:xfrm>
                <a:off x="1302543" y="4297362"/>
                <a:ext cx="782638" cy="1260475"/>
              </a:xfrm>
              <a:custGeom>
                <a:avLst/>
                <a:gdLst>
                  <a:gd name="T0" fmla="*/ 14 w 505"/>
                  <a:gd name="T1" fmla="*/ 814 h 814"/>
                  <a:gd name="T2" fmla="*/ 0 w 505"/>
                  <a:gd name="T3" fmla="*/ 813 h 814"/>
                  <a:gd name="T4" fmla="*/ 145 w 505"/>
                  <a:gd name="T5" fmla="*/ 393 h 814"/>
                  <a:gd name="T6" fmla="*/ 348 w 505"/>
                  <a:gd name="T7" fmla="*/ 110 h 814"/>
                  <a:gd name="T8" fmla="*/ 503 w 505"/>
                  <a:gd name="T9" fmla="*/ 0 h 814"/>
                  <a:gd name="T10" fmla="*/ 505 w 505"/>
                  <a:gd name="T11" fmla="*/ 14 h 814"/>
                  <a:gd name="T12" fmla="*/ 362 w 505"/>
                  <a:gd name="T13" fmla="*/ 114 h 814"/>
                  <a:gd name="T14" fmla="*/ 153 w 505"/>
                  <a:gd name="T15" fmla="*/ 404 h 814"/>
                  <a:gd name="T16" fmla="*/ 14 w 505"/>
                  <a:gd name="T17" fmla="*/ 81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814">
                    <a:moveTo>
                      <a:pt x="14" y="814"/>
                    </a:moveTo>
                    <a:cubicBezTo>
                      <a:pt x="0" y="813"/>
                      <a:pt x="0" y="813"/>
                      <a:pt x="0" y="813"/>
                    </a:cubicBezTo>
                    <a:cubicBezTo>
                      <a:pt x="1" y="800"/>
                      <a:pt x="18" y="485"/>
                      <a:pt x="145" y="393"/>
                    </a:cubicBezTo>
                    <a:cubicBezTo>
                      <a:pt x="284" y="291"/>
                      <a:pt x="327" y="183"/>
                      <a:pt x="348" y="110"/>
                    </a:cubicBezTo>
                    <a:cubicBezTo>
                      <a:pt x="373" y="24"/>
                      <a:pt x="498" y="1"/>
                      <a:pt x="503" y="0"/>
                    </a:cubicBezTo>
                    <a:cubicBezTo>
                      <a:pt x="505" y="14"/>
                      <a:pt x="505" y="14"/>
                      <a:pt x="505" y="14"/>
                    </a:cubicBezTo>
                    <a:cubicBezTo>
                      <a:pt x="504" y="14"/>
                      <a:pt x="384" y="36"/>
                      <a:pt x="362" y="114"/>
                    </a:cubicBezTo>
                    <a:cubicBezTo>
                      <a:pt x="340" y="189"/>
                      <a:pt x="296" y="300"/>
                      <a:pt x="153" y="404"/>
                    </a:cubicBezTo>
                    <a:cubicBezTo>
                      <a:pt x="32" y="492"/>
                      <a:pt x="14" y="811"/>
                      <a:pt x="14" y="814"/>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13" name="Freeform 64">
              <a:extLst>
                <a:ext uri="{FF2B5EF4-FFF2-40B4-BE49-F238E27FC236}">
                  <a16:creationId xmlns:a16="http://schemas.microsoft.com/office/drawing/2014/main" id="{4043C5BF-BC77-4824-9C17-43DE278899E2}"/>
                </a:ext>
              </a:extLst>
            </p:cNvPr>
            <p:cNvSpPr>
              <a:spLocks/>
            </p:cNvSpPr>
            <p:nvPr/>
          </p:nvSpPr>
          <p:spPr bwMode="auto">
            <a:xfrm>
              <a:off x="881856" y="3052762"/>
              <a:ext cx="1192213" cy="2546350"/>
            </a:xfrm>
            <a:custGeom>
              <a:avLst/>
              <a:gdLst>
                <a:gd name="T0" fmla="*/ 574 w 769"/>
                <a:gd name="T1" fmla="*/ 31 h 1645"/>
                <a:gd name="T2" fmla="*/ 465 w 769"/>
                <a:gd name="T3" fmla="*/ 301 h 1645"/>
                <a:gd name="T4" fmla="*/ 204 w 769"/>
                <a:gd name="T5" fmla="*/ 678 h 1645"/>
                <a:gd name="T6" fmla="*/ 109 w 769"/>
                <a:gd name="T7" fmla="*/ 1065 h 1645"/>
                <a:gd name="T8" fmla="*/ 237 w 769"/>
                <a:gd name="T9" fmla="*/ 1569 h 1645"/>
                <a:gd name="T10" fmla="*/ 427 w 769"/>
                <a:gd name="T11" fmla="*/ 1098 h 1645"/>
                <a:gd name="T12" fmla="*/ 449 w 769"/>
                <a:gd name="T13" fmla="*/ 893 h 1645"/>
                <a:gd name="T14" fmla="*/ 660 w 769"/>
                <a:gd name="T15" fmla="*/ 436 h 1645"/>
                <a:gd name="T16" fmla="*/ 574 w 769"/>
                <a:gd name="T17" fmla="*/ 3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 h="1645">
                  <a:moveTo>
                    <a:pt x="574" y="31"/>
                  </a:moveTo>
                  <a:cubicBezTo>
                    <a:pt x="484" y="0"/>
                    <a:pt x="503" y="173"/>
                    <a:pt x="465" y="301"/>
                  </a:cubicBezTo>
                  <a:cubicBezTo>
                    <a:pt x="427" y="429"/>
                    <a:pt x="42" y="357"/>
                    <a:pt x="204" y="678"/>
                  </a:cubicBezTo>
                  <a:cubicBezTo>
                    <a:pt x="365" y="999"/>
                    <a:pt x="0" y="785"/>
                    <a:pt x="109" y="1065"/>
                  </a:cubicBezTo>
                  <a:cubicBezTo>
                    <a:pt x="218" y="1346"/>
                    <a:pt x="118" y="1645"/>
                    <a:pt x="237" y="1569"/>
                  </a:cubicBezTo>
                  <a:cubicBezTo>
                    <a:pt x="356" y="1493"/>
                    <a:pt x="304" y="1140"/>
                    <a:pt x="427" y="1098"/>
                  </a:cubicBezTo>
                  <a:cubicBezTo>
                    <a:pt x="551" y="1056"/>
                    <a:pt x="571" y="1007"/>
                    <a:pt x="449" y="893"/>
                  </a:cubicBezTo>
                  <a:cubicBezTo>
                    <a:pt x="326" y="779"/>
                    <a:pt x="769" y="666"/>
                    <a:pt x="660" y="436"/>
                  </a:cubicBezTo>
                  <a:cubicBezTo>
                    <a:pt x="550" y="206"/>
                    <a:pt x="678" y="66"/>
                    <a:pt x="574" y="31"/>
                  </a:cubicBezTo>
                  <a:close/>
                </a:path>
              </a:pathLst>
            </a:custGeom>
            <a:solidFill>
              <a:srgbClr val="61E5CB"/>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65">
              <a:extLst>
                <a:ext uri="{FF2B5EF4-FFF2-40B4-BE49-F238E27FC236}">
                  <a16:creationId xmlns:a16="http://schemas.microsoft.com/office/drawing/2014/main" id="{5B9C07CE-A12E-43F1-B977-2DBAE360B55D}"/>
                </a:ext>
              </a:extLst>
            </p:cNvPr>
            <p:cNvSpPr>
              <a:spLocks/>
            </p:cNvSpPr>
            <p:nvPr/>
          </p:nvSpPr>
          <p:spPr bwMode="auto">
            <a:xfrm>
              <a:off x="1167606" y="3721100"/>
              <a:ext cx="534988" cy="1739900"/>
            </a:xfrm>
            <a:custGeom>
              <a:avLst/>
              <a:gdLst>
                <a:gd name="T0" fmla="*/ 108 w 345"/>
                <a:gd name="T1" fmla="*/ 1123 h 1123"/>
                <a:gd name="T2" fmla="*/ 90 w 345"/>
                <a:gd name="T3" fmla="*/ 603 h 1123"/>
                <a:gd name="T4" fmla="*/ 155 w 345"/>
                <a:gd name="T5" fmla="*/ 218 h 1123"/>
                <a:gd name="T6" fmla="*/ 340 w 345"/>
                <a:gd name="T7" fmla="*/ 0 h 1123"/>
                <a:gd name="T8" fmla="*/ 345 w 345"/>
                <a:gd name="T9" fmla="*/ 14 h 1123"/>
                <a:gd name="T10" fmla="*/ 170 w 345"/>
                <a:gd name="T11" fmla="*/ 217 h 1123"/>
                <a:gd name="T12" fmla="*/ 97 w 345"/>
                <a:gd name="T13" fmla="*/ 615 h 1123"/>
                <a:gd name="T14" fmla="*/ 122 w 345"/>
                <a:gd name="T15" fmla="*/ 1120 h 1123"/>
                <a:gd name="T16" fmla="*/ 108 w 345"/>
                <a:gd name="T17"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1123">
                  <a:moveTo>
                    <a:pt x="108" y="1123"/>
                  </a:moveTo>
                  <a:cubicBezTo>
                    <a:pt x="97" y="1076"/>
                    <a:pt x="0" y="654"/>
                    <a:pt x="90" y="603"/>
                  </a:cubicBezTo>
                  <a:cubicBezTo>
                    <a:pt x="170" y="558"/>
                    <a:pt x="168" y="383"/>
                    <a:pt x="155" y="218"/>
                  </a:cubicBezTo>
                  <a:cubicBezTo>
                    <a:pt x="144" y="72"/>
                    <a:pt x="332" y="3"/>
                    <a:pt x="340" y="0"/>
                  </a:cubicBezTo>
                  <a:cubicBezTo>
                    <a:pt x="345" y="14"/>
                    <a:pt x="345" y="14"/>
                    <a:pt x="345" y="14"/>
                  </a:cubicBezTo>
                  <a:cubicBezTo>
                    <a:pt x="343" y="14"/>
                    <a:pt x="160" y="81"/>
                    <a:pt x="170" y="217"/>
                  </a:cubicBezTo>
                  <a:cubicBezTo>
                    <a:pt x="182" y="386"/>
                    <a:pt x="184" y="566"/>
                    <a:pt x="97" y="615"/>
                  </a:cubicBezTo>
                  <a:cubicBezTo>
                    <a:pt x="29" y="654"/>
                    <a:pt x="92" y="993"/>
                    <a:pt x="122" y="1120"/>
                  </a:cubicBezTo>
                  <a:lnTo>
                    <a:pt x="108" y="1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 name="Freeform 71">
              <a:extLst>
                <a:ext uri="{FF2B5EF4-FFF2-40B4-BE49-F238E27FC236}">
                  <a16:creationId xmlns:a16="http://schemas.microsoft.com/office/drawing/2014/main" id="{50E00A0A-03A6-42C7-A2F7-7F043D5EBF31}"/>
                </a:ext>
              </a:extLst>
            </p:cNvPr>
            <p:cNvSpPr>
              <a:spLocks/>
            </p:cNvSpPr>
            <p:nvPr/>
          </p:nvSpPr>
          <p:spPr bwMode="auto">
            <a:xfrm>
              <a:off x="793054" y="5219699"/>
              <a:ext cx="855202" cy="766762"/>
            </a:xfrm>
            <a:custGeom>
              <a:avLst/>
              <a:gdLst>
                <a:gd name="T0" fmla="*/ 1025 w 1025"/>
                <a:gd name="T1" fmla="*/ 0 h 919"/>
                <a:gd name="T2" fmla="*/ 783 w 1025"/>
                <a:gd name="T3" fmla="*/ 919 h 919"/>
                <a:gd name="T4" fmla="*/ 242 w 1025"/>
                <a:gd name="T5" fmla="*/ 919 h 919"/>
                <a:gd name="T6" fmla="*/ 0 w 1025"/>
                <a:gd name="T7" fmla="*/ 0 h 919"/>
                <a:gd name="T8" fmla="*/ 1025 w 1025"/>
                <a:gd name="T9" fmla="*/ 0 h 919"/>
              </a:gdLst>
              <a:ahLst/>
              <a:cxnLst>
                <a:cxn ang="0">
                  <a:pos x="T0" y="T1"/>
                </a:cxn>
                <a:cxn ang="0">
                  <a:pos x="T2" y="T3"/>
                </a:cxn>
                <a:cxn ang="0">
                  <a:pos x="T4" y="T5"/>
                </a:cxn>
                <a:cxn ang="0">
                  <a:pos x="T6" y="T7"/>
                </a:cxn>
                <a:cxn ang="0">
                  <a:pos x="T8" y="T9"/>
                </a:cxn>
              </a:cxnLst>
              <a:rect l="0" t="0" r="r" b="b"/>
              <a:pathLst>
                <a:path w="1025" h="919">
                  <a:moveTo>
                    <a:pt x="1025" y="0"/>
                  </a:moveTo>
                  <a:lnTo>
                    <a:pt x="783" y="919"/>
                  </a:lnTo>
                  <a:lnTo>
                    <a:pt x="242" y="919"/>
                  </a:lnTo>
                  <a:lnTo>
                    <a:pt x="0" y="0"/>
                  </a:lnTo>
                  <a:lnTo>
                    <a:pt x="102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67">
              <a:extLst>
                <a:ext uri="{FF2B5EF4-FFF2-40B4-BE49-F238E27FC236}">
                  <a16:creationId xmlns:a16="http://schemas.microsoft.com/office/drawing/2014/main" id="{435E6957-B36C-4A44-841E-F61CDD202768}"/>
                </a:ext>
              </a:extLst>
            </p:cNvPr>
            <p:cNvSpPr>
              <a:spLocks/>
            </p:cNvSpPr>
            <p:nvPr/>
          </p:nvSpPr>
          <p:spPr bwMode="auto">
            <a:xfrm>
              <a:off x="793054" y="5219698"/>
              <a:ext cx="842963" cy="765175"/>
            </a:xfrm>
            <a:custGeom>
              <a:avLst/>
              <a:gdLst>
                <a:gd name="T0" fmla="*/ 543 w 543"/>
                <a:gd name="T1" fmla="*/ 0 h 487"/>
                <a:gd name="T2" fmla="*/ 261 w 543"/>
                <a:gd name="T3" fmla="*/ 487 h 487"/>
                <a:gd name="T4" fmla="*/ 128 w 543"/>
                <a:gd name="T5" fmla="*/ 487 h 487"/>
                <a:gd name="T6" fmla="*/ 0 w 543"/>
                <a:gd name="T7" fmla="*/ 0 h 487"/>
                <a:gd name="T8" fmla="*/ 543 w 543"/>
                <a:gd name="T9" fmla="*/ 0 h 487"/>
              </a:gdLst>
              <a:ahLst/>
              <a:cxnLst>
                <a:cxn ang="0">
                  <a:pos x="T0" y="T1"/>
                </a:cxn>
                <a:cxn ang="0">
                  <a:pos x="T2" y="T3"/>
                </a:cxn>
                <a:cxn ang="0">
                  <a:pos x="T4" y="T5"/>
                </a:cxn>
                <a:cxn ang="0">
                  <a:pos x="T6" y="T7"/>
                </a:cxn>
                <a:cxn ang="0">
                  <a:pos x="T8" y="T9"/>
                </a:cxn>
              </a:cxnLst>
              <a:rect l="0" t="0" r="r" b="b"/>
              <a:pathLst>
                <a:path w="543" h="487">
                  <a:moveTo>
                    <a:pt x="543" y="0"/>
                  </a:moveTo>
                  <a:cubicBezTo>
                    <a:pt x="543" y="0"/>
                    <a:pt x="261" y="53"/>
                    <a:pt x="261" y="487"/>
                  </a:cubicBezTo>
                  <a:cubicBezTo>
                    <a:pt x="128" y="487"/>
                    <a:pt x="128" y="487"/>
                    <a:pt x="128" y="487"/>
                  </a:cubicBezTo>
                  <a:cubicBezTo>
                    <a:pt x="0" y="0"/>
                    <a:pt x="0" y="0"/>
                    <a:pt x="0" y="0"/>
                  </a:cubicBezTo>
                  <a:lnTo>
                    <a:pt x="543" y="0"/>
                  </a:lnTo>
                  <a:close/>
                </a:path>
              </a:pathLst>
            </a:custGeom>
            <a:solidFill>
              <a:srgbClr val="452C4A">
                <a:alpha val="34000"/>
              </a:srgbClr>
            </a:solidFill>
            <a:ln>
              <a:noFill/>
            </a:ln>
          </p:spPr>
          <p:txBody>
            <a:bodyPr vert="horz" wrap="square" lIns="91440" tIns="45720" rIns="91440" bIns="45720" numCol="1" anchor="t" anchorCtr="0" compatLnSpc="1">
              <a:prstTxWarp prst="textNoShape">
                <a:avLst/>
              </a:prstTxWarp>
            </a:bodyPr>
            <a:lstStyle/>
            <a:p>
              <a:endParaRPr lang="en-ID"/>
            </a:p>
          </p:txBody>
        </p:sp>
      </p:grpSp>
      <p:grpSp>
        <p:nvGrpSpPr>
          <p:cNvPr id="21" name="Group 20">
            <a:extLst>
              <a:ext uri="{FF2B5EF4-FFF2-40B4-BE49-F238E27FC236}">
                <a16:creationId xmlns:a16="http://schemas.microsoft.com/office/drawing/2014/main" id="{08376265-A152-44D0-AAE8-0E5B1C1B2257}"/>
              </a:ext>
            </a:extLst>
          </p:cNvPr>
          <p:cNvGrpSpPr/>
          <p:nvPr/>
        </p:nvGrpSpPr>
        <p:grpSpPr>
          <a:xfrm flipH="1">
            <a:off x="9817275" y="4810952"/>
            <a:ext cx="2547165" cy="2183945"/>
            <a:chOff x="16045745" y="6664884"/>
            <a:chExt cx="954020" cy="817979"/>
          </a:xfrm>
        </p:grpSpPr>
        <p:sp>
          <p:nvSpPr>
            <p:cNvPr id="19" name="Freeform: Shape 18">
              <a:extLst>
                <a:ext uri="{FF2B5EF4-FFF2-40B4-BE49-F238E27FC236}">
                  <a16:creationId xmlns:a16="http://schemas.microsoft.com/office/drawing/2014/main" id="{A26406FC-6A1F-4CCC-A6BD-2A010FA5987E}"/>
                </a:ext>
              </a:extLst>
            </p:cNvPr>
            <p:cNvSpPr/>
            <p:nvPr/>
          </p:nvSpPr>
          <p:spPr>
            <a:xfrm>
              <a:off x="16045745" y="6664884"/>
              <a:ext cx="954020" cy="804369"/>
            </a:xfrm>
            <a:custGeom>
              <a:avLst/>
              <a:gdLst>
                <a:gd name="connsiteX0" fmla="*/ 957934 w 954019"/>
                <a:gd name="connsiteY0" fmla="*/ 696119 h 804369"/>
                <a:gd name="connsiteX1" fmla="*/ 773116 w 954019"/>
                <a:gd name="connsiteY1" fmla="*/ 657023 h 804369"/>
                <a:gd name="connsiteX2" fmla="*/ 941659 w 954019"/>
                <a:gd name="connsiteY2" fmla="*/ 434044 h 804369"/>
                <a:gd name="connsiteX3" fmla="*/ 537791 w 954019"/>
                <a:gd name="connsiteY3" fmla="*/ 558815 h 804369"/>
                <a:gd name="connsiteX4" fmla="*/ 677714 w 954019"/>
                <a:gd name="connsiteY4" fmla="*/ 7915 h 804369"/>
                <a:gd name="connsiteX5" fmla="*/ 377479 w 954019"/>
                <a:gd name="connsiteY5" fmla="*/ 484177 h 804369"/>
                <a:gd name="connsiteX6" fmla="*/ 211554 w 954019"/>
                <a:gd name="connsiteY6" fmla="*/ 4923 h 804369"/>
                <a:gd name="connsiteX7" fmla="*/ 2418 w 954019"/>
                <a:gd name="connsiteY7" fmla="*/ 793953 h 804369"/>
                <a:gd name="connsiteX8" fmla="*/ 957934 w 954019"/>
                <a:gd name="connsiteY8" fmla="*/ 696119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4019" h="804369">
                  <a:moveTo>
                    <a:pt x="957934" y="696119"/>
                  </a:moveTo>
                  <a:cubicBezTo>
                    <a:pt x="962423" y="648418"/>
                    <a:pt x="855237" y="648418"/>
                    <a:pt x="773116" y="657023"/>
                  </a:cubicBezTo>
                  <a:cubicBezTo>
                    <a:pt x="882361" y="594918"/>
                    <a:pt x="977575" y="514668"/>
                    <a:pt x="941659" y="434044"/>
                  </a:cubicBezTo>
                  <a:cubicBezTo>
                    <a:pt x="866273" y="265688"/>
                    <a:pt x="621034" y="451254"/>
                    <a:pt x="537791" y="558815"/>
                  </a:cubicBezTo>
                  <a:cubicBezTo>
                    <a:pt x="537791" y="558815"/>
                    <a:pt x="908362" y="93403"/>
                    <a:pt x="677714" y="7915"/>
                  </a:cubicBezTo>
                  <a:cubicBezTo>
                    <a:pt x="471571" y="-68593"/>
                    <a:pt x="385709" y="433483"/>
                    <a:pt x="377479" y="484177"/>
                  </a:cubicBezTo>
                  <a:cubicBezTo>
                    <a:pt x="384961" y="435728"/>
                    <a:pt x="448375" y="-16590"/>
                    <a:pt x="211554" y="4923"/>
                  </a:cubicBezTo>
                  <a:cubicBezTo>
                    <a:pt x="-37988" y="27557"/>
                    <a:pt x="2418" y="793953"/>
                    <a:pt x="2418" y="793953"/>
                  </a:cubicBezTo>
                  <a:cubicBezTo>
                    <a:pt x="2418" y="793953"/>
                    <a:pt x="942221" y="862792"/>
                    <a:pt x="957934" y="696119"/>
                  </a:cubicBez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20" name="Freeform: Shape 19">
              <a:extLst>
                <a:ext uri="{FF2B5EF4-FFF2-40B4-BE49-F238E27FC236}">
                  <a16:creationId xmlns:a16="http://schemas.microsoft.com/office/drawing/2014/main" id="{797AAED6-5D0E-4BFB-9876-CCD2719906C1}"/>
                </a:ext>
              </a:extLst>
            </p:cNvPr>
            <p:cNvSpPr/>
            <p:nvPr/>
          </p:nvSpPr>
          <p:spPr>
            <a:xfrm>
              <a:off x="16124344" y="7127444"/>
              <a:ext cx="505069" cy="355419"/>
            </a:xfrm>
            <a:custGeom>
              <a:avLst/>
              <a:gdLst>
                <a:gd name="connsiteX0" fmla="*/ 303556 w 505069"/>
                <a:gd name="connsiteY0" fmla="*/ 363007 h 355419"/>
                <a:gd name="connsiteX1" fmla="*/ 500533 w 505069"/>
                <a:gd name="connsiteY1" fmla="*/ 176131 h 355419"/>
                <a:gd name="connsiteX2" fmla="*/ 384928 w 505069"/>
                <a:gd name="connsiteY2" fmla="*/ 214292 h 355419"/>
                <a:gd name="connsiteX3" fmla="*/ 398397 w 505069"/>
                <a:gd name="connsiteY3" fmla="*/ 43130 h 355419"/>
                <a:gd name="connsiteX4" fmla="*/ 259971 w 505069"/>
                <a:gd name="connsiteY4" fmla="*/ 152935 h 355419"/>
                <a:gd name="connsiteX5" fmla="*/ 224803 w 505069"/>
                <a:gd name="connsiteY5" fmla="*/ 1602 h 355419"/>
                <a:gd name="connsiteX6" fmla="*/ 150913 w 505069"/>
                <a:gd name="connsiteY6" fmla="*/ 134229 h 355419"/>
                <a:gd name="connsiteX7" fmla="*/ 9681 w 505069"/>
                <a:gd name="connsiteY7" fmla="*/ 110098 h 355419"/>
                <a:gd name="connsiteX8" fmla="*/ 107140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303556" y="363007"/>
                  </a:moveTo>
                  <a:cubicBezTo>
                    <a:pt x="303556" y="363007"/>
                    <a:pt x="563012" y="262741"/>
                    <a:pt x="500533" y="176131"/>
                  </a:cubicBezTo>
                  <a:cubicBezTo>
                    <a:pt x="461063" y="121509"/>
                    <a:pt x="384928" y="214292"/>
                    <a:pt x="384928" y="214292"/>
                  </a:cubicBezTo>
                  <a:cubicBezTo>
                    <a:pt x="384928" y="214292"/>
                    <a:pt x="485194" y="82974"/>
                    <a:pt x="398397" y="43130"/>
                  </a:cubicBezTo>
                  <a:cubicBezTo>
                    <a:pt x="308233" y="1602"/>
                    <a:pt x="259971" y="152935"/>
                    <a:pt x="259971" y="152935"/>
                  </a:cubicBezTo>
                  <a:cubicBezTo>
                    <a:pt x="259971" y="152935"/>
                    <a:pt x="293455" y="20308"/>
                    <a:pt x="224803" y="1602"/>
                  </a:cubicBezTo>
                  <a:cubicBezTo>
                    <a:pt x="156151" y="-17105"/>
                    <a:pt x="150913" y="134229"/>
                    <a:pt x="150913" y="134229"/>
                  </a:cubicBezTo>
                  <a:cubicBezTo>
                    <a:pt x="150913" y="134229"/>
                    <a:pt x="62432" y="14883"/>
                    <a:pt x="9681" y="110098"/>
                  </a:cubicBezTo>
                  <a:cubicBezTo>
                    <a:pt x="-38207" y="196334"/>
                    <a:pt x="107140" y="368432"/>
                    <a:pt x="107140" y="368432"/>
                  </a:cubicBezTo>
                </a:path>
              </a:pathLst>
            </a:custGeom>
            <a:solidFill>
              <a:schemeClr val="bg1">
                <a:alpha val="36000"/>
              </a:schemeClr>
            </a:solidFill>
            <a:ln w="18697" cap="flat">
              <a:noFill/>
              <a:prstDash val="solid"/>
              <a:miter/>
            </a:ln>
          </p:spPr>
          <p:txBody>
            <a:bodyPr rtlCol="0" anchor="ctr"/>
            <a:lstStyle/>
            <a:p>
              <a:endParaRPr lang="en-ID"/>
            </a:p>
          </p:txBody>
        </p:sp>
      </p:grpSp>
      <p:sp>
        <p:nvSpPr>
          <p:cNvPr id="5" name="Rectangle 4">
            <a:extLst>
              <a:ext uri="{FF2B5EF4-FFF2-40B4-BE49-F238E27FC236}">
                <a16:creationId xmlns:a16="http://schemas.microsoft.com/office/drawing/2014/main" id="{3576E315-99CF-4776-9F1A-AB9FBF935C7B}"/>
              </a:ext>
            </a:extLst>
          </p:cNvPr>
          <p:cNvSpPr/>
          <p:nvPr/>
        </p:nvSpPr>
        <p:spPr>
          <a:xfrm>
            <a:off x="3827803" y="1456684"/>
            <a:ext cx="5427571" cy="3539430"/>
          </a:xfrm>
          <a:prstGeom prst="rect">
            <a:avLst/>
          </a:prstGeom>
        </p:spPr>
        <p:txBody>
          <a:bodyPr wrap="square" lIns="0" tIns="0" rIns="0" bIns="0">
            <a:spAutoFit/>
          </a:bodyPr>
          <a:lstStyle/>
          <a:p>
            <a:pPr algn="ctr"/>
            <a:r>
              <a:rPr lang="en-ID" sz="11500" b="1" dirty="0">
                <a:solidFill>
                  <a:srgbClr val="452C4A"/>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82980535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E2960AE5-201B-4927-91C9-55533B81716B}"/>
              </a:ext>
            </a:extLst>
          </p:cNvPr>
          <p:cNvGrpSpPr/>
          <p:nvPr/>
        </p:nvGrpSpPr>
        <p:grpSpPr>
          <a:xfrm rot="1774386">
            <a:off x="7639044" y="3652917"/>
            <a:ext cx="729092" cy="636654"/>
            <a:chOff x="14543344" y="6664884"/>
            <a:chExt cx="916607" cy="800395"/>
          </a:xfrm>
        </p:grpSpPr>
        <p:sp>
          <p:nvSpPr>
            <p:cNvPr id="178" name="Freeform: Shape 177">
              <a:extLst>
                <a:ext uri="{FF2B5EF4-FFF2-40B4-BE49-F238E27FC236}">
                  <a16:creationId xmlns:a16="http://schemas.microsoft.com/office/drawing/2014/main" id="{86B6EF47-AEB6-4E77-96B9-49608F8AB31E}"/>
                </a:ext>
              </a:extLst>
            </p:cNvPr>
            <p:cNvSpPr/>
            <p:nvPr/>
          </p:nvSpPr>
          <p:spPr>
            <a:xfrm>
              <a:off x="14543344" y="6664884"/>
              <a:ext cx="916607" cy="785663"/>
            </a:xfrm>
            <a:custGeom>
              <a:avLst/>
              <a:gdLst>
                <a:gd name="connsiteX0" fmla="*/ 929414 w 916607"/>
                <a:gd name="connsiteY0" fmla="*/ 793953 h 785663"/>
                <a:gd name="connsiteX1" fmla="*/ 851408 w 916607"/>
                <a:gd name="connsiteY1" fmla="*/ 529820 h 785663"/>
                <a:gd name="connsiteX2" fmla="*/ 720465 w 916607"/>
                <a:gd name="connsiteY2" fmla="*/ 4923 h 785663"/>
                <a:gd name="connsiteX3" fmla="*/ 554540 w 916607"/>
                <a:gd name="connsiteY3" fmla="*/ 484177 h 785663"/>
                <a:gd name="connsiteX4" fmla="*/ 254304 w 916607"/>
                <a:gd name="connsiteY4" fmla="*/ 7915 h 785663"/>
                <a:gd name="connsiteX5" fmla="*/ 394227 w 916607"/>
                <a:gd name="connsiteY5" fmla="*/ 558815 h 785663"/>
                <a:gd name="connsiteX6" fmla="*/ 21599 w 916607"/>
                <a:gd name="connsiteY6" fmla="*/ 460607 h 785663"/>
                <a:gd name="connsiteX7" fmla="*/ 148988 w 916607"/>
                <a:gd name="connsiteY7" fmla="*/ 656088 h 785663"/>
                <a:gd name="connsiteX8" fmla="*/ 13368 w 916607"/>
                <a:gd name="connsiteY8" fmla="*/ 659267 h 785663"/>
                <a:gd name="connsiteX9" fmla="*/ 277874 w 916607"/>
                <a:gd name="connsiteY9" fmla="*/ 804054 h 785663"/>
                <a:gd name="connsiteX10" fmla="*/ 410128 w 916607"/>
                <a:gd name="connsiteY10" fmla="*/ 769448 h 785663"/>
                <a:gd name="connsiteX11" fmla="*/ 414243 w 916607"/>
                <a:gd name="connsiteY11" fmla="*/ 770757 h 785663"/>
                <a:gd name="connsiteX12" fmla="*/ 929414 w 916607"/>
                <a:gd name="connsiteY12" fmla="*/ 793953 h 78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6607" h="785663">
                  <a:moveTo>
                    <a:pt x="929414" y="793953"/>
                  </a:moveTo>
                  <a:lnTo>
                    <a:pt x="851408" y="529820"/>
                  </a:lnTo>
                  <a:cubicBezTo>
                    <a:pt x="851408" y="529820"/>
                    <a:pt x="969819" y="27557"/>
                    <a:pt x="720465" y="4923"/>
                  </a:cubicBezTo>
                  <a:cubicBezTo>
                    <a:pt x="483456" y="-16590"/>
                    <a:pt x="547058" y="435915"/>
                    <a:pt x="554540" y="484177"/>
                  </a:cubicBezTo>
                  <a:cubicBezTo>
                    <a:pt x="546496" y="433483"/>
                    <a:pt x="460448" y="-68593"/>
                    <a:pt x="254304" y="7915"/>
                  </a:cubicBezTo>
                  <a:cubicBezTo>
                    <a:pt x="23656" y="93403"/>
                    <a:pt x="394227" y="558815"/>
                    <a:pt x="394227" y="558815"/>
                  </a:cubicBezTo>
                  <a:cubicBezTo>
                    <a:pt x="311172" y="451254"/>
                    <a:pt x="96985" y="292251"/>
                    <a:pt x="21599" y="460607"/>
                  </a:cubicBezTo>
                  <a:cubicBezTo>
                    <a:pt x="-11325" y="533936"/>
                    <a:pt x="59198" y="602401"/>
                    <a:pt x="148988" y="656088"/>
                  </a:cubicBezTo>
                  <a:cubicBezTo>
                    <a:pt x="91560" y="642619"/>
                    <a:pt x="32261" y="636072"/>
                    <a:pt x="13368" y="659267"/>
                  </a:cubicBezTo>
                  <a:cubicBezTo>
                    <a:pt x="-39758" y="724178"/>
                    <a:pt x="68925" y="799939"/>
                    <a:pt x="277874" y="804054"/>
                  </a:cubicBezTo>
                  <a:cubicBezTo>
                    <a:pt x="353635" y="805551"/>
                    <a:pt x="391983" y="789837"/>
                    <a:pt x="410128" y="769448"/>
                  </a:cubicBezTo>
                  <a:cubicBezTo>
                    <a:pt x="412747" y="770196"/>
                    <a:pt x="414243" y="770757"/>
                    <a:pt x="414243" y="770757"/>
                  </a:cubicBezTo>
                  <a:lnTo>
                    <a:pt x="929414" y="793953"/>
                  </a:ln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179" name="Freeform: Shape 178">
              <a:extLst>
                <a:ext uri="{FF2B5EF4-FFF2-40B4-BE49-F238E27FC236}">
                  <a16:creationId xmlns:a16="http://schemas.microsoft.com/office/drawing/2014/main" id="{60A85DA2-D16A-40C1-B011-6E6CC789C86E}"/>
                </a:ext>
              </a:extLst>
            </p:cNvPr>
            <p:cNvSpPr/>
            <p:nvPr/>
          </p:nvSpPr>
          <p:spPr>
            <a:xfrm>
              <a:off x="14882592" y="7109860"/>
              <a:ext cx="505069" cy="355419"/>
            </a:xfrm>
            <a:custGeom>
              <a:avLst/>
              <a:gdLst>
                <a:gd name="connsiteX0" fmla="*/ 206688 w 505069"/>
                <a:gd name="connsiteY0" fmla="*/ 363007 h 355419"/>
                <a:gd name="connsiteX1" fmla="*/ 9711 w 505069"/>
                <a:gd name="connsiteY1" fmla="*/ 176131 h 355419"/>
                <a:gd name="connsiteX2" fmla="*/ 125315 w 505069"/>
                <a:gd name="connsiteY2" fmla="*/ 214292 h 355419"/>
                <a:gd name="connsiteX3" fmla="*/ 111847 w 505069"/>
                <a:gd name="connsiteY3" fmla="*/ 43130 h 355419"/>
                <a:gd name="connsiteX4" fmla="*/ 250273 w 505069"/>
                <a:gd name="connsiteY4" fmla="*/ 152935 h 355419"/>
                <a:gd name="connsiteX5" fmla="*/ 285441 w 505069"/>
                <a:gd name="connsiteY5" fmla="*/ 1602 h 355419"/>
                <a:gd name="connsiteX6" fmla="*/ 359331 w 505069"/>
                <a:gd name="connsiteY6" fmla="*/ 134229 h 355419"/>
                <a:gd name="connsiteX7" fmla="*/ 500563 w 505069"/>
                <a:gd name="connsiteY7" fmla="*/ 110098 h 355419"/>
                <a:gd name="connsiteX8" fmla="*/ 403103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206688" y="363007"/>
                  </a:moveTo>
                  <a:cubicBezTo>
                    <a:pt x="206688" y="363007"/>
                    <a:pt x="-52768" y="262741"/>
                    <a:pt x="9711" y="176131"/>
                  </a:cubicBezTo>
                  <a:cubicBezTo>
                    <a:pt x="49181" y="121509"/>
                    <a:pt x="125315" y="214292"/>
                    <a:pt x="125315" y="214292"/>
                  </a:cubicBezTo>
                  <a:cubicBezTo>
                    <a:pt x="125315" y="214292"/>
                    <a:pt x="25050" y="82974"/>
                    <a:pt x="111847" y="43130"/>
                  </a:cubicBezTo>
                  <a:cubicBezTo>
                    <a:pt x="202011" y="1602"/>
                    <a:pt x="250273" y="152935"/>
                    <a:pt x="250273" y="152935"/>
                  </a:cubicBezTo>
                  <a:cubicBezTo>
                    <a:pt x="250273" y="152935"/>
                    <a:pt x="216789" y="20308"/>
                    <a:pt x="285441" y="1602"/>
                  </a:cubicBezTo>
                  <a:cubicBezTo>
                    <a:pt x="354093" y="-17105"/>
                    <a:pt x="359331" y="134229"/>
                    <a:pt x="359331" y="134229"/>
                  </a:cubicBezTo>
                  <a:cubicBezTo>
                    <a:pt x="359331" y="134229"/>
                    <a:pt x="447811" y="14883"/>
                    <a:pt x="500563" y="110098"/>
                  </a:cubicBezTo>
                  <a:cubicBezTo>
                    <a:pt x="548451" y="196334"/>
                    <a:pt x="403103" y="368432"/>
                    <a:pt x="403103" y="368432"/>
                  </a:cubicBezTo>
                </a:path>
              </a:pathLst>
            </a:custGeom>
            <a:solidFill>
              <a:schemeClr val="bg1">
                <a:alpha val="36000"/>
              </a:schemeClr>
            </a:solidFill>
            <a:ln w="18697" cap="flat">
              <a:noFill/>
              <a:prstDash val="solid"/>
              <a:miter/>
            </a:ln>
          </p:spPr>
          <p:txBody>
            <a:bodyPr rtlCol="0" anchor="ctr"/>
            <a:lstStyle/>
            <a:p>
              <a:endParaRPr lang="en-ID"/>
            </a:p>
          </p:txBody>
        </p:sp>
      </p:grpSp>
      <p:grpSp>
        <p:nvGrpSpPr>
          <p:cNvPr id="212" name="Group 211">
            <a:extLst>
              <a:ext uri="{FF2B5EF4-FFF2-40B4-BE49-F238E27FC236}">
                <a16:creationId xmlns:a16="http://schemas.microsoft.com/office/drawing/2014/main" id="{B457C274-CD01-49C8-943A-C09350E9B6AF}"/>
              </a:ext>
            </a:extLst>
          </p:cNvPr>
          <p:cNvGrpSpPr/>
          <p:nvPr/>
        </p:nvGrpSpPr>
        <p:grpSpPr>
          <a:xfrm>
            <a:off x="4295381" y="4199004"/>
            <a:ext cx="1381400" cy="2119169"/>
            <a:chOff x="127793" y="2559050"/>
            <a:chExt cx="2143126" cy="3287712"/>
          </a:xfrm>
        </p:grpSpPr>
        <p:sp>
          <p:nvSpPr>
            <p:cNvPr id="213" name="Freeform 60">
              <a:extLst>
                <a:ext uri="{FF2B5EF4-FFF2-40B4-BE49-F238E27FC236}">
                  <a16:creationId xmlns:a16="http://schemas.microsoft.com/office/drawing/2014/main" id="{9D162C4D-DF60-42D1-A13C-2948BBD44CAD}"/>
                </a:ext>
              </a:extLst>
            </p:cNvPr>
            <p:cNvSpPr>
              <a:spLocks/>
            </p:cNvSpPr>
            <p:nvPr/>
          </p:nvSpPr>
          <p:spPr bwMode="auto">
            <a:xfrm>
              <a:off x="127793" y="2559050"/>
              <a:ext cx="1592263" cy="3287712"/>
            </a:xfrm>
            <a:custGeom>
              <a:avLst/>
              <a:gdLst>
                <a:gd name="T0" fmla="*/ 219 w 1028"/>
                <a:gd name="T1" fmla="*/ 31 h 2122"/>
                <a:gd name="T2" fmla="*/ 347 w 1028"/>
                <a:gd name="T3" fmla="*/ 205 h 2122"/>
                <a:gd name="T4" fmla="*/ 594 w 1028"/>
                <a:gd name="T5" fmla="*/ 373 h 2122"/>
                <a:gd name="T6" fmla="*/ 816 w 1028"/>
                <a:gd name="T7" fmla="*/ 885 h 2122"/>
                <a:gd name="T8" fmla="*/ 871 w 1028"/>
                <a:gd name="T9" fmla="*/ 1426 h 2122"/>
                <a:gd name="T10" fmla="*/ 712 w 1028"/>
                <a:gd name="T11" fmla="*/ 1967 h 2122"/>
                <a:gd name="T12" fmla="*/ 356 w 1028"/>
                <a:gd name="T13" fmla="*/ 1464 h 2122"/>
                <a:gd name="T14" fmla="*/ 408 w 1028"/>
                <a:gd name="T15" fmla="*/ 1044 h 2122"/>
                <a:gd name="T16" fmla="*/ 271 w 1028"/>
                <a:gd name="T17" fmla="*/ 567 h 2122"/>
                <a:gd name="T18" fmla="*/ 219 w 1028"/>
                <a:gd name="T19" fmla="*/ 31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8" h="2122">
                  <a:moveTo>
                    <a:pt x="219" y="31"/>
                  </a:moveTo>
                  <a:cubicBezTo>
                    <a:pt x="283" y="0"/>
                    <a:pt x="347" y="205"/>
                    <a:pt x="347" y="205"/>
                  </a:cubicBezTo>
                  <a:cubicBezTo>
                    <a:pt x="456" y="349"/>
                    <a:pt x="609" y="157"/>
                    <a:pt x="594" y="373"/>
                  </a:cubicBezTo>
                  <a:cubicBezTo>
                    <a:pt x="568" y="750"/>
                    <a:pt x="1028" y="491"/>
                    <a:pt x="816" y="885"/>
                  </a:cubicBezTo>
                  <a:cubicBezTo>
                    <a:pt x="603" y="1279"/>
                    <a:pt x="1003" y="1108"/>
                    <a:pt x="871" y="1426"/>
                  </a:cubicBezTo>
                  <a:cubicBezTo>
                    <a:pt x="739" y="1743"/>
                    <a:pt x="910" y="2122"/>
                    <a:pt x="712" y="1967"/>
                  </a:cubicBezTo>
                  <a:cubicBezTo>
                    <a:pt x="712" y="1967"/>
                    <a:pt x="537" y="1583"/>
                    <a:pt x="356" y="1464"/>
                  </a:cubicBezTo>
                  <a:cubicBezTo>
                    <a:pt x="176" y="1346"/>
                    <a:pt x="465" y="1205"/>
                    <a:pt x="408" y="1044"/>
                  </a:cubicBezTo>
                  <a:cubicBezTo>
                    <a:pt x="326" y="810"/>
                    <a:pt x="129" y="819"/>
                    <a:pt x="271" y="567"/>
                  </a:cubicBezTo>
                  <a:cubicBezTo>
                    <a:pt x="413" y="316"/>
                    <a:pt x="0" y="135"/>
                    <a:pt x="219" y="31"/>
                  </a:cubicBezTo>
                  <a:close/>
                </a:path>
              </a:pathLst>
            </a:custGeom>
            <a:solidFill>
              <a:srgbClr val="452C4A"/>
            </a:solidFill>
            <a:ln>
              <a:noFill/>
            </a:ln>
          </p:spPr>
          <p:txBody>
            <a:bodyPr vert="horz" wrap="square" lIns="91440" tIns="45720" rIns="91440" bIns="45720" numCol="1" anchor="t" anchorCtr="0" compatLnSpc="1">
              <a:prstTxWarp prst="textNoShape">
                <a:avLst/>
              </a:prstTxWarp>
            </a:bodyPr>
            <a:lstStyle/>
            <a:p>
              <a:endParaRPr lang="en-ID"/>
            </a:p>
          </p:txBody>
        </p:sp>
        <p:sp>
          <p:nvSpPr>
            <p:cNvPr id="214" name="Freeform 61">
              <a:extLst>
                <a:ext uri="{FF2B5EF4-FFF2-40B4-BE49-F238E27FC236}">
                  <a16:creationId xmlns:a16="http://schemas.microsoft.com/office/drawing/2014/main" id="{1BA1B921-D588-4616-9A81-7946D3975130}"/>
                </a:ext>
              </a:extLst>
            </p:cNvPr>
            <p:cNvSpPr>
              <a:spLocks/>
            </p:cNvSpPr>
            <p:nvPr/>
          </p:nvSpPr>
          <p:spPr bwMode="auto">
            <a:xfrm>
              <a:off x="765968" y="3222625"/>
              <a:ext cx="574675" cy="2159000"/>
            </a:xfrm>
            <a:custGeom>
              <a:avLst/>
              <a:gdLst>
                <a:gd name="T0" fmla="*/ 363 w 371"/>
                <a:gd name="T1" fmla="*/ 1394 h 1394"/>
                <a:gd name="T2" fmla="*/ 170 w 371"/>
                <a:gd name="T3" fmla="*/ 660 h 1394"/>
                <a:gd name="T4" fmla="*/ 95 w 371"/>
                <a:gd name="T5" fmla="*/ 431 h 1394"/>
                <a:gd name="T6" fmla="*/ 51 w 371"/>
                <a:gd name="T7" fmla="*/ 257 h 1394"/>
                <a:gd name="T8" fmla="*/ 0 w 371"/>
                <a:gd name="T9" fmla="*/ 11 h 1394"/>
                <a:gd name="T10" fmla="*/ 10 w 371"/>
                <a:gd name="T11" fmla="*/ 0 h 1394"/>
                <a:gd name="T12" fmla="*/ 65 w 371"/>
                <a:gd name="T13" fmla="*/ 259 h 1394"/>
                <a:gd name="T14" fmla="*/ 107 w 371"/>
                <a:gd name="T15" fmla="*/ 422 h 1394"/>
                <a:gd name="T16" fmla="*/ 184 w 371"/>
                <a:gd name="T17" fmla="*/ 660 h 1394"/>
                <a:gd name="T18" fmla="*/ 371 w 371"/>
                <a:gd name="T19" fmla="*/ 1383 h 1394"/>
                <a:gd name="T20" fmla="*/ 363 w 371"/>
                <a:gd name="T21"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1" h="1394">
                  <a:moveTo>
                    <a:pt x="363" y="1394"/>
                  </a:moveTo>
                  <a:cubicBezTo>
                    <a:pt x="277" y="1334"/>
                    <a:pt x="176" y="912"/>
                    <a:pt x="170" y="660"/>
                  </a:cubicBezTo>
                  <a:cubicBezTo>
                    <a:pt x="167" y="532"/>
                    <a:pt x="129" y="478"/>
                    <a:pt x="95" y="431"/>
                  </a:cubicBezTo>
                  <a:cubicBezTo>
                    <a:pt x="63" y="385"/>
                    <a:pt x="35" y="346"/>
                    <a:pt x="51" y="257"/>
                  </a:cubicBezTo>
                  <a:cubicBezTo>
                    <a:pt x="82" y="85"/>
                    <a:pt x="1" y="11"/>
                    <a:pt x="0" y="11"/>
                  </a:cubicBezTo>
                  <a:cubicBezTo>
                    <a:pt x="10" y="0"/>
                    <a:pt x="10" y="0"/>
                    <a:pt x="10" y="0"/>
                  </a:cubicBezTo>
                  <a:cubicBezTo>
                    <a:pt x="13" y="3"/>
                    <a:pt x="98" y="79"/>
                    <a:pt x="65" y="259"/>
                  </a:cubicBezTo>
                  <a:cubicBezTo>
                    <a:pt x="50" y="343"/>
                    <a:pt x="75" y="378"/>
                    <a:pt x="107" y="422"/>
                  </a:cubicBezTo>
                  <a:cubicBezTo>
                    <a:pt x="140" y="469"/>
                    <a:pt x="181" y="527"/>
                    <a:pt x="184" y="660"/>
                  </a:cubicBezTo>
                  <a:cubicBezTo>
                    <a:pt x="190" y="930"/>
                    <a:pt x="294" y="1328"/>
                    <a:pt x="371" y="1383"/>
                  </a:cubicBezTo>
                  <a:lnTo>
                    <a:pt x="363" y="13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nvGrpSpPr>
            <p:cNvPr id="215" name="Group 214">
              <a:extLst>
                <a:ext uri="{FF2B5EF4-FFF2-40B4-BE49-F238E27FC236}">
                  <a16:creationId xmlns:a16="http://schemas.microsoft.com/office/drawing/2014/main" id="{E4BA039E-76E7-4AE2-A101-965D373C6E8B}"/>
                </a:ext>
              </a:extLst>
            </p:cNvPr>
            <p:cNvGrpSpPr/>
            <p:nvPr/>
          </p:nvGrpSpPr>
          <p:grpSpPr>
            <a:xfrm>
              <a:off x="1186656" y="4106862"/>
              <a:ext cx="1084263" cy="1450975"/>
              <a:chOff x="1186656" y="4106862"/>
              <a:chExt cx="1084263" cy="1450975"/>
            </a:xfrm>
          </p:grpSpPr>
          <p:sp>
            <p:nvSpPr>
              <p:cNvPr id="220" name="Freeform 62">
                <a:extLst>
                  <a:ext uri="{FF2B5EF4-FFF2-40B4-BE49-F238E27FC236}">
                    <a16:creationId xmlns:a16="http://schemas.microsoft.com/office/drawing/2014/main" id="{1822450E-5748-404B-85FB-FBB24873D29C}"/>
                  </a:ext>
                </a:extLst>
              </p:cNvPr>
              <p:cNvSpPr>
                <a:spLocks noEditPoints="1"/>
              </p:cNvSpPr>
              <p:nvPr/>
            </p:nvSpPr>
            <p:spPr bwMode="auto">
              <a:xfrm>
                <a:off x="1186656" y="4106862"/>
                <a:ext cx="1084263" cy="1325562"/>
              </a:xfrm>
              <a:custGeom>
                <a:avLst/>
                <a:gdLst>
                  <a:gd name="T0" fmla="*/ 124 w 700"/>
                  <a:gd name="T1" fmla="*/ 855 h 856"/>
                  <a:gd name="T2" fmla="*/ 87 w 700"/>
                  <a:gd name="T3" fmla="*/ 851 h 856"/>
                  <a:gd name="T4" fmla="*/ 23 w 700"/>
                  <a:gd name="T5" fmla="*/ 799 h 856"/>
                  <a:gd name="T6" fmla="*/ 97 w 700"/>
                  <a:gd name="T7" fmla="*/ 572 h 856"/>
                  <a:gd name="T8" fmla="*/ 163 w 700"/>
                  <a:gd name="T9" fmla="*/ 358 h 856"/>
                  <a:gd name="T10" fmla="*/ 158 w 700"/>
                  <a:gd name="T11" fmla="*/ 302 h 856"/>
                  <a:gd name="T12" fmla="*/ 169 w 700"/>
                  <a:gd name="T13" fmla="*/ 194 h 856"/>
                  <a:gd name="T14" fmla="*/ 289 w 700"/>
                  <a:gd name="T15" fmla="*/ 163 h 856"/>
                  <a:gd name="T16" fmla="*/ 485 w 700"/>
                  <a:gd name="T17" fmla="*/ 77 h 856"/>
                  <a:gd name="T18" fmla="*/ 533 w 700"/>
                  <a:gd name="T19" fmla="*/ 36 h 856"/>
                  <a:gd name="T20" fmla="*/ 533 w 700"/>
                  <a:gd name="T21" fmla="*/ 36 h 856"/>
                  <a:gd name="T22" fmla="*/ 677 w 700"/>
                  <a:gd name="T23" fmla="*/ 25 h 856"/>
                  <a:gd name="T24" fmla="*/ 679 w 700"/>
                  <a:gd name="T25" fmla="*/ 103 h 856"/>
                  <a:gd name="T26" fmla="*/ 616 w 700"/>
                  <a:gd name="T27" fmla="*/ 188 h 856"/>
                  <a:gd name="T28" fmla="*/ 581 w 700"/>
                  <a:gd name="T29" fmla="*/ 268 h 856"/>
                  <a:gd name="T30" fmla="*/ 588 w 700"/>
                  <a:gd name="T31" fmla="*/ 293 h 856"/>
                  <a:gd name="T32" fmla="*/ 523 w 700"/>
                  <a:gd name="T33" fmla="*/ 469 h 856"/>
                  <a:gd name="T34" fmla="*/ 463 w 700"/>
                  <a:gd name="T35" fmla="*/ 493 h 856"/>
                  <a:gd name="T36" fmla="*/ 298 w 700"/>
                  <a:gd name="T37" fmla="*/ 643 h 856"/>
                  <a:gd name="T38" fmla="*/ 272 w 700"/>
                  <a:gd name="T39" fmla="*/ 700 h 856"/>
                  <a:gd name="T40" fmla="*/ 124 w 700"/>
                  <a:gd name="T41" fmla="*/ 855 h 856"/>
                  <a:gd name="T42" fmla="*/ 540 w 700"/>
                  <a:gd name="T43" fmla="*/ 49 h 856"/>
                  <a:gd name="T44" fmla="*/ 496 w 700"/>
                  <a:gd name="T45" fmla="*/ 87 h 856"/>
                  <a:gd name="T46" fmla="*/ 289 w 700"/>
                  <a:gd name="T47" fmla="*/ 178 h 856"/>
                  <a:gd name="T48" fmla="*/ 180 w 700"/>
                  <a:gd name="T49" fmla="*/ 203 h 856"/>
                  <a:gd name="T50" fmla="*/ 172 w 700"/>
                  <a:gd name="T51" fmla="*/ 300 h 856"/>
                  <a:gd name="T52" fmla="*/ 177 w 700"/>
                  <a:gd name="T53" fmla="*/ 358 h 856"/>
                  <a:gd name="T54" fmla="*/ 108 w 700"/>
                  <a:gd name="T55" fmla="*/ 582 h 856"/>
                  <a:gd name="T56" fmla="*/ 36 w 700"/>
                  <a:gd name="T57" fmla="*/ 794 h 856"/>
                  <a:gd name="T58" fmla="*/ 90 w 700"/>
                  <a:gd name="T59" fmla="*/ 837 h 856"/>
                  <a:gd name="T60" fmla="*/ 259 w 700"/>
                  <a:gd name="T61" fmla="*/ 694 h 856"/>
                  <a:gd name="T62" fmla="*/ 285 w 700"/>
                  <a:gd name="T63" fmla="*/ 637 h 856"/>
                  <a:gd name="T64" fmla="*/ 458 w 700"/>
                  <a:gd name="T65" fmla="*/ 480 h 856"/>
                  <a:gd name="T66" fmla="*/ 517 w 700"/>
                  <a:gd name="T67" fmla="*/ 456 h 856"/>
                  <a:gd name="T68" fmla="*/ 575 w 700"/>
                  <a:gd name="T69" fmla="*/ 297 h 856"/>
                  <a:gd name="T70" fmla="*/ 568 w 700"/>
                  <a:gd name="T71" fmla="*/ 272 h 856"/>
                  <a:gd name="T72" fmla="*/ 606 w 700"/>
                  <a:gd name="T73" fmla="*/ 178 h 856"/>
                  <a:gd name="T74" fmla="*/ 666 w 700"/>
                  <a:gd name="T75" fmla="*/ 97 h 856"/>
                  <a:gd name="T76" fmla="*/ 667 w 700"/>
                  <a:gd name="T77" fmla="*/ 36 h 856"/>
                  <a:gd name="T78" fmla="*/ 540 w 700"/>
                  <a:gd name="T79" fmla="*/ 4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0" h="856">
                    <a:moveTo>
                      <a:pt x="124" y="855"/>
                    </a:moveTo>
                    <a:cubicBezTo>
                      <a:pt x="113" y="855"/>
                      <a:pt x="101" y="853"/>
                      <a:pt x="87" y="851"/>
                    </a:cubicBezTo>
                    <a:cubicBezTo>
                      <a:pt x="54" y="844"/>
                      <a:pt x="33" y="826"/>
                      <a:pt x="23" y="799"/>
                    </a:cubicBezTo>
                    <a:cubicBezTo>
                      <a:pt x="0" y="732"/>
                      <a:pt x="53" y="624"/>
                      <a:pt x="97" y="572"/>
                    </a:cubicBezTo>
                    <a:cubicBezTo>
                      <a:pt x="98" y="572"/>
                      <a:pt x="171" y="482"/>
                      <a:pt x="163" y="358"/>
                    </a:cubicBezTo>
                    <a:cubicBezTo>
                      <a:pt x="162" y="338"/>
                      <a:pt x="160" y="318"/>
                      <a:pt x="158" y="302"/>
                    </a:cubicBezTo>
                    <a:cubicBezTo>
                      <a:pt x="152" y="253"/>
                      <a:pt x="148" y="217"/>
                      <a:pt x="169" y="194"/>
                    </a:cubicBezTo>
                    <a:cubicBezTo>
                      <a:pt x="188" y="173"/>
                      <a:pt x="224" y="164"/>
                      <a:pt x="289" y="163"/>
                    </a:cubicBezTo>
                    <a:cubicBezTo>
                      <a:pt x="404" y="163"/>
                      <a:pt x="449" y="115"/>
                      <a:pt x="485" y="77"/>
                    </a:cubicBezTo>
                    <a:cubicBezTo>
                      <a:pt x="501" y="61"/>
                      <a:pt x="515" y="46"/>
                      <a:pt x="533" y="36"/>
                    </a:cubicBezTo>
                    <a:cubicBezTo>
                      <a:pt x="533" y="36"/>
                      <a:pt x="533" y="36"/>
                      <a:pt x="533" y="36"/>
                    </a:cubicBezTo>
                    <a:cubicBezTo>
                      <a:pt x="590" y="5"/>
                      <a:pt x="651" y="0"/>
                      <a:pt x="677" y="25"/>
                    </a:cubicBezTo>
                    <a:cubicBezTo>
                      <a:pt x="689" y="37"/>
                      <a:pt x="700" y="60"/>
                      <a:pt x="679" y="103"/>
                    </a:cubicBezTo>
                    <a:cubicBezTo>
                      <a:pt x="660" y="143"/>
                      <a:pt x="636" y="168"/>
                      <a:pt x="616" y="188"/>
                    </a:cubicBezTo>
                    <a:cubicBezTo>
                      <a:pt x="590" y="215"/>
                      <a:pt x="572" y="233"/>
                      <a:pt x="581" y="268"/>
                    </a:cubicBezTo>
                    <a:cubicBezTo>
                      <a:pt x="584" y="276"/>
                      <a:pt x="586" y="285"/>
                      <a:pt x="588" y="293"/>
                    </a:cubicBezTo>
                    <a:cubicBezTo>
                      <a:pt x="606" y="354"/>
                      <a:pt x="626" y="422"/>
                      <a:pt x="523" y="469"/>
                    </a:cubicBezTo>
                    <a:cubicBezTo>
                      <a:pt x="501" y="479"/>
                      <a:pt x="481" y="486"/>
                      <a:pt x="463" y="493"/>
                    </a:cubicBezTo>
                    <a:cubicBezTo>
                      <a:pt x="391" y="522"/>
                      <a:pt x="347" y="539"/>
                      <a:pt x="298" y="643"/>
                    </a:cubicBezTo>
                    <a:cubicBezTo>
                      <a:pt x="289" y="663"/>
                      <a:pt x="280" y="682"/>
                      <a:pt x="272" y="700"/>
                    </a:cubicBezTo>
                    <a:cubicBezTo>
                      <a:pt x="233" y="788"/>
                      <a:pt x="204" y="855"/>
                      <a:pt x="124" y="855"/>
                    </a:cubicBezTo>
                    <a:close/>
                    <a:moveTo>
                      <a:pt x="540" y="49"/>
                    </a:moveTo>
                    <a:cubicBezTo>
                      <a:pt x="524" y="57"/>
                      <a:pt x="511" y="71"/>
                      <a:pt x="496" y="87"/>
                    </a:cubicBezTo>
                    <a:cubicBezTo>
                      <a:pt x="457" y="127"/>
                      <a:pt x="410" y="177"/>
                      <a:pt x="289" y="178"/>
                    </a:cubicBezTo>
                    <a:cubicBezTo>
                      <a:pt x="229" y="178"/>
                      <a:pt x="195" y="186"/>
                      <a:pt x="180" y="203"/>
                    </a:cubicBezTo>
                    <a:cubicBezTo>
                      <a:pt x="163" y="222"/>
                      <a:pt x="167" y="255"/>
                      <a:pt x="172" y="300"/>
                    </a:cubicBezTo>
                    <a:cubicBezTo>
                      <a:pt x="174" y="317"/>
                      <a:pt x="176" y="336"/>
                      <a:pt x="177" y="358"/>
                    </a:cubicBezTo>
                    <a:cubicBezTo>
                      <a:pt x="185" y="487"/>
                      <a:pt x="111" y="578"/>
                      <a:pt x="108" y="582"/>
                    </a:cubicBezTo>
                    <a:cubicBezTo>
                      <a:pt x="65" y="633"/>
                      <a:pt x="16" y="735"/>
                      <a:pt x="36" y="794"/>
                    </a:cubicBezTo>
                    <a:cubicBezTo>
                      <a:pt x="44" y="817"/>
                      <a:pt x="62" y="831"/>
                      <a:pt x="90" y="837"/>
                    </a:cubicBezTo>
                    <a:cubicBezTo>
                      <a:pt x="188" y="856"/>
                      <a:pt x="215" y="795"/>
                      <a:pt x="259" y="694"/>
                    </a:cubicBezTo>
                    <a:cubicBezTo>
                      <a:pt x="267" y="676"/>
                      <a:pt x="276" y="657"/>
                      <a:pt x="285" y="637"/>
                    </a:cubicBezTo>
                    <a:cubicBezTo>
                      <a:pt x="337" y="528"/>
                      <a:pt x="385" y="509"/>
                      <a:pt x="458" y="480"/>
                    </a:cubicBezTo>
                    <a:cubicBezTo>
                      <a:pt x="475" y="473"/>
                      <a:pt x="495" y="465"/>
                      <a:pt x="517" y="456"/>
                    </a:cubicBezTo>
                    <a:cubicBezTo>
                      <a:pt x="609" y="414"/>
                      <a:pt x="592" y="358"/>
                      <a:pt x="575" y="297"/>
                    </a:cubicBezTo>
                    <a:cubicBezTo>
                      <a:pt x="572" y="289"/>
                      <a:pt x="570" y="280"/>
                      <a:pt x="568" y="272"/>
                    </a:cubicBezTo>
                    <a:cubicBezTo>
                      <a:pt x="557" y="228"/>
                      <a:pt x="578" y="206"/>
                      <a:pt x="606" y="178"/>
                    </a:cubicBezTo>
                    <a:cubicBezTo>
                      <a:pt x="626" y="157"/>
                      <a:pt x="649" y="134"/>
                      <a:pt x="666" y="97"/>
                    </a:cubicBezTo>
                    <a:cubicBezTo>
                      <a:pt x="676" y="78"/>
                      <a:pt x="683" y="51"/>
                      <a:pt x="667" y="36"/>
                    </a:cubicBezTo>
                    <a:cubicBezTo>
                      <a:pt x="646" y="15"/>
                      <a:pt x="591" y="21"/>
                      <a:pt x="540" y="49"/>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sp>
            <p:nvSpPr>
              <p:cNvPr id="221" name="Freeform 63">
                <a:extLst>
                  <a:ext uri="{FF2B5EF4-FFF2-40B4-BE49-F238E27FC236}">
                    <a16:creationId xmlns:a16="http://schemas.microsoft.com/office/drawing/2014/main" id="{6B6CABFC-553A-4AC5-AF24-F140284EC2A6}"/>
                  </a:ext>
                </a:extLst>
              </p:cNvPr>
              <p:cNvSpPr>
                <a:spLocks/>
              </p:cNvSpPr>
              <p:nvPr/>
            </p:nvSpPr>
            <p:spPr bwMode="auto">
              <a:xfrm>
                <a:off x="1302543" y="4297362"/>
                <a:ext cx="782638" cy="1260475"/>
              </a:xfrm>
              <a:custGeom>
                <a:avLst/>
                <a:gdLst>
                  <a:gd name="T0" fmla="*/ 14 w 505"/>
                  <a:gd name="T1" fmla="*/ 814 h 814"/>
                  <a:gd name="T2" fmla="*/ 0 w 505"/>
                  <a:gd name="T3" fmla="*/ 813 h 814"/>
                  <a:gd name="T4" fmla="*/ 145 w 505"/>
                  <a:gd name="T5" fmla="*/ 393 h 814"/>
                  <a:gd name="T6" fmla="*/ 348 w 505"/>
                  <a:gd name="T7" fmla="*/ 110 h 814"/>
                  <a:gd name="T8" fmla="*/ 503 w 505"/>
                  <a:gd name="T9" fmla="*/ 0 h 814"/>
                  <a:gd name="T10" fmla="*/ 505 w 505"/>
                  <a:gd name="T11" fmla="*/ 14 h 814"/>
                  <a:gd name="T12" fmla="*/ 362 w 505"/>
                  <a:gd name="T13" fmla="*/ 114 h 814"/>
                  <a:gd name="T14" fmla="*/ 153 w 505"/>
                  <a:gd name="T15" fmla="*/ 404 h 814"/>
                  <a:gd name="T16" fmla="*/ 14 w 505"/>
                  <a:gd name="T17" fmla="*/ 81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814">
                    <a:moveTo>
                      <a:pt x="14" y="814"/>
                    </a:moveTo>
                    <a:cubicBezTo>
                      <a:pt x="0" y="813"/>
                      <a:pt x="0" y="813"/>
                      <a:pt x="0" y="813"/>
                    </a:cubicBezTo>
                    <a:cubicBezTo>
                      <a:pt x="1" y="800"/>
                      <a:pt x="18" y="485"/>
                      <a:pt x="145" y="393"/>
                    </a:cubicBezTo>
                    <a:cubicBezTo>
                      <a:pt x="284" y="291"/>
                      <a:pt x="327" y="183"/>
                      <a:pt x="348" y="110"/>
                    </a:cubicBezTo>
                    <a:cubicBezTo>
                      <a:pt x="373" y="24"/>
                      <a:pt x="498" y="1"/>
                      <a:pt x="503" y="0"/>
                    </a:cubicBezTo>
                    <a:cubicBezTo>
                      <a:pt x="505" y="14"/>
                      <a:pt x="505" y="14"/>
                      <a:pt x="505" y="14"/>
                    </a:cubicBezTo>
                    <a:cubicBezTo>
                      <a:pt x="504" y="14"/>
                      <a:pt x="384" y="36"/>
                      <a:pt x="362" y="114"/>
                    </a:cubicBezTo>
                    <a:cubicBezTo>
                      <a:pt x="340" y="189"/>
                      <a:pt x="296" y="300"/>
                      <a:pt x="153" y="404"/>
                    </a:cubicBezTo>
                    <a:cubicBezTo>
                      <a:pt x="32" y="492"/>
                      <a:pt x="14" y="811"/>
                      <a:pt x="14" y="814"/>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216" name="Freeform 64">
              <a:extLst>
                <a:ext uri="{FF2B5EF4-FFF2-40B4-BE49-F238E27FC236}">
                  <a16:creationId xmlns:a16="http://schemas.microsoft.com/office/drawing/2014/main" id="{03AF2412-8E41-4273-8BB4-EC20907A4343}"/>
                </a:ext>
              </a:extLst>
            </p:cNvPr>
            <p:cNvSpPr>
              <a:spLocks/>
            </p:cNvSpPr>
            <p:nvPr/>
          </p:nvSpPr>
          <p:spPr bwMode="auto">
            <a:xfrm>
              <a:off x="881856" y="3052762"/>
              <a:ext cx="1192213" cy="2546350"/>
            </a:xfrm>
            <a:custGeom>
              <a:avLst/>
              <a:gdLst>
                <a:gd name="T0" fmla="*/ 574 w 769"/>
                <a:gd name="T1" fmla="*/ 31 h 1645"/>
                <a:gd name="T2" fmla="*/ 465 w 769"/>
                <a:gd name="T3" fmla="*/ 301 h 1645"/>
                <a:gd name="T4" fmla="*/ 204 w 769"/>
                <a:gd name="T5" fmla="*/ 678 h 1645"/>
                <a:gd name="T6" fmla="*/ 109 w 769"/>
                <a:gd name="T7" fmla="*/ 1065 h 1645"/>
                <a:gd name="T8" fmla="*/ 237 w 769"/>
                <a:gd name="T9" fmla="*/ 1569 h 1645"/>
                <a:gd name="T10" fmla="*/ 427 w 769"/>
                <a:gd name="T11" fmla="*/ 1098 h 1645"/>
                <a:gd name="T12" fmla="*/ 449 w 769"/>
                <a:gd name="T13" fmla="*/ 893 h 1645"/>
                <a:gd name="T14" fmla="*/ 660 w 769"/>
                <a:gd name="T15" fmla="*/ 436 h 1645"/>
                <a:gd name="T16" fmla="*/ 574 w 769"/>
                <a:gd name="T17" fmla="*/ 3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 h="1645">
                  <a:moveTo>
                    <a:pt x="574" y="31"/>
                  </a:moveTo>
                  <a:cubicBezTo>
                    <a:pt x="484" y="0"/>
                    <a:pt x="503" y="173"/>
                    <a:pt x="465" y="301"/>
                  </a:cubicBezTo>
                  <a:cubicBezTo>
                    <a:pt x="427" y="429"/>
                    <a:pt x="42" y="357"/>
                    <a:pt x="204" y="678"/>
                  </a:cubicBezTo>
                  <a:cubicBezTo>
                    <a:pt x="365" y="999"/>
                    <a:pt x="0" y="785"/>
                    <a:pt x="109" y="1065"/>
                  </a:cubicBezTo>
                  <a:cubicBezTo>
                    <a:pt x="218" y="1346"/>
                    <a:pt x="118" y="1645"/>
                    <a:pt x="237" y="1569"/>
                  </a:cubicBezTo>
                  <a:cubicBezTo>
                    <a:pt x="356" y="1493"/>
                    <a:pt x="304" y="1140"/>
                    <a:pt x="427" y="1098"/>
                  </a:cubicBezTo>
                  <a:cubicBezTo>
                    <a:pt x="551" y="1056"/>
                    <a:pt x="571" y="1007"/>
                    <a:pt x="449" y="893"/>
                  </a:cubicBezTo>
                  <a:cubicBezTo>
                    <a:pt x="326" y="779"/>
                    <a:pt x="769" y="666"/>
                    <a:pt x="660" y="436"/>
                  </a:cubicBezTo>
                  <a:cubicBezTo>
                    <a:pt x="550" y="206"/>
                    <a:pt x="678" y="66"/>
                    <a:pt x="574" y="31"/>
                  </a:cubicBezTo>
                  <a:close/>
                </a:path>
              </a:pathLst>
            </a:custGeom>
            <a:solidFill>
              <a:srgbClr val="61E5CB"/>
            </a:solidFill>
            <a:ln>
              <a:noFill/>
            </a:ln>
          </p:spPr>
          <p:txBody>
            <a:bodyPr vert="horz" wrap="square" lIns="91440" tIns="45720" rIns="91440" bIns="45720" numCol="1" anchor="t" anchorCtr="0" compatLnSpc="1">
              <a:prstTxWarp prst="textNoShape">
                <a:avLst/>
              </a:prstTxWarp>
            </a:bodyPr>
            <a:lstStyle/>
            <a:p>
              <a:endParaRPr lang="en-ID"/>
            </a:p>
          </p:txBody>
        </p:sp>
        <p:sp>
          <p:nvSpPr>
            <p:cNvPr id="217" name="Freeform 65">
              <a:extLst>
                <a:ext uri="{FF2B5EF4-FFF2-40B4-BE49-F238E27FC236}">
                  <a16:creationId xmlns:a16="http://schemas.microsoft.com/office/drawing/2014/main" id="{B18D5F34-A603-4A9C-A34B-16EABAF5E5C3}"/>
                </a:ext>
              </a:extLst>
            </p:cNvPr>
            <p:cNvSpPr>
              <a:spLocks/>
            </p:cNvSpPr>
            <p:nvPr/>
          </p:nvSpPr>
          <p:spPr bwMode="auto">
            <a:xfrm>
              <a:off x="1167606" y="3721100"/>
              <a:ext cx="534988" cy="1739900"/>
            </a:xfrm>
            <a:custGeom>
              <a:avLst/>
              <a:gdLst>
                <a:gd name="T0" fmla="*/ 108 w 345"/>
                <a:gd name="T1" fmla="*/ 1123 h 1123"/>
                <a:gd name="T2" fmla="*/ 90 w 345"/>
                <a:gd name="T3" fmla="*/ 603 h 1123"/>
                <a:gd name="T4" fmla="*/ 155 w 345"/>
                <a:gd name="T5" fmla="*/ 218 h 1123"/>
                <a:gd name="T6" fmla="*/ 340 w 345"/>
                <a:gd name="T7" fmla="*/ 0 h 1123"/>
                <a:gd name="T8" fmla="*/ 345 w 345"/>
                <a:gd name="T9" fmla="*/ 14 h 1123"/>
                <a:gd name="T10" fmla="*/ 170 w 345"/>
                <a:gd name="T11" fmla="*/ 217 h 1123"/>
                <a:gd name="T12" fmla="*/ 97 w 345"/>
                <a:gd name="T13" fmla="*/ 615 h 1123"/>
                <a:gd name="T14" fmla="*/ 122 w 345"/>
                <a:gd name="T15" fmla="*/ 1120 h 1123"/>
                <a:gd name="T16" fmla="*/ 108 w 345"/>
                <a:gd name="T17"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1123">
                  <a:moveTo>
                    <a:pt x="108" y="1123"/>
                  </a:moveTo>
                  <a:cubicBezTo>
                    <a:pt x="97" y="1076"/>
                    <a:pt x="0" y="654"/>
                    <a:pt x="90" y="603"/>
                  </a:cubicBezTo>
                  <a:cubicBezTo>
                    <a:pt x="170" y="558"/>
                    <a:pt x="168" y="383"/>
                    <a:pt x="155" y="218"/>
                  </a:cubicBezTo>
                  <a:cubicBezTo>
                    <a:pt x="144" y="72"/>
                    <a:pt x="332" y="3"/>
                    <a:pt x="340" y="0"/>
                  </a:cubicBezTo>
                  <a:cubicBezTo>
                    <a:pt x="345" y="14"/>
                    <a:pt x="345" y="14"/>
                    <a:pt x="345" y="14"/>
                  </a:cubicBezTo>
                  <a:cubicBezTo>
                    <a:pt x="343" y="14"/>
                    <a:pt x="160" y="81"/>
                    <a:pt x="170" y="217"/>
                  </a:cubicBezTo>
                  <a:cubicBezTo>
                    <a:pt x="182" y="386"/>
                    <a:pt x="184" y="566"/>
                    <a:pt x="97" y="615"/>
                  </a:cubicBezTo>
                  <a:cubicBezTo>
                    <a:pt x="29" y="654"/>
                    <a:pt x="92" y="993"/>
                    <a:pt x="122" y="1120"/>
                  </a:cubicBezTo>
                  <a:lnTo>
                    <a:pt x="108" y="1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166" name="Group 165">
            <a:extLst>
              <a:ext uri="{FF2B5EF4-FFF2-40B4-BE49-F238E27FC236}">
                <a16:creationId xmlns:a16="http://schemas.microsoft.com/office/drawing/2014/main" id="{58503D5C-BABC-4DF9-9D3F-2E8CB6F3A367}"/>
              </a:ext>
            </a:extLst>
          </p:cNvPr>
          <p:cNvGrpSpPr/>
          <p:nvPr/>
        </p:nvGrpSpPr>
        <p:grpSpPr>
          <a:xfrm>
            <a:off x="-4763" y="4100513"/>
            <a:ext cx="12201525" cy="2757487"/>
            <a:chOff x="-4763" y="9236075"/>
            <a:chExt cx="12201525" cy="2757487"/>
          </a:xfrm>
          <a:gradFill>
            <a:gsLst>
              <a:gs pos="0">
                <a:srgbClr val="754A7D"/>
              </a:gs>
              <a:gs pos="95000">
                <a:srgbClr val="6E8299"/>
              </a:gs>
            </a:gsLst>
            <a:lin ang="18900000" scaled="1"/>
          </a:gradFill>
        </p:grpSpPr>
        <p:sp>
          <p:nvSpPr>
            <p:cNvPr id="162" name="Freeform 44">
              <a:extLst>
                <a:ext uri="{FF2B5EF4-FFF2-40B4-BE49-F238E27FC236}">
                  <a16:creationId xmlns:a16="http://schemas.microsoft.com/office/drawing/2014/main" id="{3888A1A9-7C86-437D-835F-6433F2B8846E}"/>
                </a:ext>
              </a:extLst>
            </p:cNvPr>
            <p:cNvSpPr>
              <a:spLocks noEditPoints="1"/>
            </p:cNvSpPr>
            <p:nvPr/>
          </p:nvSpPr>
          <p:spPr bwMode="auto">
            <a:xfrm>
              <a:off x="-4763" y="9286875"/>
              <a:ext cx="12201525" cy="2706687"/>
            </a:xfrm>
            <a:custGeom>
              <a:avLst/>
              <a:gdLst>
                <a:gd name="T0" fmla="*/ 2441 w 2441"/>
                <a:gd name="T1" fmla="*/ 239 h 540"/>
                <a:gd name="T2" fmla="*/ 2420 w 2441"/>
                <a:gd name="T3" fmla="*/ 257 h 540"/>
                <a:gd name="T4" fmla="*/ 2338 w 2441"/>
                <a:gd name="T5" fmla="*/ 220 h 540"/>
                <a:gd name="T6" fmla="*/ 2292 w 2441"/>
                <a:gd name="T7" fmla="*/ 230 h 540"/>
                <a:gd name="T8" fmla="*/ 2206 w 2441"/>
                <a:gd name="T9" fmla="*/ 148 h 540"/>
                <a:gd name="T10" fmla="*/ 2120 w 2441"/>
                <a:gd name="T11" fmla="*/ 234 h 540"/>
                <a:gd name="T12" fmla="*/ 2121 w 2441"/>
                <a:gd name="T13" fmla="*/ 250 h 540"/>
                <a:gd name="T14" fmla="*/ 2111 w 2441"/>
                <a:gd name="T15" fmla="*/ 256 h 540"/>
                <a:gd name="T16" fmla="*/ 2039 w 2441"/>
                <a:gd name="T17" fmla="*/ 234 h 540"/>
                <a:gd name="T18" fmla="*/ 1979 w 2441"/>
                <a:gd name="T19" fmla="*/ 249 h 540"/>
                <a:gd name="T20" fmla="*/ 1979 w 2441"/>
                <a:gd name="T21" fmla="*/ 249 h 540"/>
                <a:gd name="T22" fmla="*/ 1869 w 2441"/>
                <a:gd name="T23" fmla="*/ 139 h 540"/>
                <a:gd name="T24" fmla="*/ 1802 w 2441"/>
                <a:gd name="T25" fmla="*/ 162 h 540"/>
                <a:gd name="T26" fmla="*/ 1612 w 2441"/>
                <a:gd name="T27" fmla="*/ 0 h 540"/>
                <a:gd name="T28" fmla="*/ 1426 w 2441"/>
                <a:gd name="T29" fmla="*/ 143 h 540"/>
                <a:gd name="T30" fmla="*/ 1396 w 2441"/>
                <a:gd name="T31" fmla="*/ 139 h 540"/>
                <a:gd name="T32" fmla="*/ 1273 w 2441"/>
                <a:gd name="T33" fmla="*/ 254 h 540"/>
                <a:gd name="T34" fmla="*/ 1236 w 2441"/>
                <a:gd name="T35" fmla="*/ 249 h 540"/>
                <a:gd name="T36" fmla="*/ 1141 w 2441"/>
                <a:gd name="T37" fmla="*/ 296 h 540"/>
                <a:gd name="T38" fmla="*/ 1065 w 2441"/>
                <a:gd name="T39" fmla="*/ 262 h 540"/>
                <a:gd name="T40" fmla="*/ 971 w 2441"/>
                <a:gd name="T41" fmla="*/ 327 h 540"/>
                <a:gd name="T42" fmla="*/ 898 w 2441"/>
                <a:gd name="T43" fmla="*/ 289 h 540"/>
                <a:gd name="T44" fmla="*/ 818 w 2441"/>
                <a:gd name="T45" fmla="*/ 343 h 540"/>
                <a:gd name="T46" fmla="*/ 679 w 2441"/>
                <a:gd name="T47" fmla="*/ 280 h 540"/>
                <a:gd name="T48" fmla="*/ 625 w 2441"/>
                <a:gd name="T49" fmla="*/ 288 h 540"/>
                <a:gd name="T50" fmla="*/ 625 w 2441"/>
                <a:gd name="T51" fmla="*/ 285 h 540"/>
                <a:gd name="T52" fmla="*/ 491 w 2441"/>
                <a:gd name="T53" fmla="*/ 151 h 540"/>
                <a:gd name="T54" fmla="*/ 362 w 2441"/>
                <a:gd name="T55" fmla="*/ 250 h 540"/>
                <a:gd name="T56" fmla="*/ 345 w 2441"/>
                <a:gd name="T57" fmla="*/ 254 h 540"/>
                <a:gd name="T58" fmla="*/ 153 w 2441"/>
                <a:gd name="T59" fmla="*/ 159 h 540"/>
                <a:gd name="T60" fmla="*/ 0 w 2441"/>
                <a:gd name="T61" fmla="*/ 214 h 540"/>
                <a:gd name="T62" fmla="*/ 0 w 2441"/>
                <a:gd name="T63" fmla="*/ 540 h 540"/>
                <a:gd name="T64" fmla="*/ 2440 w 2441"/>
                <a:gd name="T65" fmla="*/ 540 h 540"/>
                <a:gd name="T66" fmla="*/ 1356 w 2441"/>
                <a:gd name="T67" fmla="*/ 380 h 540"/>
                <a:gd name="T68" fmla="*/ 1356 w 2441"/>
                <a:gd name="T69" fmla="*/ 379 h 540"/>
                <a:gd name="T70" fmla="*/ 1357 w 2441"/>
                <a:gd name="T71" fmla="*/ 379 h 540"/>
                <a:gd name="T72" fmla="*/ 1356 w 2441"/>
                <a:gd name="T73" fmla="*/ 38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41" h="540">
                  <a:moveTo>
                    <a:pt x="2441" y="239"/>
                  </a:moveTo>
                  <a:cubicBezTo>
                    <a:pt x="2433" y="245"/>
                    <a:pt x="2426" y="251"/>
                    <a:pt x="2420" y="257"/>
                  </a:cubicBezTo>
                  <a:cubicBezTo>
                    <a:pt x="2400" y="234"/>
                    <a:pt x="2371" y="220"/>
                    <a:pt x="2338" y="220"/>
                  </a:cubicBezTo>
                  <a:cubicBezTo>
                    <a:pt x="2322" y="220"/>
                    <a:pt x="2306" y="224"/>
                    <a:pt x="2292" y="230"/>
                  </a:cubicBezTo>
                  <a:cubicBezTo>
                    <a:pt x="2290" y="184"/>
                    <a:pt x="2253" y="148"/>
                    <a:pt x="2206" y="148"/>
                  </a:cubicBezTo>
                  <a:cubicBezTo>
                    <a:pt x="2159" y="148"/>
                    <a:pt x="2120" y="186"/>
                    <a:pt x="2120" y="234"/>
                  </a:cubicBezTo>
                  <a:cubicBezTo>
                    <a:pt x="2120" y="239"/>
                    <a:pt x="2121" y="245"/>
                    <a:pt x="2121" y="250"/>
                  </a:cubicBezTo>
                  <a:cubicBezTo>
                    <a:pt x="2118" y="252"/>
                    <a:pt x="2114" y="254"/>
                    <a:pt x="2111" y="256"/>
                  </a:cubicBezTo>
                  <a:cubicBezTo>
                    <a:pt x="2090" y="242"/>
                    <a:pt x="2065" y="234"/>
                    <a:pt x="2039" y="234"/>
                  </a:cubicBezTo>
                  <a:cubicBezTo>
                    <a:pt x="2017" y="234"/>
                    <a:pt x="1997" y="239"/>
                    <a:pt x="1979" y="249"/>
                  </a:cubicBezTo>
                  <a:cubicBezTo>
                    <a:pt x="1979" y="249"/>
                    <a:pt x="1979" y="249"/>
                    <a:pt x="1979" y="249"/>
                  </a:cubicBezTo>
                  <a:cubicBezTo>
                    <a:pt x="1979" y="188"/>
                    <a:pt x="1930" y="139"/>
                    <a:pt x="1869" y="139"/>
                  </a:cubicBezTo>
                  <a:cubicBezTo>
                    <a:pt x="1844" y="139"/>
                    <a:pt x="1821" y="148"/>
                    <a:pt x="1802" y="162"/>
                  </a:cubicBezTo>
                  <a:cubicBezTo>
                    <a:pt x="1788" y="70"/>
                    <a:pt x="1708" y="0"/>
                    <a:pt x="1612" y="0"/>
                  </a:cubicBezTo>
                  <a:cubicBezTo>
                    <a:pt x="1522" y="0"/>
                    <a:pt x="1447" y="61"/>
                    <a:pt x="1426" y="143"/>
                  </a:cubicBezTo>
                  <a:cubicBezTo>
                    <a:pt x="1416" y="141"/>
                    <a:pt x="1406" y="139"/>
                    <a:pt x="1396" y="139"/>
                  </a:cubicBezTo>
                  <a:cubicBezTo>
                    <a:pt x="1330" y="139"/>
                    <a:pt x="1277" y="190"/>
                    <a:pt x="1273" y="254"/>
                  </a:cubicBezTo>
                  <a:cubicBezTo>
                    <a:pt x="1261" y="251"/>
                    <a:pt x="1249" y="249"/>
                    <a:pt x="1236" y="249"/>
                  </a:cubicBezTo>
                  <a:cubicBezTo>
                    <a:pt x="1197" y="249"/>
                    <a:pt x="1163" y="267"/>
                    <a:pt x="1141" y="296"/>
                  </a:cubicBezTo>
                  <a:cubicBezTo>
                    <a:pt x="1122" y="276"/>
                    <a:pt x="1095" y="262"/>
                    <a:pt x="1065" y="262"/>
                  </a:cubicBezTo>
                  <a:cubicBezTo>
                    <a:pt x="1022" y="262"/>
                    <a:pt x="985" y="289"/>
                    <a:pt x="971" y="327"/>
                  </a:cubicBezTo>
                  <a:cubicBezTo>
                    <a:pt x="955" y="304"/>
                    <a:pt x="928" y="289"/>
                    <a:pt x="898" y="289"/>
                  </a:cubicBezTo>
                  <a:cubicBezTo>
                    <a:pt x="862" y="289"/>
                    <a:pt x="830" y="311"/>
                    <a:pt x="818" y="343"/>
                  </a:cubicBezTo>
                  <a:cubicBezTo>
                    <a:pt x="784" y="305"/>
                    <a:pt x="735" y="280"/>
                    <a:pt x="679" y="280"/>
                  </a:cubicBezTo>
                  <a:cubicBezTo>
                    <a:pt x="661" y="280"/>
                    <a:pt x="642" y="283"/>
                    <a:pt x="625" y="288"/>
                  </a:cubicBezTo>
                  <a:cubicBezTo>
                    <a:pt x="625" y="287"/>
                    <a:pt x="625" y="286"/>
                    <a:pt x="625" y="285"/>
                  </a:cubicBezTo>
                  <a:cubicBezTo>
                    <a:pt x="625" y="211"/>
                    <a:pt x="565" y="151"/>
                    <a:pt x="491" y="151"/>
                  </a:cubicBezTo>
                  <a:cubicBezTo>
                    <a:pt x="429" y="151"/>
                    <a:pt x="378" y="193"/>
                    <a:pt x="362" y="250"/>
                  </a:cubicBezTo>
                  <a:cubicBezTo>
                    <a:pt x="356" y="251"/>
                    <a:pt x="350" y="252"/>
                    <a:pt x="345" y="254"/>
                  </a:cubicBezTo>
                  <a:cubicBezTo>
                    <a:pt x="301" y="196"/>
                    <a:pt x="232" y="159"/>
                    <a:pt x="153" y="159"/>
                  </a:cubicBezTo>
                  <a:cubicBezTo>
                    <a:pt x="95" y="159"/>
                    <a:pt x="42" y="179"/>
                    <a:pt x="0" y="214"/>
                  </a:cubicBezTo>
                  <a:cubicBezTo>
                    <a:pt x="0" y="540"/>
                    <a:pt x="0" y="540"/>
                    <a:pt x="0" y="540"/>
                  </a:cubicBezTo>
                  <a:cubicBezTo>
                    <a:pt x="2440" y="540"/>
                    <a:pt x="2440" y="540"/>
                    <a:pt x="2440" y="540"/>
                  </a:cubicBezTo>
                  <a:moveTo>
                    <a:pt x="1356" y="380"/>
                  </a:moveTo>
                  <a:cubicBezTo>
                    <a:pt x="1356" y="380"/>
                    <a:pt x="1356" y="379"/>
                    <a:pt x="1356" y="379"/>
                  </a:cubicBezTo>
                  <a:cubicBezTo>
                    <a:pt x="1356" y="379"/>
                    <a:pt x="1356" y="379"/>
                    <a:pt x="1357" y="379"/>
                  </a:cubicBezTo>
                  <a:cubicBezTo>
                    <a:pt x="1356" y="380"/>
                    <a:pt x="1356" y="380"/>
                    <a:pt x="1356" y="3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3" name="Oval 45">
              <a:extLst>
                <a:ext uri="{FF2B5EF4-FFF2-40B4-BE49-F238E27FC236}">
                  <a16:creationId xmlns:a16="http://schemas.microsoft.com/office/drawing/2014/main" id="{B23F0AA4-3EB2-419A-92D2-542BFF82052D}"/>
                </a:ext>
              </a:extLst>
            </p:cNvPr>
            <p:cNvSpPr>
              <a:spLocks noChangeArrowheads="1"/>
            </p:cNvSpPr>
            <p:nvPr/>
          </p:nvSpPr>
          <p:spPr bwMode="auto">
            <a:xfrm>
              <a:off x="9952038" y="9702800"/>
              <a:ext cx="539750" cy="5413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4" name="Oval 46">
              <a:extLst>
                <a:ext uri="{FF2B5EF4-FFF2-40B4-BE49-F238E27FC236}">
                  <a16:creationId xmlns:a16="http://schemas.microsoft.com/office/drawing/2014/main" id="{1ED1D4C6-CA98-411A-9654-369393DA0FE1}"/>
                </a:ext>
              </a:extLst>
            </p:cNvPr>
            <p:cNvSpPr>
              <a:spLocks noChangeArrowheads="1"/>
            </p:cNvSpPr>
            <p:nvPr/>
          </p:nvSpPr>
          <p:spPr bwMode="auto">
            <a:xfrm>
              <a:off x="10426700" y="9236075"/>
              <a:ext cx="350838"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5" name="Oval 47">
              <a:extLst>
                <a:ext uri="{FF2B5EF4-FFF2-40B4-BE49-F238E27FC236}">
                  <a16:creationId xmlns:a16="http://schemas.microsoft.com/office/drawing/2014/main" id="{FBF09936-5145-4ED4-967A-F8127AC79505}"/>
                </a:ext>
              </a:extLst>
            </p:cNvPr>
            <p:cNvSpPr>
              <a:spLocks noChangeArrowheads="1"/>
            </p:cNvSpPr>
            <p:nvPr/>
          </p:nvSpPr>
          <p:spPr bwMode="auto">
            <a:xfrm>
              <a:off x="3679825" y="9972675"/>
              <a:ext cx="628650" cy="6270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230" name="Freeform 15">
            <a:extLst>
              <a:ext uri="{FF2B5EF4-FFF2-40B4-BE49-F238E27FC236}">
                <a16:creationId xmlns:a16="http://schemas.microsoft.com/office/drawing/2014/main" id="{37BCEF9A-A2FC-4E2B-9414-BA8D4569CB60}"/>
              </a:ext>
            </a:extLst>
          </p:cNvPr>
          <p:cNvSpPr>
            <a:spLocks/>
          </p:cNvSpPr>
          <p:nvPr/>
        </p:nvSpPr>
        <p:spPr bwMode="auto">
          <a:xfrm flipH="1">
            <a:off x="0" y="5640876"/>
            <a:ext cx="3719912" cy="1217124"/>
          </a:xfrm>
          <a:custGeom>
            <a:avLst/>
            <a:gdLst>
              <a:gd name="T0" fmla="*/ 1575 w 1789"/>
              <a:gd name="T1" fmla="*/ 0 h 584"/>
              <a:gd name="T2" fmla="*/ 1503 w 1789"/>
              <a:gd name="T3" fmla="*/ 9 h 584"/>
              <a:gd name="T4" fmla="*/ 1122 w 1789"/>
              <a:gd name="T5" fmla="*/ 342 h 584"/>
              <a:gd name="T6" fmla="*/ 968 w 1789"/>
              <a:gd name="T7" fmla="*/ 355 h 584"/>
              <a:gd name="T8" fmla="*/ 667 w 1789"/>
              <a:gd name="T9" fmla="*/ 341 h 584"/>
              <a:gd name="T10" fmla="*/ 364 w 1789"/>
              <a:gd name="T11" fmla="*/ 327 h 584"/>
              <a:gd name="T12" fmla="*/ 195 w 1789"/>
              <a:gd name="T13" fmla="*/ 342 h 584"/>
              <a:gd name="T14" fmla="*/ 0 w 1789"/>
              <a:gd name="T15" fmla="*/ 584 h 584"/>
              <a:gd name="T16" fmla="*/ 1789 w 1789"/>
              <a:gd name="T17" fmla="*/ 584 h 584"/>
              <a:gd name="T18" fmla="*/ 1789 w 1789"/>
              <a:gd name="T19" fmla="*/ 93 h 584"/>
              <a:gd name="T20" fmla="*/ 1575 w 1789"/>
              <a:gd name="T21"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9" h="584">
                <a:moveTo>
                  <a:pt x="1575" y="0"/>
                </a:moveTo>
                <a:cubicBezTo>
                  <a:pt x="1553" y="0"/>
                  <a:pt x="1529" y="3"/>
                  <a:pt x="1503" y="9"/>
                </a:cubicBezTo>
                <a:cubicBezTo>
                  <a:pt x="1243" y="76"/>
                  <a:pt x="1314" y="297"/>
                  <a:pt x="1122" y="342"/>
                </a:cubicBezTo>
                <a:cubicBezTo>
                  <a:pt x="1083" y="352"/>
                  <a:pt x="1030" y="355"/>
                  <a:pt x="968" y="355"/>
                </a:cubicBezTo>
                <a:cubicBezTo>
                  <a:pt x="879" y="355"/>
                  <a:pt x="773" y="348"/>
                  <a:pt x="667" y="341"/>
                </a:cubicBezTo>
                <a:cubicBezTo>
                  <a:pt x="560" y="334"/>
                  <a:pt x="453" y="327"/>
                  <a:pt x="364" y="327"/>
                </a:cubicBezTo>
                <a:cubicBezTo>
                  <a:pt x="295" y="327"/>
                  <a:pt x="236" y="331"/>
                  <a:pt x="195" y="342"/>
                </a:cubicBezTo>
                <a:cubicBezTo>
                  <a:pt x="9" y="393"/>
                  <a:pt x="0" y="584"/>
                  <a:pt x="0" y="584"/>
                </a:cubicBezTo>
                <a:cubicBezTo>
                  <a:pt x="1789" y="584"/>
                  <a:pt x="1789" y="584"/>
                  <a:pt x="1789" y="584"/>
                </a:cubicBezTo>
                <a:cubicBezTo>
                  <a:pt x="1789" y="93"/>
                  <a:pt x="1789" y="93"/>
                  <a:pt x="1789" y="93"/>
                </a:cubicBezTo>
                <a:cubicBezTo>
                  <a:pt x="1789" y="93"/>
                  <a:pt x="1707" y="0"/>
                  <a:pt x="1575" y="0"/>
                </a:cubicBezTo>
              </a:path>
            </a:pathLst>
          </a:custGeom>
          <a:solidFill>
            <a:srgbClr val="61E5CB">
              <a:alpha val="40000"/>
            </a:srgb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1" name="Freeform: Shape 150">
            <a:extLst>
              <a:ext uri="{FF2B5EF4-FFF2-40B4-BE49-F238E27FC236}">
                <a16:creationId xmlns:a16="http://schemas.microsoft.com/office/drawing/2014/main" id="{F1A86AD6-D6C7-4340-9B21-A9D41CA3125C}"/>
              </a:ext>
            </a:extLst>
          </p:cNvPr>
          <p:cNvSpPr>
            <a:spLocks/>
          </p:cNvSpPr>
          <p:nvPr/>
        </p:nvSpPr>
        <p:spPr bwMode="auto">
          <a:xfrm flipH="1">
            <a:off x="5710212" y="5893259"/>
            <a:ext cx="6481788" cy="964741"/>
          </a:xfrm>
          <a:custGeom>
            <a:avLst/>
            <a:gdLst>
              <a:gd name="connsiteX0" fmla="*/ 3681770 w 6481788"/>
              <a:gd name="connsiteY0" fmla="*/ 1522 h 964741"/>
              <a:gd name="connsiteX1" fmla="*/ 3055362 w 6481788"/>
              <a:gd name="connsiteY1" fmla="*/ 167988 h 964741"/>
              <a:gd name="connsiteX2" fmla="*/ 2302223 w 6481788"/>
              <a:gd name="connsiteY2" fmla="*/ 629210 h 964741"/>
              <a:gd name="connsiteX3" fmla="*/ 1472529 w 6481788"/>
              <a:gd name="connsiteY3" fmla="*/ 490013 h 964741"/>
              <a:gd name="connsiteX4" fmla="*/ 675941 w 6481788"/>
              <a:gd name="connsiteY4" fmla="*/ 174221 h 964741"/>
              <a:gd name="connsiteX5" fmla="*/ 74013 w 6481788"/>
              <a:gd name="connsiteY5" fmla="*/ 258399 h 964741"/>
              <a:gd name="connsiteX6" fmla="*/ 0 w 6481788"/>
              <a:gd name="connsiteY6" fmla="*/ 294615 h 964741"/>
              <a:gd name="connsiteX7" fmla="*/ 0 w 6481788"/>
              <a:gd name="connsiteY7" fmla="*/ 964741 h 964741"/>
              <a:gd name="connsiteX8" fmla="*/ 6481788 w 6481788"/>
              <a:gd name="connsiteY8" fmla="*/ 964741 h 964741"/>
              <a:gd name="connsiteX9" fmla="*/ 6334235 w 6481788"/>
              <a:gd name="connsiteY9" fmla="*/ 926722 h 964741"/>
              <a:gd name="connsiteX10" fmla="*/ 5552719 w 6481788"/>
              <a:gd name="connsiteY10" fmla="*/ 591814 h 964741"/>
              <a:gd name="connsiteX11" fmla="*/ 4336111 w 6481788"/>
              <a:gd name="connsiteY11" fmla="*/ 82807 h 964741"/>
              <a:gd name="connsiteX12" fmla="*/ 3681770 w 6481788"/>
              <a:gd name="connsiteY12" fmla="*/ 1522 h 96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81788" h="964741">
                <a:moveTo>
                  <a:pt x="3681770" y="1522"/>
                </a:moveTo>
                <a:cubicBezTo>
                  <a:pt x="3462449" y="10611"/>
                  <a:pt x="3247785" y="60993"/>
                  <a:pt x="3055362" y="167988"/>
                </a:cubicBezTo>
                <a:cubicBezTo>
                  <a:pt x="2796729" y="311341"/>
                  <a:pt x="2587754" y="552340"/>
                  <a:pt x="2302223" y="629210"/>
                </a:cubicBezTo>
                <a:cubicBezTo>
                  <a:pt x="2027038" y="704003"/>
                  <a:pt x="1733231" y="610512"/>
                  <a:pt x="1472529" y="490013"/>
                </a:cubicBezTo>
                <a:cubicBezTo>
                  <a:pt x="1213897" y="369513"/>
                  <a:pt x="959402" y="219927"/>
                  <a:pt x="675941" y="174221"/>
                </a:cubicBezTo>
                <a:cubicBezTo>
                  <a:pt x="471880" y="142278"/>
                  <a:pt x="262872" y="175779"/>
                  <a:pt x="74013" y="258399"/>
                </a:cubicBezTo>
                <a:lnTo>
                  <a:pt x="0" y="294615"/>
                </a:lnTo>
                <a:lnTo>
                  <a:pt x="0" y="964741"/>
                </a:lnTo>
                <a:lnTo>
                  <a:pt x="6481788" y="964741"/>
                </a:lnTo>
                <a:lnTo>
                  <a:pt x="6334235" y="926722"/>
                </a:lnTo>
                <a:cubicBezTo>
                  <a:pt x="6065782" y="844370"/>
                  <a:pt x="5803593" y="703484"/>
                  <a:pt x="5552719" y="591814"/>
                </a:cubicBezTo>
                <a:cubicBezTo>
                  <a:pt x="5149252" y="413142"/>
                  <a:pt x="4760269" y="201229"/>
                  <a:pt x="4336111" y="82807"/>
                </a:cubicBezTo>
                <a:cubicBezTo>
                  <a:pt x="4125067" y="24635"/>
                  <a:pt x="3901091" y="-7568"/>
                  <a:pt x="3681770" y="1522"/>
                </a:cubicBezTo>
                <a:close/>
              </a:path>
            </a:pathLst>
          </a:custGeom>
          <a:solidFill>
            <a:srgbClr val="61E5CB">
              <a:alpha val="40000"/>
            </a:srgb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16" name="Rectangle: Rounded Corners 15">
            <a:extLst>
              <a:ext uri="{FF2B5EF4-FFF2-40B4-BE49-F238E27FC236}">
                <a16:creationId xmlns:a16="http://schemas.microsoft.com/office/drawing/2014/main" id="{036A2611-11A7-48EE-80A4-44F430ED5CDF}"/>
              </a:ext>
            </a:extLst>
          </p:cNvPr>
          <p:cNvSpPr/>
          <p:nvPr/>
        </p:nvSpPr>
        <p:spPr>
          <a:xfrm flipH="1">
            <a:off x="1022134" y="1844675"/>
            <a:ext cx="10147732" cy="4358481"/>
          </a:xfrm>
          <a:prstGeom prst="roundRect">
            <a:avLst>
              <a:gd name="adj" fmla="val 16140"/>
            </a:avLst>
          </a:prstGeom>
          <a:gradFill flip="none" rotWithShape="1">
            <a:gsLst>
              <a:gs pos="0">
                <a:schemeClr val="bg1">
                  <a:alpha val="0"/>
                </a:schemeClr>
              </a:gs>
              <a:gs pos="100000">
                <a:srgbClr val="61E5CB">
                  <a:alpha val="59000"/>
                </a:srgb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85" name="Rectangle: Rounded Corners 84">
            <a:extLst>
              <a:ext uri="{FF2B5EF4-FFF2-40B4-BE49-F238E27FC236}">
                <a16:creationId xmlns:a16="http://schemas.microsoft.com/office/drawing/2014/main" id="{E83525BC-37D6-425C-8EFB-F77DD3662ECC}"/>
              </a:ext>
            </a:extLst>
          </p:cNvPr>
          <p:cNvSpPr/>
          <p:nvPr/>
        </p:nvSpPr>
        <p:spPr>
          <a:xfrm flipH="1">
            <a:off x="4480884" y="1844675"/>
            <a:ext cx="3230233" cy="4358481"/>
          </a:xfrm>
          <a:prstGeom prst="roundRect">
            <a:avLst>
              <a:gd name="adj" fmla="val 0"/>
            </a:avLst>
          </a:prstGeom>
          <a:gradFill flip="none" rotWithShape="1">
            <a:gsLst>
              <a:gs pos="0">
                <a:schemeClr val="bg1">
                  <a:alpha val="0"/>
                </a:schemeClr>
              </a:gs>
              <a:gs pos="100000">
                <a:srgbClr val="61E5CB">
                  <a:alpha val="59000"/>
                </a:srgb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153" name="Oval 152">
            <a:extLst>
              <a:ext uri="{FF2B5EF4-FFF2-40B4-BE49-F238E27FC236}">
                <a16:creationId xmlns:a16="http://schemas.microsoft.com/office/drawing/2014/main" id="{1AFE9C58-AE1E-40EF-A266-B41250204171}"/>
              </a:ext>
            </a:extLst>
          </p:cNvPr>
          <p:cNvSpPr/>
          <p:nvPr/>
        </p:nvSpPr>
        <p:spPr>
          <a:xfrm>
            <a:off x="5417741" y="3001122"/>
            <a:ext cx="1356519" cy="1356519"/>
          </a:xfrm>
          <a:prstGeom prst="ellipse">
            <a:avLst/>
          </a:prstGeom>
          <a:gradFill flip="none" rotWithShape="1">
            <a:gsLst>
              <a:gs pos="0">
                <a:schemeClr val="bg1">
                  <a:alpha val="0"/>
                </a:schemeClr>
              </a:gs>
              <a:gs pos="100000">
                <a:srgbClr val="CA85E0">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153">
            <a:extLst>
              <a:ext uri="{FF2B5EF4-FFF2-40B4-BE49-F238E27FC236}">
                <a16:creationId xmlns:a16="http://schemas.microsoft.com/office/drawing/2014/main" id="{446BCC23-2F5C-45CA-8861-DE8BECCDA36D}"/>
              </a:ext>
            </a:extLst>
          </p:cNvPr>
          <p:cNvSpPr/>
          <p:nvPr/>
        </p:nvSpPr>
        <p:spPr>
          <a:xfrm>
            <a:off x="9123137" y="3001122"/>
            <a:ext cx="1356519" cy="1356519"/>
          </a:xfrm>
          <a:prstGeom prst="ellipse">
            <a:avLst/>
          </a:prstGeom>
          <a:gradFill flip="none" rotWithShape="1">
            <a:gsLst>
              <a:gs pos="0">
                <a:schemeClr val="bg1">
                  <a:alpha val="0"/>
                </a:schemeClr>
              </a:gs>
              <a:gs pos="100000">
                <a:srgbClr val="CA85E0">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151">
            <a:extLst>
              <a:ext uri="{FF2B5EF4-FFF2-40B4-BE49-F238E27FC236}">
                <a16:creationId xmlns:a16="http://schemas.microsoft.com/office/drawing/2014/main" id="{F10B3D40-9BFE-4F80-A5AD-50C2A723A194}"/>
              </a:ext>
            </a:extLst>
          </p:cNvPr>
          <p:cNvSpPr/>
          <p:nvPr/>
        </p:nvSpPr>
        <p:spPr>
          <a:xfrm>
            <a:off x="2219722" y="3001122"/>
            <a:ext cx="1356519" cy="1356519"/>
          </a:xfrm>
          <a:prstGeom prst="ellipse">
            <a:avLst/>
          </a:prstGeom>
          <a:gradFill flip="none" rotWithShape="1">
            <a:gsLst>
              <a:gs pos="0">
                <a:schemeClr val="bg1">
                  <a:alpha val="0"/>
                </a:schemeClr>
              </a:gs>
              <a:gs pos="100000">
                <a:srgbClr val="CA85E0">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AA07818D-1294-4B0A-89FF-88BC6E09C754}"/>
              </a:ext>
            </a:extLst>
          </p:cNvPr>
          <p:cNvSpPr>
            <a:spLocks noGrp="1"/>
          </p:cNvSpPr>
          <p:nvPr>
            <p:ph type="title"/>
          </p:nvPr>
        </p:nvSpPr>
        <p:spPr/>
        <p:txBody>
          <a:bodyPr/>
          <a:lstStyle/>
          <a:p>
            <a:r>
              <a:rPr lang="en-ID"/>
              <a:t>Stake Holder</a:t>
            </a:r>
            <a:endParaRPr lang="en-ID" dirty="0"/>
          </a:p>
        </p:txBody>
      </p:sp>
      <p:sp>
        <p:nvSpPr>
          <p:cNvPr id="3" name="Slide Number Placeholder 2">
            <a:extLst>
              <a:ext uri="{FF2B5EF4-FFF2-40B4-BE49-F238E27FC236}">
                <a16:creationId xmlns:a16="http://schemas.microsoft.com/office/drawing/2014/main" id="{4EA4B488-2BB9-41AD-869E-EF58DB322CFE}"/>
              </a:ext>
            </a:extLst>
          </p:cNvPr>
          <p:cNvSpPr>
            <a:spLocks noGrp="1"/>
          </p:cNvSpPr>
          <p:nvPr>
            <p:ph type="sldNum" sz="quarter" idx="4294967295"/>
          </p:nvPr>
        </p:nvSpPr>
        <p:spPr>
          <a:xfrm>
            <a:off x="11381582" y="6390481"/>
            <a:ext cx="296861" cy="210344"/>
          </a:xfrm>
        </p:spPr>
        <p:txBody>
          <a:bodyPr/>
          <a:lstStyle/>
          <a:p>
            <a:fld id="{31599C52-5F75-4F4B-834C-BE0CEDAE4509}" type="slidenum">
              <a:rPr lang="en-ID" smtClean="0"/>
              <a:pPr/>
              <a:t>3</a:t>
            </a:fld>
            <a:endParaRPr lang="en-ID" dirty="0"/>
          </a:p>
        </p:txBody>
      </p:sp>
      <p:grpSp>
        <p:nvGrpSpPr>
          <p:cNvPr id="17" name="Group 16">
            <a:extLst>
              <a:ext uri="{FF2B5EF4-FFF2-40B4-BE49-F238E27FC236}">
                <a16:creationId xmlns:a16="http://schemas.microsoft.com/office/drawing/2014/main" id="{DFD699AA-C218-444B-8536-FD5D0633E92A}"/>
              </a:ext>
            </a:extLst>
          </p:cNvPr>
          <p:cNvGrpSpPr/>
          <p:nvPr/>
        </p:nvGrpSpPr>
        <p:grpSpPr>
          <a:xfrm>
            <a:off x="1707356" y="3382520"/>
            <a:ext cx="2381250" cy="2544762"/>
            <a:chOff x="2544763" y="3319463"/>
            <a:chExt cx="2381250" cy="2544762"/>
          </a:xfrm>
        </p:grpSpPr>
        <p:sp>
          <p:nvSpPr>
            <p:cNvPr id="18" name="Freeform 37">
              <a:extLst>
                <a:ext uri="{FF2B5EF4-FFF2-40B4-BE49-F238E27FC236}">
                  <a16:creationId xmlns:a16="http://schemas.microsoft.com/office/drawing/2014/main" id="{56BB0384-58D4-46E9-A653-048EE411C5DA}"/>
                </a:ext>
              </a:extLst>
            </p:cNvPr>
            <p:cNvSpPr>
              <a:spLocks/>
            </p:cNvSpPr>
            <p:nvPr/>
          </p:nvSpPr>
          <p:spPr bwMode="auto">
            <a:xfrm>
              <a:off x="2895600" y="4797425"/>
              <a:ext cx="2030413" cy="1066800"/>
            </a:xfrm>
            <a:custGeom>
              <a:avLst/>
              <a:gdLst>
                <a:gd name="T0" fmla="*/ 1306 w 1310"/>
                <a:gd name="T1" fmla="*/ 276 h 688"/>
                <a:gd name="T2" fmla="*/ 1116 w 1310"/>
                <a:gd name="T3" fmla="*/ 433 h 688"/>
                <a:gd name="T4" fmla="*/ 1032 w 1310"/>
                <a:gd name="T5" fmla="*/ 473 h 688"/>
                <a:gd name="T6" fmla="*/ 1032 w 1310"/>
                <a:gd name="T7" fmla="*/ 473 h 688"/>
                <a:gd name="T8" fmla="*/ 416 w 1310"/>
                <a:gd name="T9" fmla="*/ 654 h 688"/>
                <a:gd name="T10" fmla="*/ 411 w 1310"/>
                <a:gd name="T11" fmla="*/ 638 h 688"/>
                <a:gd name="T12" fmla="*/ 357 w 1310"/>
                <a:gd name="T13" fmla="*/ 655 h 688"/>
                <a:gd name="T14" fmla="*/ 148 w 1310"/>
                <a:gd name="T15" fmla="*/ 672 h 688"/>
                <a:gd name="T16" fmla="*/ 26 w 1310"/>
                <a:gd name="T17" fmla="*/ 663 h 688"/>
                <a:gd name="T18" fmla="*/ 78 w 1310"/>
                <a:gd name="T19" fmla="*/ 572 h 688"/>
                <a:gd name="T20" fmla="*/ 268 w 1310"/>
                <a:gd name="T21" fmla="*/ 552 h 688"/>
                <a:gd name="T22" fmla="*/ 338 w 1310"/>
                <a:gd name="T23" fmla="*/ 546 h 688"/>
                <a:gd name="T24" fmla="*/ 389 w 1310"/>
                <a:gd name="T25" fmla="*/ 532 h 688"/>
                <a:gd name="T26" fmla="*/ 388 w 1310"/>
                <a:gd name="T27" fmla="*/ 516 h 688"/>
                <a:gd name="T28" fmla="*/ 528 w 1310"/>
                <a:gd name="T29" fmla="*/ 476 h 688"/>
                <a:gd name="T30" fmla="*/ 502 w 1310"/>
                <a:gd name="T31" fmla="*/ 229 h 688"/>
                <a:gd name="T32" fmla="*/ 806 w 1310"/>
                <a:gd name="T33" fmla="*/ 175 h 688"/>
                <a:gd name="T34" fmla="*/ 878 w 1310"/>
                <a:gd name="T35" fmla="*/ 196 h 688"/>
                <a:gd name="T36" fmla="*/ 884 w 1310"/>
                <a:gd name="T37" fmla="*/ 196 h 688"/>
                <a:gd name="T38" fmla="*/ 1138 w 1310"/>
                <a:gd name="T39" fmla="*/ 145 h 688"/>
                <a:gd name="T40" fmla="*/ 1242 w 1310"/>
                <a:gd name="T41" fmla="*/ 152 h 688"/>
                <a:gd name="T42" fmla="*/ 1306 w 1310"/>
                <a:gd name="T43" fmla="*/ 276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0" h="688">
                  <a:moveTo>
                    <a:pt x="1306" y="276"/>
                  </a:moveTo>
                  <a:cubicBezTo>
                    <a:pt x="1302" y="302"/>
                    <a:pt x="1146" y="411"/>
                    <a:pt x="1116" y="433"/>
                  </a:cubicBezTo>
                  <a:cubicBezTo>
                    <a:pt x="1091" y="451"/>
                    <a:pt x="1070" y="459"/>
                    <a:pt x="1032" y="473"/>
                  </a:cubicBezTo>
                  <a:cubicBezTo>
                    <a:pt x="1032" y="473"/>
                    <a:pt x="1032" y="473"/>
                    <a:pt x="1032" y="473"/>
                  </a:cubicBezTo>
                  <a:cubicBezTo>
                    <a:pt x="948" y="495"/>
                    <a:pt x="416" y="654"/>
                    <a:pt x="416" y="654"/>
                  </a:cubicBezTo>
                  <a:cubicBezTo>
                    <a:pt x="415" y="648"/>
                    <a:pt x="414" y="644"/>
                    <a:pt x="411" y="638"/>
                  </a:cubicBezTo>
                  <a:cubicBezTo>
                    <a:pt x="391" y="645"/>
                    <a:pt x="370" y="651"/>
                    <a:pt x="357" y="655"/>
                  </a:cubicBezTo>
                  <a:cubicBezTo>
                    <a:pt x="338" y="661"/>
                    <a:pt x="181" y="666"/>
                    <a:pt x="148" y="672"/>
                  </a:cubicBezTo>
                  <a:cubicBezTo>
                    <a:pt x="116" y="678"/>
                    <a:pt x="52" y="688"/>
                    <a:pt x="26" y="663"/>
                  </a:cubicBezTo>
                  <a:cubicBezTo>
                    <a:pt x="0" y="639"/>
                    <a:pt x="42" y="585"/>
                    <a:pt x="78" y="572"/>
                  </a:cubicBezTo>
                  <a:cubicBezTo>
                    <a:pt x="114" y="558"/>
                    <a:pt x="245" y="554"/>
                    <a:pt x="268" y="552"/>
                  </a:cubicBezTo>
                  <a:cubicBezTo>
                    <a:pt x="292" y="549"/>
                    <a:pt x="323" y="541"/>
                    <a:pt x="338" y="546"/>
                  </a:cubicBezTo>
                  <a:cubicBezTo>
                    <a:pt x="342" y="547"/>
                    <a:pt x="363" y="541"/>
                    <a:pt x="389" y="532"/>
                  </a:cubicBezTo>
                  <a:cubicBezTo>
                    <a:pt x="389" y="523"/>
                    <a:pt x="388" y="516"/>
                    <a:pt x="388" y="516"/>
                  </a:cubicBezTo>
                  <a:cubicBezTo>
                    <a:pt x="528" y="476"/>
                    <a:pt x="528" y="476"/>
                    <a:pt x="528" y="476"/>
                  </a:cubicBezTo>
                  <a:cubicBezTo>
                    <a:pt x="502" y="229"/>
                    <a:pt x="502" y="229"/>
                    <a:pt x="502" y="229"/>
                  </a:cubicBezTo>
                  <a:cubicBezTo>
                    <a:pt x="502" y="229"/>
                    <a:pt x="563" y="0"/>
                    <a:pt x="806" y="175"/>
                  </a:cubicBezTo>
                  <a:cubicBezTo>
                    <a:pt x="806" y="175"/>
                    <a:pt x="860" y="191"/>
                    <a:pt x="878" y="196"/>
                  </a:cubicBezTo>
                  <a:cubicBezTo>
                    <a:pt x="879" y="196"/>
                    <a:pt x="882" y="196"/>
                    <a:pt x="884" y="196"/>
                  </a:cubicBezTo>
                  <a:cubicBezTo>
                    <a:pt x="921" y="193"/>
                    <a:pt x="1080" y="145"/>
                    <a:pt x="1138" y="145"/>
                  </a:cubicBezTo>
                  <a:cubicBezTo>
                    <a:pt x="1200" y="145"/>
                    <a:pt x="1220" y="141"/>
                    <a:pt x="1242" y="152"/>
                  </a:cubicBezTo>
                  <a:cubicBezTo>
                    <a:pt x="1264" y="164"/>
                    <a:pt x="1310" y="250"/>
                    <a:pt x="1306" y="27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 name="Freeform 38">
              <a:extLst>
                <a:ext uri="{FF2B5EF4-FFF2-40B4-BE49-F238E27FC236}">
                  <a16:creationId xmlns:a16="http://schemas.microsoft.com/office/drawing/2014/main" id="{1544B36A-1083-4F8F-A275-5D64B917FA72}"/>
                </a:ext>
              </a:extLst>
            </p:cNvPr>
            <p:cNvSpPr>
              <a:spLocks/>
            </p:cNvSpPr>
            <p:nvPr/>
          </p:nvSpPr>
          <p:spPr bwMode="auto">
            <a:xfrm>
              <a:off x="2544763" y="4852988"/>
              <a:ext cx="2030413" cy="1011237"/>
            </a:xfrm>
            <a:custGeom>
              <a:avLst/>
              <a:gdLst>
                <a:gd name="T0" fmla="*/ 1284 w 1310"/>
                <a:gd name="T1" fmla="*/ 628 h 653"/>
                <a:gd name="T2" fmla="*/ 1161 w 1310"/>
                <a:gd name="T3" fmla="*/ 637 h 653"/>
                <a:gd name="T4" fmla="*/ 952 w 1310"/>
                <a:gd name="T5" fmla="*/ 620 h 653"/>
                <a:gd name="T6" fmla="*/ 869 w 1310"/>
                <a:gd name="T7" fmla="*/ 587 h 653"/>
                <a:gd name="T8" fmla="*/ 855 w 1310"/>
                <a:gd name="T9" fmla="*/ 581 h 653"/>
                <a:gd name="T10" fmla="*/ 855 w 1310"/>
                <a:gd name="T11" fmla="*/ 581 h 653"/>
                <a:gd name="T12" fmla="*/ 816 w 1310"/>
                <a:gd name="T13" fmla="*/ 610 h 653"/>
                <a:gd name="T14" fmla="*/ 270 w 1310"/>
                <a:gd name="T15" fmla="*/ 436 h 653"/>
                <a:gd name="T16" fmla="*/ 194 w 1310"/>
                <a:gd name="T17" fmla="*/ 398 h 653"/>
                <a:gd name="T18" fmla="*/ 3 w 1310"/>
                <a:gd name="T19" fmla="*/ 241 h 653"/>
                <a:gd name="T20" fmla="*/ 68 w 1310"/>
                <a:gd name="T21" fmla="*/ 117 h 653"/>
                <a:gd name="T22" fmla="*/ 172 w 1310"/>
                <a:gd name="T23" fmla="*/ 110 h 653"/>
                <a:gd name="T24" fmla="*/ 431 w 1310"/>
                <a:gd name="T25" fmla="*/ 161 h 653"/>
                <a:gd name="T26" fmla="*/ 474 w 1310"/>
                <a:gd name="T27" fmla="*/ 141 h 653"/>
                <a:gd name="T28" fmla="*/ 512 w 1310"/>
                <a:gd name="T29" fmla="*/ 119 h 653"/>
                <a:gd name="T30" fmla="*/ 807 w 1310"/>
                <a:gd name="T31" fmla="*/ 194 h 653"/>
                <a:gd name="T32" fmla="*/ 792 w 1310"/>
                <a:gd name="T33" fmla="*/ 434 h 653"/>
                <a:gd name="T34" fmla="*/ 843 w 1310"/>
                <a:gd name="T35" fmla="*/ 458 h 653"/>
                <a:gd name="T36" fmla="*/ 974 w 1310"/>
                <a:gd name="T37" fmla="*/ 496 h 653"/>
                <a:gd name="T38" fmla="*/ 957 w 1310"/>
                <a:gd name="T39" fmla="*/ 508 h 653"/>
                <a:gd name="T40" fmla="*/ 972 w 1310"/>
                <a:gd name="T41" fmla="*/ 511 h 653"/>
                <a:gd name="T42" fmla="*/ 1041 w 1310"/>
                <a:gd name="T43" fmla="*/ 517 h 653"/>
                <a:gd name="T44" fmla="*/ 1232 w 1310"/>
                <a:gd name="T45" fmla="*/ 537 h 653"/>
                <a:gd name="T46" fmla="*/ 1284 w 1310"/>
                <a:gd name="T47" fmla="*/ 628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0" h="653">
                  <a:moveTo>
                    <a:pt x="1284" y="628"/>
                  </a:moveTo>
                  <a:cubicBezTo>
                    <a:pt x="1258" y="653"/>
                    <a:pt x="1193" y="643"/>
                    <a:pt x="1161" y="637"/>
                  </a:cubicBezTo>
                  <a:cubicBezTo>
                    <a:pt x="1129" y="631"/>
                    <a:pt x="972" y="626"/>
                    <a:pt x="952" y="620"/>
                  </a:cubicBezTo>
                  <a:cubicBezTo>
                    <a:pt x="932" y="613"/>
                    <a:pt x="895" y="605"/>
                    <a:pt x="869" y="587"/>
                  </a:cubicBezTo>
                  <a:cubicBezTo>
                    <a:pt x="867" y="586"/>
                    <a:pt x="862" y="584"/>
                    <a:pt x="855" y="581"/>
                  </a:cubicBezTo>
                  <a:cubicBezTo>
                    <a:pt x="855" y="581"/>
                    <a:pt x="855" y="581"/>
                    <a:pt x="855" y="581"/>
                  </a:cubicBezTo>
                  <a:cubicBezTo>
                    <a:pt x="816" y="610"/>
                    <a:pt x="816" y="610"/>
                    <a:pt x="816" y="610"/>
                  </a:cubicBezTo>
                  <a:cubicBezTo>
                    <a:pt x="270" y="436"/>
                    <a:pt x="270" y="436"/>
                    <a:pt x="270" y="436"/>
                  </a:cubicBezTo>
                  <a:cubicBezTo>
                    <a:pt x="237" y="427"/>
                    <a:pt x="211" y="413"/>
                    <a:pt x="194" y="398"/>
                  </a:cubicBezTo>
                  <a:cubicBezTo>
                    <a:pt x="165" y="373"/>
                    <a:pt x="7" y="267"/>
                    <a:pt x="3" y="241"/>
                  </a:cubicBezTo>
                  <a:cubicBezTo>
                    <a:pt x="0" y="215"/>
                    <a:pt x="45" y="129"/>
                    <a:pt x="68" y="117"/>
                  </a:cubicBezTo>
                  <a:cubicBezTo>
                    <a:pt x="90" y="106"/>
                    <a:pt x="110" y="110"/>
                    <a:pt x="172" y="110"/>
                  </a:cubicBezTo>
                  <a:cubicBezTo>
                    <a:pt x="233" y="110"/>
                    <a:pt x="413" y="166"/>
                    <a:pt x="431" y="161"/>
                  </a:cubicBezTo>
                  <a:cubicBezTo>
                    <a:pt x="440" y="158"/>
                    <a:pt x="457" y="150"/>
                    <a:pt x="474" y="141"/>
                  </a:cubicBezTo>
                  <a:cubicBezTo>
                    <a:pt x="494" y="130"/>
                    <a:pt x="512" y="119"/>
                    <a:pt x="512" y="119"/>
                  </a:cubicBezTo>
                  <a:cubicBezTo>
                    <a:pt x="778" y="0"/>
                    <a:pt x="807" y="194"/>
                    <a:pt x="807" y="194"/>
                  </a:cubicBezTo>
                  <a:cubicBezTo>
                    <a:pt x="792" y="434"/>
                    <a:pt x="792" y="434"/>
                    <a:pt x="792" y="434"/>
                  </a:cubicBezTo>
                  <a:cubicBezTo>
                    <a:pt x="792" y="434"/>
                    <a:pt x="814" y="445"/>
                    <a:pt x="843" y="458"/>
                  </a:cubicBezTo>
                  <a:cubicBezTo>
                    <a:pt x="974" y="496"/>
                    <a:pt x="974" y="496"/>
                    <a:pt x="974" y="496"/>
                  </a:cubicBezTo>
                  <a:cubicBezTo>
                    <a:pt x="957" y="508"/>
                    <a:pt x="957" y="508"/>
                    <a:pt x="957" y="508"/>
                  </a:cubicBezTo>
                  <a:cubicBezTo>
                    <a:pt x="964" y="510"/>
                    <a:pt x="970" y="511"/>
                    <a:pt x="972" y="511"/>
                  </a:cubicBezTo>
                  <a:cubicBezTo>
                    <a:pt x="987" y="506"/>
                    <a:pt x="1018" y="514"/>
                    <a:pt x="1041" y="517"/>
                  </a:cubicBezTo>
                  <a:cubicBezTo>
                    <a:pt x="1065" y="519"/>
                    <a:pt x="1196" y="523"/>
                    <a:pt x="1232" y="537"/>
                  </a:cubicBezTo>
                  <a:cubicBezTo>
                    <a:pt x="1268" y="550"/>
                    <a:pt x="1310" y="604"/>
                    <a:pt x="1284" y="628"/>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 name="Freeform 39">
              <a:extLst>
                <a:ext uri="{FF2B5EF4-FFF2-40B4-BE49-F238E27FC236}">
                  <a16:creationId xmlns:a16="http://schemas.microsoft.com/office/drawing/2014/main" id="{11ECB4B8-6CB3-49EE-B946-A43C0A81C64B}"/>
                </a:ext>
              </a:extLst>
            </p:cNvPr>
            <p:cNvSpPr>
              <a:spLocks/>
            </p:cNvSpPr>
            <p:nvPr/>
          </p:nvSpPr>
          <p:spPr bwMode="auto">
            <a:xfrm>
              <a:off x="3213100" y="5070475"/>
              <a:ext cx="331788" cy="139700"/>
            </a:xfrm>
            <a:custGeom>
              <a:avLst/>
              <a:gdLst>
                <a:gd name="T0" fmla="*/ 43 w 214"/>
                <a:gd name="T1" fmla="*/ 0 h 90"/>
                <a:gd name="T2" fmla="*/ 214 w 214"/>
                <a:gd name="T3" fmla="*/ 90 h 90"/>
                <a:gd name="T4" fmla="*/ 0 w 214"/>
                <a:gd name="T5" fmla="*/ 20 h 90"/>
                <a:gd name="T6" fmla="*/ 43 w 214"/>
                <a:gd name="T7" fmla="*/ 0 h 90"/>
              </a:gdLst>
              <a:ahLst/>
              <a:cxnLst>
                <a:cxn ang="0">
                  <a:pos x="T0" y="T1"/>
                </a:cxn>
                <a:cxn ang="0">
                  <a:pos x="T2" y="T3"/>
                </a:cxn>
                <a:cxn ang="0">
                  <a:pos x="T4" y="T5"/>
                </a:cxn>
                <a:cxn ang="0">
                  <a:pos x="T6" y="T7"/>
                </a:cxn>
              </a:cxnLst>
              <a:rect l="0" t="0" r="r" b="b"/>
              <a:pathLst>
                <a:path w="214" h="90">
                  <a:moveTo>
                    <a:pt x="43" y="0"/>
                  </a:moveTo>
                  <a:cubicBezTo>
                    <a:pt x="61" y="1"/>
                    <a:pt x="185" y="73"/>
                    <a:pt x="214" y="90"/>
                  </a:cubicBezTo>
                  <a:cubicBezTo>
                    <a:pt x="170" y="66"/>
                    <a:pt x="0" y="20"/>
                    <a:pt x="0" y="20"/>
                  </a:cubicBezTo>
                  <a:cubicBezTo>
                    <a:pt x="9" y="17"/>
                    <a:pt x="26" y="9"/>
                    <a:pt x="43" y="0"/>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 name="Freeform 40">
              <a:extLst>
                <a:ext uri="{FF2B5EF4-FFF2-40B4-BE49-F238E27FC236}">
                  <a16:creationId xmlns:a16="http://schemas.microsoft.com/office/drawing/2014/main" id="{85F3D757-26E0-458C-9831-E293656A0EB8}"/>
                </a:ext>
              </a:extLst>
            </p:cNvPr>
            <p:cNvSpPr>
              <a:spLocks/>
            </p:cNvSpPr>
            <p:nvPr/>
          </p:nvSpPr>
          <p:spPr bwMode="auto">
            <a:xfrm>
              <a:off x="3875088" y="5065713"/>
              <a:ext cx="390525" cy="149225"/>
            </a:xfrm>
            <a:custGeom>
              <a:avLst/>
              <a:gdLst>
                <a:gd name="T0" fmla="*/ 252 w 252"/>
                <a:gd name="T1" fmla="*/ 23 h 96"/>
                <a:gd name="T2" fmla="*/ 0 w 252"/>
                <a:gd name="T3" fmla="*/ 96 h 96"/>
                <a:gd name="T4" fmla="*/ 171 w 252"/>
                <a:gd name="T5" fmla="*/ 0 h 96"/>
                <a:gd name="T6" fmla="*/ 246 w 252"/>
                <a:gd name="T7" fmla="*/ 23 h 96"/>
                <a:gd name="T8" fmla="*/ 252 w 252"/>
                <a:gd name="T9" fmla="*/ 23 h 96"/>
                <a:gd name="T10" fmla="*/ 252 w 252"/>
                <a:gd name="T11" fmla="*/ 23 h 96"/>
              </a:gdLst>
              <a:ahLst/>
              <a:cxnLst>
                <a:cxn ang="0">
                  <a:pos x="T0" y="T1"/>
                </a:cxn>
                <a:cxn ang="0">
                  <a:pos x="T2" y="T3"/>
                </a:cxn>
                <a:cxn ang="0">
                  <a:pos x="T4" y="T5"/>
                </a:cxn>
                <a:cxn ang="0">
                  <a:pos x="T6" y="T7"/>
                </a:cxn>
                <a:cxn ang="0">
                  <a:pos x="T8" y="T9"/>
                </a:cxn>
                <a:cxn ang="0">
                  <a:pos x="T10" y="T11"/>
                </a:cxn>
              </a:cxnLst>
              <a:rect l="0" t="0" r="r" b="b"/>
              <a:pathLst>
                <a:path w="252" h="96">
                  <a:moveTo>
                    <a:pt x="252" y="23"/>
                  </a:moveTo>
                  <a:cubicBezTo>
                    <a:pt x="252" y="23"/>
                    <a:pt x="39" y="75"/>
                    <a:pt x="0" y="96"/>
                  </a:cubicBezTo>
                  <a:cubicBezTo>
                    <a:pt x="2" y="95"/>
                    <a:pt x="113" y="11"/>
                    <a:pt x="171" y="0"/>
                  </a:cubicBezTo>
                  <a:cubicBezTo>
                    <a:pt x="171" y="0"/>
                    <a:pt x="228" y="18"/>
                    <a:pt x="246" y="23"/>
                  </a:cubicBezTo>
                  <a:cubicBezTo>
                    <a:pt x="247" y="23"/>
                    <a:pt x="250" y="23"/>
                    <a:pt x="252" y="23"/>
                  </a:cubicBezTo>
                  <a:cubicBezTo>
                    <a:pt x="252" y="23"/>
                    <a:pt x="252" y="23"/>
                    <a:pt x="252" y="23"/>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 name="Freeform 41">
              <a:extLst>
                <a:ext uri="{FF2B5EF4-FFF2-40B4-BE49-F238E27FC236}">
                  <a16:creationId xmlns:a16="http://schemas.microsoft.com/office/drawing/2014/main" id="{DC3F8E9E-1D8B-41F6-A64A-B88E59EAEA8D}"/>
                </a:ext>
              </a:extLst>
            </p:cNvPr>
            <p:cNvSpPr>
              <a:spLocks/>
            </p:cNvSpPr>
            <p:nvPr/>
          </p:nvSpPr>
          <p:spPr bwMode="auto">
            <a:xfrm>
              <a:off x="3870325" y="5635625"/>
              <a:ext cx="704850" cy="228600"/>
            </a:xfrm>
            <a:custGeom>
              <a:avLst/>
              <a:gdLst>
                <a:gd name="T0" fmla="*/ 429 w 455"/>
                <a:gd name="T1" fmla="*/ 122 h 147"/>
                <a:gd name="T2" fmla="*/ 306 w 455"/>
                <a:gd name="T3" fmla="*/ 131 h 147"/>
                <a:gd name="T4" fmla="*/ 97 w 455"/>
                <a:gd name="T5" fmla="*/ 114 h 147"/>
                <a:gd name="T6" fmla="*/ 76 w 455"/>
                <a:gd name="T7" fmla="*/ 108 h 147"/>
                <a:gd name="T8" fmla="*/ 76 w 455"/>
                <a:gd name="T9" fmla="*/ 108 h 147"/>
                <a:gd name="T10" fmla="*/ 14 w 455"/>
                <a:gd name="T11" fmla="*/ 81 h 147"/>
                <a:gd name="T12" fmla="*/ 0 w 455"/>
                <a:gd name="T13" fmla="*/ 75 h 147"/>
                <a:gd name="T14" fmla="*/ 99 w 455"/>
                <a:gd name="T15" fmla="*/ 4 h 147"/>
                <a:gd name="T16" fmla="*/ 102 w 455"/>
                <a:gd name="T17" fmla="*/ 2 h 147"/>
                <a:gd name="T18" fmla="*/ 117 w 455"/>
                <a:gd name="T19" fmla="*/ 5 h 147"/>
                <a:gd name="T20" fmla="*/ 186 w 455"/>
                <a:gd name="T21" fmla="*/ 11 h 147"/>
                <a:gd name="T22" fmla="*/ 377 w 455"/>
                <a:gd name="T23" fmla="*/ 31 h 147"/>
                <a:gd name="T24" fmla="*/ 429 w 455"/>
                <a:gd name="T25"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5" h="147">
                  <a:moveTo>
                    <a:pt x="429" y="122"/>
                  </a:moveTo>
                  <a:cubicBezTo>
                    <a:pt x="403" y="147"/>
                    <a:pt x="338" y="137"/>
                    <a:pt x="306" y="131"/>
                  </a:cubicBezTo>
                  <a:cubicBezTo>
                    <a:pt x="274" y="125"/>
                    <a:pt x="117" y="120"/>
                    <a:pt x="97" y="114"/>
                  </a:cubicBezTo>
                  <a:cubicBezTo>
                    <a:pt x="91" y="112"/>
                    <a:pt x="84" y="110"/>
                    <a:pt x="76" y="108"/>
                  </a:cubicBezTo>
                  <a:cubicBezTo>
                    <a:pt x="76" y="108"/>
                    <a:pt x="76" y="108"/>
                    <a:pt x="76" y="108"/>
                  </a:cubicBezTo>
                  <a:cubicBezTo>
                    <a:pt x="57" y="102"/>
                    <a:pt x="33" y="94"/>
                    <a:pt x="14" y="81"/>
                  </a:cubicBezTo>
                  <a:cubicBezTo>
                    <a:pt x="12" y="80"/>
                    <a:pt x="7" y="78"/>
                    <a:pt x="0" y="75"/>
                  </a:cubicBezTo>
                  <a:cubicBezTo>
                    <a:pt x="99" y="4"/>
                    <a:pt x="99" y="4"/>
                    <a:pt x="99" y="4"/>
                  </a:cubicBezTo>
                  <a:cubicBezTo>
                    <a:pt x="102" y="2"/>
                    <a:pt x="102" y="2"/>
                    <a:pt x="102" y="2"/>
                  </a:cubicBezTo>
                  <a:cubicBezTo>
                    <a:pt x="109" y="4"/>
                    <a:pt x="115" y="5"/>
                    <a:pt x="117" y="5"/>
                  </a:cubicBezTo>
                  <a:cubicBezTo>
                    <a:pt x="132" y="0"/>
                    <a:pt x="163" y="8"/>
                    <a:pt x="186" y="11"/>
                  </a:cubicBezTo>
                  <a:cubicBezTo>
                    <a:pt x="210" y="13"/>
                    <a:pt x="341" y="17"/>
                    <a:pt x="377" y="31"/>
                  </a:cubicBezTo>
                  <a:cubicBezTo>
                    <a:pt x="413" y="44"/>
                    <a:pt x="455" y="98"/>
                    <a:pt x="429" y="122"/>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 name="Freeform 42">
              <a:extLst>
                <a:ext uri="{FF2B5EF4-FFF2-40B4-BE49-F238E27FC236}">
                  <a16:creationId xmlns:a16="http://schemas.microsoft.com/office/drawing/2014/main" id="{F43A18E0-D017-4AE1-8BCE-D91D855002F1}"/>
                </a:ext>
              </a:extLst>
            </p:cNvPr>
            <p:cNvSpPr>
              <a:spLocks/>
            </p:cNvSpPr>
            <p:nvPr/>
          </p:nvSpPr>
          <p:spPr bwMode="auto">
            <a:xfrm>
              <a:off x="3987800" y="5635625"/>
              <a:ext cx="587375" cy="228600"/>
            </a:xfrm>
            <a:custGeom>
              <a:avLst/>
              <a:gdLst>
                <a:gd name="T0" fmla="*/ 353 w 379"/>
                <a:gd name="T1" fmla="*/ 122 h 147"/>
                <a:gd name="T2" fmla="*/ 230 w 379"/>
                <a:gd name="T3" fmla="*/ 131 h 147"/>
                <a:gd name="T4" fmla="*/ 21 w 379"/>
                <a:gd name="T5" fmla="*/ 114 h 147"/>
                <a:gd name="T6" fmla="*/ 0 w 379"/>
                <a:gd name="T7" fmla="*/ 108 h 147"/>
                <a:gd name="T8" fmla="*/ 0 w 379"/>
                <a:gd name="T9" fmla="*/ 108 h 147"/>
                <a:gd name="T10" fmla="*/ 0 w 379"/>
                <a:gd name="T11" fmla="*/ 107 h 147"/>
                <a:gd name="T12" fmla="*/ 23 w 379"/>
                <a:gd name="T13" fmla="*/ 4 h 147"/>
                <a:gd name="T14" fmla="*/ 26 w 379"/>
                <a:gd name="T15" fmla="*/ 2 h 147"/>
                <a:gd name="T16" fmla="*/ 41 w 379"/>
                <a:gd name="T17" fmla="*/ 5 h 147"/>
                <a:gd name="T18" fmla="*/ 110 w 379"/>
                <a:gd name="T19" fmla="*/ 11 h 147"/>
                <a:gd name="T20" fmla="*/ 301 w 379"/>
                <a:gd name="T21" fmla="*/ 31 h 147"/>
                <a:gd name="T22" fmla="*/ 353 w 379"/>
                <a:gd name="T23"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147">
                  <a:moveTo>
                    <a:pt x="353" y="122"/>
                  </a:moveTo>
                  <a:cubicBezTo>
                    <a:pt x="327" y="147"/>
                    <a:pt x="262" y="137"/>
                    <a:pt x="230" y="131"/>
                  </a:cubicBezTo>
                  <a:cubicBezTo>
                    <a:pt x="198" y="125"/>
                    <a:pt x="41" y="120"/>
                    <a:pt x="21" y="114"/>
                  </a:cubicBezTo>
                  <a:cubicBezTo>
                    <a:pt x="15" y="112"/>
                    <a:pt x="8" y="110"/>
                    <a:pt x="0" y="108"/>
                  </a:cubicBezTo>
                  <a:cubicBezTo>
                    <a:pt x="0" y="108"/>
                    <a:pt x="0" y="108"/>
                    <a:pt x="0" y="108"/>
                  </a:cubicBezTo>
                  <a:cubicBezTo>
                    <a:pt x="0" y="107"/>
                    <a:pt x="0" y="107"/>
                    <a:pt x="0" y="107"/>
                  </a:cubicBezTo>
                  <a:cubicBezTo>
                    <a:pt x="0" y="107"/>
                    <a:pt x="44" y="65"/>
                    <a:pt x="23" y="4"/>
                  </a:cubicBezTo>
                  <a:cubicBezTo>
                    <a:pt x="26" y="2"/>
                    <a:pt x="26" y="2"/>
                    <a:pt x="26" y="2"/>
                  </a:cubicBezTo>
                  <a:cubicBezTo>
                    <a:pt x="33" y="4"/>
                    <a:pt x="39" y="5"/>
                    <a:pt x="41" y="5"/>
                  </a:cubicBezTo>
                  <a:cubicBezTo>
                    <a:pt x="56" y="0"/>
                    <a:pt x="87" y="8"/>
                    <a:pt x="110" y="11"/>
                  </a:cubicBezTo>
                  <a:cubicBezTo>
                    <a:pt x="134" y="13"/>
                    <a:pt x="265" y="17"/>
                    <a:pt x="301" y="31"/>
                  </a:cubicBezTo>
                  <a:cubicBezTo>
                    <a:pt x="337" y="44"/>
                    <a:pt x="379" y="98"/>
                    <a:pt x="353" y="1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 name="Freeform 43">
              <a:extLst>
                <a:ext uri="{FF2B5EF4-FFF2-40B4-BE49-F238E27FC236}">
                  <a16:creationId xmlns:a16="http://schemas.microsoft.com/office/drawing/2014/main" id="{E6E2A4FC-457B-4BE4-B993-722325A5AF0B}"/>
                </a:ext>
              </a:extLst>
            </p:cNvPr>
            <p:cNvSpPr>
              <a:spLocks/>
            </p:cNvSpPr>
            <p:nvPr/>
          </p:nvSpPr>
          <p:spPr bwMode="auto">
            <a:xfrm>
              <a:off x="3359150" y="5154613"/>
              <a:ext cx="4763" cy="4762"/>
            </a:xfrm>
            <a:custGeom>
              <a:avLst/>
              <a:gdLst>
                <a:gd name="T0" fmla="*/ 3 w 3"/>
                <a:gd name="T1" fmla="*/ 0 h 3"/>
                <a:gd name="T2" fmla="*/ 3 w 3"/>
                <a:gd name="T3" fmla="*/ 2 h 3"/>
                <a:gd name="T4" fmla="*/ 3 w 3"/>
                <a:gd name="T5" fmla="*/ 0 h 3"/>
              </a:gdLst>
              <a:ahLst/>
              <a:cxnLst>
                <a:cxn ang="0">
                  <a:pos x="T0" y="T1"/>
                </a:cxn>
                <a:cxn ang="0">
                  <a:pos x="T2" y="T3"/>
                </a:cxn>
                <a:cxn ang="0">
                  <a:pos x="T4" y="T5"/>
                </a:cxn>
              </a:cxnLst>
              <a:rect l="0" t="0" r="r" b="b"/>
              <a:pathLst>
                <a:path w="3" h="3">
                  <a:moveTo>
                    <a:pt x="3" y="0"/>
                  </a:moveTo>
                  <a:cubicBezTo>
                    <a:pt x="3" y="1"/>
                    <a:pt x="3" y="1"/>
                    <a:pt x="3" y="2"/>
                  </a:cubicBezTo>
                  <a:cubicBezTo>
                    <a:pt x="0" y="3"/>
                    <a:pt x="1" y="3"/>
                    <a:pt x="3" y="0"/>
                  </a:cubicBezTo>
                  <a:close/>
                </a:path>
              </a:pathLst>
            </a:custGeom>
            <a:solidFill>
              <a:srgbClr val="E45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 name="Freeform 44">
              <a:extLst>
                <a:ext uri="{FF2B5EF4-FFF2-40B4-BE49-F238E27FC236}">
                  <a16:creationId xmlns:a16="http://schemas.microsoft.com/office/drawing/2014/main" id="{E2F6DDF8-11AA-40B7-B1D1-AFEAF6AA945C}"/>
                </a:ext>
              </a:extLst>
            </p:cNvPr>
            <p:cNvSpPr>
              <a:spLocks noEditPoints="1"/>
            </p:cNvSpPr>
            <p:nvPr/>
          </p:nvSpPr>
          <p:spPr bwMode="auto">
            <a:xfrm>
              <a:off x="2865438" y="4027488"/>
              <a:ext cx="1628775" cy="1127125"/>
            </a:xfrm>
            <a:custGeom>
              <a:avLst/>
              <a:gdLst>
                <a:gd name="T0" fmla="*/ 1036 w 1050"/>
                <a:gd name="T1" fmla="*/ 439 h 728"/>
                <a:gd name="T2" fmla="*/ 891 w 1050"/>
                <a:gd name="T3" fmla="*/ 177 h 728"/>
                <a:gd name="T4" fmla="*/ 752 w 1050"/>
                <a:gd name="T5" fmla="*/ 47 h 728"/>
                <a:gd name="T6" fmla="*/ 695 w 1050"/>
                <a:gd name="T7" fmla="*/ 28 h 728"/>
                <a:gd name="T8" fmla="*/ 607 w 1050"/>
                <a:gd name="T9" fmla="*/ 0 h 728"/>
                <a:gd name="T10" fmla="*/ 463 w 1050"/>
                <a:gd name="T11" fmla="*/ 0 h 728"/>
                <a:gd name="T12" fmla="*/ 360 w 1050"/>
                <a:gd name="T13" fmla="*/ 36 h 728"/>
                <a:gd name="T14" fmla="*/ 360 w 1050"/>
                <a:gd name="T15" fmla="*/ 36 h 728"/>
                <a:gd name="T16" fmla="*/ 242 w 1050"/>
                <a:gd name="T17" fmla="*/ 80 h 728"/>
                <a:gd name="T18" fmla="*/ 132 w 1050"/>
                <a:gd name="T19" fmla="*/ 243 h 728"/>
                <a:gd name="T20" fmla="*/ 11 w 1050"/>
                <a:gd name="T21" fmla="*/ 502 h 728"/>
                <a:gd name="T22" fmla="*/ 321 w 1050"/>
                <a:gd name="T23" fmla="*/ 728 h 728"/>
                <a:gd name="T24" fmla="*/ 376 w 1050"/>
                <a:gd name="T25" fmla="*/ 674 h 728"/>
                <a:gd name="T26" fmla="*/ 341 w 1050"/>
                <a:gd name="T27" fmla="*/ 651 h 728"/>
                <a:gd name="T28" fmla="*/ 659 w 1050"/>
                <a:gd name="T29" fmla="*/ 649 h 728"/>
                <a:gd name="T30" fmla="*/ 678 w 1050"/>
                <a:gd name="T31" fmla="*/ 649 h 728"/>
                <a:gd name="T32" fmla="*/ 678 w 1050"/>
                <a:gd name="T33" fmla="*/ 649 h 728"/>
                <a:gd name="T34" fmla="*/ 745 w 1050"/>
                <a:gd name="T35" fmla="*/ 707 h 728"/>
                <a:gd name="T36" fmla="*/ 956 w 1050"/>
                <a:gd name="T37" fmla="*/ 580 h 728"/>
                <a:gd name="T38" fmla="*/ 1036 w 1050"/>
                <a:gd name="T39" fmla="*/ 439 h 728"/>
                <a:gd name="T40" fmla="*/ 215 w 1050"/>
                <a:gd name="T41" fmla="*/ 556 h 728"/>
                <a:gd name="T42" fmla="*/ 153 w 1050"/>
                <a:gd name="T43" fmla="*/ 480 h 728"/>
                <a:gd name="T44" fmla="*/ 254 w 1050"/>
                <a:gd name="T45" fmla="*/ 307 h 728"/>
                <a:gd name="T46" fmla="*/ 314 w 1050"/>
                <a:gd name="T47" fmla="*/ 464 h 728"/>
                <a:gd name="T48" fmla="*/ 321 w 1050"/>
                <a:gd name="T49" fmla="*/ 558 h 728"/>
                <a:gd name="T50" fmla="*/ 307 w 1050"/>
                <a:gd name="T51" fmla="*/ 628 h 728"/>
                <a:gd name="T52" fmla="*/ 215 w 1050"/>
                <a:gd name="T53" fmla="*/ 556 h 728"/>
                <a:gd name="T54" fmla="*/ 853 w 1050"/>
                <a:gd name="T55" fmla="*/ 538 h 728"/>
                <a:gd name="T56" fmla="*/ 750 w 1050"/>
                <a:gd name="T57" fmla="*/ 608 h 728"/>
                <a:gd name="T58" fmla="*/ 741 w 1050"/>
                <a:gd name="T59" fmla="*/ 514 h 728"/>
                <a:gd name="T60" fmla="*/ 764 w 1050"/>
                <a:gd name="T61" fmla="*/ 387 h 728"/>
                <a:gd name="T62" fmla="*/ 787 w 1050"/>
                <a:gd name="T63" fmla="*/ 282 h 728"/>
                <a:gd name="T64" fmla="*/ 913 w 1050"/>
                <a:gd name="T65" fmla="*/ 446 h 728"/>
                <a:gd name="T66" fmla="*/ 853 w 1050"/>
                <a:gd name="T67" fmla="*/ 53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0" h="728">
                  <a:moveTo>
                    <a:pt x="1036" y="439"/>
                  </a:moveTo>
                  <a:cubicBezTo>
                    <a:pt x="1034" y="435"/>
                    <a:pt x="921" y="257"/>
                    <a:pt x="891" y="177"/>
                  </a:cubicBezTo>
                  <a:cubicBezTo>
                    <a:pt x="860" y="96"/>
                    <a:pt x="787" y="59"/>
                    <a:pt x="752" y="47"/>
                  </a:cubicBezTo>
                  <a:cubicBezTo>
                    <a:pt x="740" y="43"/>
                    <a:pt x="718" y="36"/>
                    <a:pt x="695" y="28"/>
                  </a:cubicBezTo>
                  <a:cubicBezTo>
                    <a:pt x="653" y="15"/>
                    <a:pt x="607" y="0"/>
                    <a:pt x="607" y="0"/>
                  </a:cubicBezTo>
                  <a:cubicBezTo>
                    <a:pt x="463" y="0"/>
                    <a:pt x="463" y="0"/>
                    <a:pt x="463" y="0"/>
                  </a:cubicBezTo>
                  <a:cubicBezTo>
                    <a:pt x="463" y="0"/>
                    <a:pt x="413" y="17"/>
                    <a:pt x="360" y="36"/>
                  </a:cubicBezTo>
                  <a:cubicBezTo>
                    <a:pt x="360" y="36"/>
                    <a:pt x="360" y="36"/>
                    <a:pt x="360" y="36"/>
                  </a:cubicBezTo>
                  <a:cubicBezTo>
                    <a:pt x="311" y="53"/>
                    <a:pt x="259" y="72"/>
                    <a:pt x="242" y="80"/>
                  </a:cubicBezTo>
                  <a:cubicBezTo>
                    <a:pt x="205" y="98"/>
                    <a:pt x="144" y="228"/>
                    <a:pt x="132" y="243"/>
                  </a:cubicBezTo>
                  <a:cubicBezTo>
                    <a:pt x="120" y="257"/>
                    <a:pt x="25" y="434"/>
                    <a:pt x="11" y="502"/>
                  </a:cubicBezTo>
                  <a:cubicBezTo>
                    <a:pt x="0" y="554"/>
                    <a:pt x="313" y="708"/>
                    <a:pt x="321" y="728"/>
                  </a:cubicBezTo>
                  <a:cubicBezTo>
                    <a:pt x="331" y="717"/>
                    <a:pt x="376" y="674"/>
                    <a:pt x="376" y="674"/>
                  </a:cubicBezTo>
                  <a:cubicBezTo>
                    <a:pt x="376" y="674"/>
                    <a:pt x="362" y="664"/>
                    <a:pt x="341" y="651"/>
                  </a:cubicBezTo>
                  <a:cubicBezTo>
                    <a:pt x="425" y="655"/>
                    <a:pt x="630" y="647"/>
                    <a:pt x="659" y="649"/>
                  </a:cubicBezTo>
                  <a:cubicBezTo>
                    <a:pt x="665" y="649"/>
                    <a:pt x="671" y="649"/>
                    <a:pt x="678" y="649"/>
                  </a:cubicBezTo>
                  <a:cubicBezTo>
                    <a:pt x="678" y="649"/>
                    <a:pt x="678" y="649"/>
                    <a:pt x="678" y="649"/>
                  </a:cubicBezTo>
                  <a:cubicBezTo>
                    <a:pt x="687" y="655"/>
                    <a:pt x="745" y="707"/>
                    <a:pt x="745" y="707"/>
                  </a:cubicBezTo>
                  <a:cubicBezTo>
                    <a:pt x="745" y="707"/>
                    <a:pt x="890" y="647"/>
                    <a:pt x="956" y="580"/>
                  </a:cubicBezTo>
                  <a:cubicBezTo>
                    <a:pt x="1050" y="485"/>
                    <a:pt x="1046" y="460"/>
                    <a:pt x="1036" y="439"/>
                  </a:cubicBezTo>
                  <a:close/>
                  <a:moveTo>
                    <a:pt x="215" y="556"/>
                  </a:moveTo>
                  <a:cubicBezTo>
                    <a:pt x="184" y="519"/>
                    <a:pt x="142" y="497"/>
                    <a:pt x="153" y="480"/>
                  </a:cubicBezTo>
                  <a:cubicBezTo>
                    <a:pt x="163" y="464"/>
                    <a:pt x="254" y="307"/>
                    <a:pt x="254" y="307"/>
                  </a:cubicBezTo>
                  <a:cubicBezTo>
                    <a:pt x="254" y="307"/>
                    <a:pt x="301" y="410"/>
                    <a:pt x="314" y="464"/>
                  </a:cubicBezTo>
                  <a:cubicBezTo>
                    <a:pt x="327" y="517"/>
                    <a:pt x="326" y="542"/>
                    <a:pt x="321" y="558"/>
                  </a:cubicBezTo>
                  <a:cubicBezTo>
                    <a:pt x="316" y="573"/>
                    <a:pt x="312" y="584"/>
                    <a:pt x="307" y="628"/>
                  </a:cubicBezTo>
                  <a:cubicBezTo>
                    <a:pt x="270" y="603"/>
                    <a:pt x="230" y="573"/>
                    <a:pt x="215" y="556"/>
                  </a:cubicBezTo>
                  <a:close/>
                  <a:moveTo>
                    <a:pt x="853" y="538"/>
                  </a:moveTo>
                  <a:cubicBezTo>
                    <a:pt x="841" y="552"/>
                    <a:pt x="793" y="583"/>
                    <a:pt x="750" y="608"/>
                  </a:cubicBezTo>
                  <a:cubicBezTo>
                    <a:pt x="747" y="578"/>
                    <a:pt x="742" y="531"/>
                    <a:pt x="741" y="514"/>
                  </a:cubicBezTo>
                  <a:cubicBezTo>
                    <a:pt x="741" y="488"/>
                    <a:pt x="751" y="415"/>
                    <a:pt x="764" y="387"/>
                  </a:cubicBezTo>
                  <a:cubicBezTo>
                    <a:pt x="778" y="359"/>
                    <a:pt x="787" y="282"/>
                    <a:pt x="787" y="282"/>
                  </a:cubicBezTo>
                  <a:cubicBezTo>
                    <a:pt x="787" y="282"/>
                    <a:pt x="896" y="431"/>
                    <a:pt x="913" y="446"/>
                  </a:cubicBezTo>
                  <a:cubicBezTo>
                    <a:pt x="931" y="462"/>
                    <a:pt x="894" y="492"/>
                    <a:pt x="853" y="538"/>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 name="Freeform 45">
              <a:extLst>
                <a:ext uri="{FF2B5EF4-FFF2-40B4-BE49-F238E27FC236}">
                  <a16:creationId xmlns:a16="http://schemas.microsoft.com/office/drawing/2014/main" id="{46CF3953-D8C7-4329-957C-F9D294F1FD6E}"/>
                </a:ext>
              </a:extLst>
            </p:cNvPr>
            <p:cNvSpPr>
              <a:spLocks/>
            </p:cNvSpPr>
            <p:nvPr/>
          </p:nvSpPr>
          <p:spPr bwMode="auto">
            <a:xfrm>
              <a:off x="3506788" y="3389313"/>
              <a:ext cx="390525" cy="598487"/>
            </a:xfrm>
            <a:custGeom>
              <a:avLst/>
              <a:gdLst>
                <a:gd name="T0" fmla="*/ 138 w 251"/>
                <a:gd name="T1" fmla="*/ 16 h 387"/>
                <a:gd name="T2" fmla="*/ 234 w 251"/>
                <a:gd name="T3" fmla="*/ 210 h 387"/>
                <a:gd name="T4" fmla="*/ 110 w 251"/>
                <a:gd name="T5" fmla="*/ 372 h 387"/>
                <a:gd name="T6" fmla="*/ 3 w 251"/>
                <a:gd name="T7" fmla="*/ 159 h 387"/>
                <a:gd name="T8" fmla="*/ 138 w 251"/>
                <a:gd name="T9" fmla="*/ 16 h 387"/>
              </a:gdLst>
              <a:ahLst/>
              <a:cxnLst>
                <a:cxn ang="0">
                  <a:pos x="T0" y="T1"/>
                </a:cxn>
                <a:cxn ang="0">
                  <a:pos x="T2" y="T3"/>
                </a:cxn>
                <a:cxn ang="0">
                  <a:pos x="T4" y="T5"/>
                </a:cxn>
                <a:cxn ang="0">
                  <a:pos x="T6" y="T7"/>
                </a:cxn>
                <a:cxn ang="0">
                  <a:pos x="T8" y="T9"/>
                </a:cxn>
              </a:cxnLst>
              <a:rect l="0" t="0" r="r" b="b"/>
              <a:pathLst>
                <a:path w="251" h="387">
                  <a:moveTo>
                    <a:pt x="138" y="16"/>
                  </a:moveTo>
                  <a:cubicBezTo>
                    <a:pt x="138" y="16"/>
                    <a:pt x="251" y="33"/>
                    <a:pt x="234" y="210"/>
                  </a:cubicBezTo>
                  <a:cubicBezTo>
                    <a:pt x="217" y="387"/>
                    <a:pt x="117" y="372"/>
                    <a:pt x="110" y="372"/>
                  </a:cubicBezTo>
                  <a:cubicBezTo>
                    <a:pt x="104" y="372"/>
                    <a:pt x="10" y="375"/>
                    <a:pt x="3" y="159"/>
                  </a:cubicBezTo>
                  <a:cubicBezTo>
                    <a:pt x="3" y="159"/>
                    <a:pt x="0" y="0"/>
                    <a:pt x="138" y="1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 name="Freeform 46">
              <a:extLst>
                <a:ext uri="{FF2B5EF4-FFF2-40B4-BE49-F238E27FC236}">
                  <a16:creationId xmlns:a16="http://schemas.microsoft.com/office/drawing/2014/main" id="{04F0724D-EFDE-4918-97A4-A0B5FD54E330}"/>
                </a:ext>
              </a:extLst>
            </p:cNvPr>
            <p:cNvSpPr>
              <a:spLocks/>
            </p:cNvSpPr>
            <p:nvPr/>
          </p:nvSpPr>
          <p:spPr bwMode="auto">
            <a:xfrm>
              <a:off x="3859213" y="3616325"/>
              <a:ext cx="46038" cy="146050"/>
            </a:xfrm>
            <a:custGeom>
              <a:avLst/>
              <a:gdLst>
                <a:gd name="T0" fmla="*/ 8 w 30"/>
                <a:gd name="T1" fmla="*/ 13 h 94"/>
                <a:gd name="T2" fmla="*/ 25 w 30"/>
                <a:gd name="T3" fmla="*/ 13 h 94"/>
                <a:gd name="T4" fmla="*/ 8 w 30"/>
                <a:gd name="T5" fmla="*/ 89 h 94"/>
                <a:gd name="T6" fmla="*/ 2 w 30"/>
                <a:gd name="T7" fmla="*/ 91 h 94"/>
                <a:gd name="T8" fmla="*/ 8 w 30"/>
                <a:gd name="T9" fmla="*/ 13 h 94"/>
              </a:gdLst>
              <a:ahLst/>
              <a:cxnLst>
                <a:cxn ang="0">
                  <a:pos x="T0" y="T1"/>
                </a:cxn>
                <a:cxn ang="0">
                  <a:pos x="T2" y="T3"/>
                </a:cxn>
                <a:cxn ang="0">
                  <a:pos x="T4" y="T5"/>
                </a:cxn>
                <a:cxn ang="0">
                  <a:pos x="T6" y="T7"/>
                </a:cxn>
                <a:cxn ang="0">
                  <a:pos x="T8" y="T9"/>
                </a:cxn>
              </a:cxnLst>
              <a:rect l="0" t="0" r="r" b="b"/>
              <a:pathLst>
                <a:path w="30" h="94">
                  <a:moveTo>
                    <a:pt x="8" y="13"/>
                  </a:moveTo>
                  <a:cubicBezTo>
                    <a:pt x="8" y="13"/>
                    <a:pt x="21" y="0"/>
                    <a:pt x="25" y="13"/>
                  </a:cubicBezTo>
                  <a:cubicBezTo>
                    <a:pt x="30" y="27"/>
                    <a:pt x="8" y="86"/>
                    <a:pt x="8" y="89"/>
                  </a:cubicBezTo>
                  <a:cubicBezTo>
                    <a:pt x="8" y="89"/>
                    <a:pt x="5" y="94"/>
                    <a:pt x="2" y="91"/>
                  </a:cubicBezTo>
                  <a:cubicBezTo>
                    <a:pt x="0" y="88"/>
                    <a:pt x="8" y="13"/>
                    <a:pt x="8" y="13"/>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 name="Freeform 47">
              <a:extLst>
                <a:ext uri="{FF2B5EF4-FFF2-40B4-BE49-F238E27FC236}">
                  <a16:creationId xmlns:a16="http://schemas.microsoft.com/office/drawing/2014/main" id="{53244E46-1C5B-4431-AE03-8AA0A8B59849}"/>
                </a:ext>
              </a:extLst>
            </p:cNvPr>
            <p:cNvSpPr>
              <a:spLocks/>
            </p:cNvSpPr>
            <p:nvPr/>
          </p:nvSpPr>
          <p:spPr bwMode="auto">
            <a:xfrm>
              <a:off x="3482975" y="3611563"/>
              <a:ext cx="46038" cy="147637"/>
            </a:xfrm>
            <a:custGeom>
              <a:avLst/>
              <a:gdLst>
                <a:gd name="T0" fmla="*/ 22 w 30"/>
                <a:gd name="T1" fmla="*/ 14 h 95"/>
                <a:gd name="T2" fmla="*/ 5 w 30"/>
                <a:gd name="T3" fmla="*/ 14 h 95"/>
                <a:gd name="T4" fmla="*/ 21 w 30"/>
                <a:gd name="T5" fmla="*/ 90 h 95"/>
                <a:gd name="T6" fmla="*/ 26 w 30"/>
                <a:gd name="T7" fmla="*/ 92 h 95"/>
                <a:gd name="T8" fmla="*/ 22 w 30"/>
                <a:gd name="T9" fmla="*/ 14 h 95"/>
              </a:gdLst>
              <a:ahLst/>
              <a:cxnLst>
                <a:cxn ang="0">
                  <a:pos x="T0" y="T1"/>
                </a:cxn>
                <a:cxn ang="0">
                  <a:pos x="T2" y="T3"/>
                </a:cxn>
                <a:cxn ang="0">
                  <a:pos x="T4" y="T5"/>
                </a:cxn>
                <a:cxn ang="0">
                  <a:pos x="T6" y="T7"/>
                </a:cxn>
                <a:cxn ang="0">
                  <a:pos x="T8" y="T9"/>
                </a:cxn>
              </a:cxnLst>
              <a:rect l="0" t="0" r="r" b="b"/>
              <a:pathLst>
                <a:path w="30" h="95">
                  <a:moveTo>
                    <a:pt x="22" y="14"/>
                  </a:moveTo>
                  <a:cubicBezTo>
                    <a:pt x="22" y="14"/>
                    <a:pt x="10" y="0"/>
                    <a:pt x="5" y="14"/>
                  </a:cubicBezTo>
                  <a:cubicBezTo>
                    <a:pt x="0" y="27"/>
                    <a:pt x="20" y="87"/>
                    <a:pt x="21" y="90"/>
                  </a:cubicBezTo>
                  <a:cubicBezTo>
                    <a:pt x="21" y="90"/>
                    <a:pt x="23" y="95"/>
                    <a:pt x="26" y="92"/>
                  </a:cubicBezTo>
                  <a:cubicBezTo>
                    <a:pt x="30" y="89"/>
                    <a:pt x="22" y="14"/>
                    <a:pt x="22" y="1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 name="Freeform 48">
              <a:extLst>
                <a:ext uri="{FF2B5EF4-FFF2-40B4-BE49-F238E27FC236}">
                  <a16:creationId xmlns:a16="http://schemas.microsoft.com/office/drawing/2014/main" id="{77583BFA-B335-45DC-AD40-3D8857F30495}"/>
                </a:ext>
              </a:extLst>
            </p:cNvPr>
            <p:cNvSpPr>
              <a:spLocks/>
            </p:cNvSpPr>
            <p:nvPr/>
          </p:nvSpPr>
          <p:spPr bwMode="auto">
            <a:xfrm>
              <a:off x="3486150" y="3319463"/>
              <a:ext cx="420688" cy="407987"/>
            </a:xfrm>
            <a:custGeom>
              <a:avLst/>
              <a:gdLst>
                <a:gd name="T0" fmla="*/ 249 w 272"/>
                <a:gd name="T1" fmla="*/ 232 h 264"/>
                <a:gd name="T2" fmla="*/ 233 w 272"/>
                <a:gd name="T3" fmla="*/ 254 h 264"/>
                <a:gd name="T4" fmla="*/ 231 w 272"/>
                <a:gd name="T5" fmla="*/ 199 h 264"/>
                <a:gd name="T6" fmla="*/ 222 w 272"/>
                <a:gd name="T7" fmla="*/ 164 h 264"/>
                <a:gd name="T8" fmla="*/ 42 w 272"/>
                <a:gd name="T9" fmla="*/ 171 h 264"/>
                <a:gd name="T10" fmla="*/ 37 w 272"/>
                <a:gd name="T11" fmla="*/ 208 h 264"/>
                <a:gd name="T12" fmla="*/ 33 w 272"/>
                <a:gd name="T13" fmla="*/ 264 h 264"/>
                <a:gd name="T14" fmla="*/ 20 w 272"/>
                <a:gd name="T15" fmla="*/ 249 h 264"/>
                <a:gd name="T16" fmla="*/ 5 w 272"/>
                <a:gd name="T17" fmla="*/ 99 h 264"/>
                <a:gd name="T18" fmla="*/ 197 w 272"/>
                <a:gd name="T19" fmla="*/ 50 h 264"/>
                <a:gd name="T20" fmla="*/ 262 w 272"/>
                <a:gd name="T21" fmla="*/ 76 h 264"/>
                <a:gd name="T22" fmla="*/ 249 w 272"/>
                <a:gd name="T23" fmla="*/ 2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64">
                  <a:moveTo>
                    <a:pt x="249" y="232"/>
                  </a:moveTo>
                  <a:cubicBezTo>
                    <a:pt x="233" y="254"/>
                    <a:pt x="233" y="254"/>
                    <a:pt x="233" y="254"/>
                  </a:cubicBezTo>
                  <a:cubicBezTo>
                    <a:pt x="233" y="254"/>
                    <a:pt x="234" y="206"/>
                    <a:pt x="231" y="199"/>
                  </a:cubicBezTo>
                  <a:cubicBezTo>
                    <a:pt x="229" y="192"/>
                    <a:pt x="225" y="169"/>
                    <a:pt x="222" y="164"/>
                  </a:cubicBezTo>
                  <a:cubicBezTo>
                    <a:pt x="220" y="158"/>
                    <a:pt x="125" y="132"/>
                    <a:pt x="42" y="171"/>
                  </a:cubicBezTo>
                  <a:cubicBezTo>
                    <a:pt x="42" y="171"/>
                    <a:pt x="45" y="205"/>
                    <a:pt x="37" y="208"/>
                  </a:cubicBezTo>
                  <a:cubicBezTo>
                    <a:pt x="29" y="211"/>
                    <a:pt x="33" y="264"/>
                    <a:pt x="33" y="264"/>
                  </a:cubicBezTo>
                  <a:cubicBezTo>
                    <a:pt x="20" y="249"/>
                    <a:pt x="20" y="249"/>
                    <a:pt x="20" y="249"/>
                  </a:cubicBezTo>
                  <a:cubicBezTo>
                    <a:pt x="20" y="249"/>
                    <a:pt x="0" y="113"/>
                    <a:pt x="5" y="99"/>
                  </a:cubicBezTo>
                  <a:cubicBezTo>
                    <a:pt x="10" y="85"/>
                    <a:pt x="26" y="0"/>
                    <a:pt x="197" y="50"/>
                  </a:cubicBezTo>
                  <a:cubicBezTo>
                    <a:pt x="197" y="50"/>
                    <a:pt x="251" y="39"/>
                    <a:pt x="262" y="76"/>
                  </a:cubicBezTo>
                  <a:cubicBezTo>
                    <a:pt x="272" y="113"/>
                    <a:pt x="249" y="232"/>
                    <a:pt x="249" y="232"/>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 name="Freeform 49">
              <a:extLst>
                <a:ext uri="{FF2B5EF4-FFF2-40B4-BE49-F238E27FC236}">
                  <a16:creationId xmlns:a16="http://schemas.microsoft.com/office/drawing/2014/main" id="{DE73B366-82F5-4F8A-94E1-88A5ACB9945E}"/>
                </a:ext>
              </a:extLst>
            </p:cNvPr>
            <p:cNvSpPr>
              <a:spLocks/>
            </p:cNvSpPr>
            <p:nvPr/>
          </p:nvSpPr>
          <p:spPr bwMode="auto">
            <a:xfrm>
              <a:off x="2927350" y="5175250"/>
              <a:ext cx="536575" cy="250825"/>
            </a:xfrm>
            <a:custGeom>
              <a:avLst/>
              <a:gdLst>
                <a:gd name="T0" fmla="*/ 346 w 346"/>
                <a:gd name="T1" fmla="*/ 162 h 162"/>
                <a:gd name="T2" fmla="*/ 98 w 346"/>
                <a:gd name="T3" fmla="*/ 42 h 162"/>
                <a:gd name="T4" fmla="*/ 0 w 346"/>
                <a:gd name="T5" fmla="*/ 0 h 162"/>
                <a:gd name="T6" fmla="*/ 189 w 346"/>
                <a:gd name="T7" fmla="*/ 54 h 162"/>
                <a:gd name="T8" fmla="*/ 346 w 346"/>
                <a:gd name="T9" fmla="*/ 162 h 162"/>
              </a:gdLst>
              <a:ahLst/>
              <a:cxnLst>
                <a:cxn ang="0">
                  <a:pos x="T0" y="T1"/>
                </a:cxn>
                <a:cxn ang="0">
                  <a:pos x="T2" y="T3"/>
                </a:cxn>
                <a:cxn ang="0">
                  <a:pos x="T4" y="T5"/>
                </a:cxn>
                <a:cxn ang="0">
                  <a:pos x="T6" y="T7"/>
                </a:cxn>
                <a:cxn ang="0">
                  <a:pos x="T8" y="T9"/>
                </a:cxn>
              </a:cxnLst>
              <a:rect l="0" t="0" r="r" b="b"/>
              <a:pathLst>
                <a:path w="346" h="162">
                  <a:moveTo>
                    <a:pt x="346" y="162"/>
                  </a:moveTo>
                  <a:cubicBezTo>
                    <a:pt x="346" y="162"/>
                    <a:pt x="173" y="59"/>
                    <a:pt x="98" y="42"/>
                  </a:cubicBezTo>
                  <a:cubicBezTo>
                    <a:pt x="26" y="27"/>
                    <a:pt x="0" y="0"/>
                    <a:pt x="0" y="0"/>
                  </a:cubicBezTo>
                  <a:cubicBezTo>
                    <a:pt x="0" y="0"/>
                    <a:pt x="114" y="0"/>
                    <a:pt x="189" y="54"/>
                  </a:cubicBezTo>
                  <a:cubicBezTo>
                    <a:pt x="241" y="90"/>
                    <a:pt x="346" y="162"/>
                    <a:pt x="346" y="162"/>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 name="Freeform 50">
              <a:extLst>
                <a:ext uri="{FF2B5EF4-FFF2-40B4-BE49-F238E27FC236}">
                  <a16:creationId xmlns:a16="http://schemas.microsoft.com/office/drawing/2014/main" id="{A6C99E1E-D33E-4940-91B0-23D42153E787}"/>
                </a:ext>
              </a:extLst>
            </p:cNvPr>
            <p:cNvSpPr>
              <a:spLocks/>
            </p:cNvSpPr>
            <p:nvPr/>
          </p:nvSpPr>
          <p:spPr bwMode="auto">
            <a:xfrm>
              <a:off x="3702050" y="5175250"/>
              <a:ext cx="806450" cy="363537"/>
            </a:xfrm>
            <a:custGeom>
              <a:avLst/>
              <a:gdLst>
                <a:gd name="T0" fmla="*/ 0 w 521"/>
                <a:gd name="T1" fmla="*/ 234 h 234"/>
                <a:gd name="T2" fmla="*/ 424 w 521"/>
                <a:gd name="T3" fmla="*/ 42 h 234"/>
                <a:gd name="T4" fmla="*/ 521 w 521"/>
                <a:gd name="T5" fmla="*/ 0 h 234"/>
                <a:gd name="T6" fmla="*/ 222 w 521"/>
                <a:gd name="T7" fmla="*/ 87 h 234"/>
                <a:gd name="T8" fmla="*/ 0 w 521"/>
                <a:gd name="T9" fmla="*/ 234 h 234"/>
              </a:gdLst>
              <a:ahLst/>
              <a:cxnLst>
                <a:cxn ang="0">
                  <a:pos x="T0" y="T1"/>
                </a:cxn>
                <a:cxn ang="0">
                  <a:pos x="T2" y="T3"/>
                </a:cxn>
                <a:cxn ang="0">
                  <a:pos x="T4" y="T5"/>
                </a:cxn>
                <a:cxn ang="0">
                  <a:pos x="T6" y="T7"/>
                </a:cxn>
                <a:cxn ang="0">
                  <a:pos x="T8" y="T9"/>
                </a:cxn>
              </a:cxnLst>
              <a:rect l="0" t="0" r="r" b="b"/>
              <a:pathLst>
                <a:path w="521" h="234">
                  <a:moveTo>
                    <a:pt x="0" y="234"/>
                  </a:moveTo>
                  <a:cubicBezTo>
                    <a:pt x="0" y="234"/>
                    <a:pt x="301" y="77"/>
                    <a:pt x="424" y="42"/>
                  </a:cubicBezTo>
                  <a:cubicBezTo>
                    <a:pt x="494" y="23"/>
                    <a:pt x="521" y="0"/>
                    <a:pt x="521" y="0"/>
                  </a:cubicBezTo>
                  <a:cubicBezTo>
                    <a:pt x="521" y="0"/>
                    <a:pt x="335" y="19"/>
                    <a:pt x="222" y="87"/>
                  </a:cubicBezTo>
                  <a:cubicBezTo>
                    <a:pt x="168" y="119"/>
                    <a:pt x="0" y="234"/>
                    <a:pt x="0" y="234"/>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 name="Freeform 51">
              <a:extLst>
                <a:ext uri="{FF2B5EF4-FFF2-40B4-BE49-F238E27FC236}">
                  <a16:creationId xmlns:a16="http://schemas.microsoft.com/office/drawing/2014/main" id="{A483331B-D3F4-41CB-84AF-690678820395}"/>
                </a:ext>
              </a:extLst>
            </p:cNvPr>
            <p:cNvSpPr>
              <a:spLocks/>
            </p:cNvSpPr>
            <p:nvPr/>
          </p:nvSpPr>
          <p:spPr bwMode="auto">
            <a:xfrm>
              <a:off x="2895600" y="5621338"/>
              <a:ext cx="636588" cy="242887"/>
            </a:xfrm>
            <a:custGeom>
              <a:avLst/>
              <a:gdLst>
                <a:gd name="T0" fmla="*/ 411 w 411"/>
                <a:gd name="T1" fmla="*/ 106 h 156"/>
                <a:gd name="T2" fmla="*/ 357 w 411"/>
                <a:gd name="T3" fmla="*/ 123 h 156"/>
                <a:gd name="T4" fmla="*/ 148 w 411"/>
                <a:gd name="T5" fmla="*/ 140 h 156"/>
                <a:gd name="T6" fmla="*/ 26 w 411"/>
                <a:gd name="T7" fmla="*/ 131 h 156"/>
                <a:gd name="T8" fmla="*/ 78 w 411"/>
                <a:gd name="T9" fmla="*/ 40 h 156"/>
                <a:gd name="T10" fmla="*/ 268 w 411"/>
                <a:gd name="T11" fmla="*/ 20 h 156"/>
                <a:gd name="T12" fmla="*/ 338 w 411"/>
                <a:gd name="T13" fmla="*/ 14 h 156"/>
                <a:gd name="T14" fmla="*/ 389 w 411"/>
                <a:gd name="T15" fmla="*/ 0 h 156"/>
                <a:gd name="T16" fmla="*/ 411 w 411"/>
                <a:gd name="T17" fmla="*/ 10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156">
                  <a:moveTo>
                    <a:pt x="411" y="106"/>
                  </a:moveTo>
                  <a:cubicBezTo>
                    <a:pt x="391" y="113"/>
                    <a:pt x="370" y="119"/>
                    <a:pt x="357" y="123"/>
                  </a:cubicBezTo>
                  <a:cubicBezTo>
                    <a:pt x="338" y="129"/>
                    <a:pt x="181" y="134"/>
                    <a:pt x="148" y="140"/>
                  </a:cubicBezTo>
                  <a:cubicBezTo>
                    <a:pt x="116" y="146"/>
                    <a:pt x="52" y="156"/>
                    <a:pt x="26" y="131"/>
                  </a:cubicBezTo>
                  <a:cubicBezTo>
                    <a:pt x="0" y="107"/>
                    <a:pt x="42" y="53"/>
                    <a:pt x="78" y="40"/>
                  </a:cubicBezTo>
                  <a:cubicBezTo>
                    <a:pt x="114" y="26"/>
                    <a:pt x="245" y="22"/>
                    <a:pt x="268" y="20"/>
                  </a:cubicBezTo>
                  <a:cubicBezTo>
                    <a:pt x="292" y="17"/>
                    <a:pt x="323" y="9"/>
                    <a:pt x="338" y="14"/>
                  </a:cubicBezTo>
                  <a:cubicBezTo>
                    <a:pt x="342" y="15"/>
                    <a:pt x="363" y="9"/>
                    <a:pt x="389" y="0"/>
                  </a:cubicBezTo>
                  <a:cubicBezTo>
                    <a:pt x="390" y="16"/>
                    <a:pt x="411" y="106"/>
                    <a:pt x="411" y="10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 name="Freeform 52">
              <a:extLst>
                <a:ext uri="{FF2B5EF4-FFF2-40B4-BE49-F238E27FC236}">
                  <a16:creationId xmlns:a16="http://schemas.microsoft.com/office/drawing/2014/main" id="{A4203AAB-1F51-494D-B596-C83601C2B9A2}"/>
                </a:ext>
              </a:extLst>
            </p:cNvPr>
            <p:cNvSpPr>
              <a:spLocks/>
            </p:cNvSpPr>
            <p:nvPr/>
          </p:nvSpPr>
          <p:spPr bwMode="auto">
            <a:xfrm>
              <a:off x="3702050" y="5599113"/>
              <a:ext cx="458788" cy="163512"/>
            </a:xfrm>
            <a:custGeom>
              <a:avLst/>
              <a:gdLst>
                <a:gd name="T0" fmla="*/ 0 w 296"/>
                <a:gd name="T1" fmla="*/ 106 h 106"/>
                <a:gd name="T2" fmla="*/ 296 w 296"/>
                <a:gd name="T3" fmla="*/ 18 h 106"/>
                <a:gd name="T4" fmla="*/ 237 w 296"/>
                <a:gd name="T5" fmla="*/ 0 h 106"/>
                <a:gd name="T6" fmla="*/ 0 w 296"/>
                <a:gd name="T7" fmla="*/ 106 h 106"/>
              </a:gdLst>
              <a:ahLst/>
              <a:cxnLst>
                <a:cxn ang="0">
                  <a:pos x="T0" y="T1"/>
                </a:cxn>
                <a:cxn ang="0">
                  <a:pos x="T2" y="T3"/>
                </a:cxn>
                <a:cxn ang="0">
                  <a:pos x="T4" y="T5"/>
                </a:cxn>
                <a:cxn ang="0">
                  <a:pos x="T6" y="T7"/>
                </a:cxn>
              </a:cxnLst>
              <a:rect l="0" t="0" r="r" b="b"/>
              <a:pathLst>
                <a:path w="296" h="106">
                  <a:moveTo>
                    <a:pt x="0" y="106"/>
                  </a:moveTo>
                  <a:cubicBezTo>
                    <a:pt x="296" y="18"/>
                    <a:pt x="296" y="18"/>
                    <a:pt x="296" y="18"/>
                  </a:cubicBezTo>
                  <a:cubicBezTo>
                    <a:pt x="237" y="0"/>
                    <a:pt x="237" y="0"/>
                    <a:pt x="237" y="0"/>
                  </a:cubicBezTo>
                  <a:cubicBezTo>
                    <a:pt x="237" y="0"/>
                    <a:pt x="1" y="86"/>
                    <a:pt x="0" y="10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 name="Freeform 53">
              <a:extLst>
                <a:ext uri="{FF2B5EF4-FFF2-40B4-BE49-F238E27FC236}">
                  <a16:creationId xmlns:a16="http://schemas.microsoft.com/office/drawing/2014/main" id="{B860407C-06D1-42AC-9FB7-11C13FDCE0AC}"/>
                </a:ext>
              </a:extLst>
            </p:cNvPr>
            <p:cNvSpPr>
              <a:spLocks/>
            </p:cNvSpPr>
            <p:nvPr/>
          </p:nvSpPr>
          <p:spPr bwMode="auto">
            <a:xfrm>
              <a:off x="3702050" y="5695950"/>
              <a:ext cx="214313" cy="87312"/>
            </a:xfrm>
            <a:custGeom>
              <a:avLst/>
              <a:gdLst>
                <a:gd name="T0" fmla="*/ 0 w 135"/>
                <a:gd name="T1" fmla="*/ 42 h 55"/>
                <a:gd name="T2" fmla="*/ 135 w 135"/>
                <a:gd name="T3" fmla="*/ 0 h 55"/>
                <a:gd name="T4" fmla="*/ 42 w 135"/>
                <a:gd name="T5" fmla="*/ 55 h 55"/>
                <a:gd name="T6" fmla="*/ 0 w 135"/>
                <a:gd name="T7" fmla="*/ 42 h 55"/>
              </a:gdLst>
              <a:ahLst/>
              <a:cxnLst>
                <a:cxn ang="0">
                  <a:pos x="T0" y="T1"/>
                </a:cxn>
                <a:cxn ang="0">
                  <a:pos x="T2" y="T3"/>
                </a:cxn>
                <a:cxn ang="0">
                  <a:pos x="T4" y="T5"/>
                </a:cxn>
                <a:cxn ang="0">
                  <a:pos x="T6" y="T7"/>
                </a:cxn>
              </a:cxnLst>
              <a:rect l="0" t="0" r="r" b="b"/>
              <a:pathLst>
                <a:path w="135" h="55">
                  <a:moveTo>
                    <a:pt x="0" y="42"/>
                  </a:moveTo>
                  <a:lnTo>
                    <a:pt x="135" y="0"/>
                  </a:lnTo>
                  <a:lnTo>
                    <a:pt x="42" y="55"/>
                  </a:lnTo>
                  <a:lnTo>
                    <a:pt x="0" y="42"/>
                  </a:ln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 name="Freeform 54">
              <a:extLst>
                <a:ext uri="{FF2B5EF4-FFF2-40B4-BE49-F238E27FC236}">
                  <a16:creationId xmlns:a16="http://schemas.microsoft.com/office/drawing/2014/main" id="{799DDB98-6176-4C5F-8C40-34926B54BE1B}"/>
                </a:ext>
              </a:extLst>
            </p:cNvPr>
            <p:cNvSpPr>
              <a:spLocks/>
            </p:cNvSpPr>
            <p:nvPr/>
          </p:nvSpPr>
          <p:spPr bwMode="auto">
            <a:xfrm>
              <a:off x="3544888" y="5210175"/>
              <a:ext cx="11113" cy="4762"/>
            </a:xfrm>
            <a:custGeom>
              <a:avLst/>
              <a:gdLst>
                <a:gd name="T0" fmla="*/ 7 w 7"/>
                <a:gd name="T1" fmla="*/ 3 h 3"/>
                <a:gd name="T2" fmla="*/ 0 w 7"/>
                <a:gd name="T3" fmla="*/ 0 h 3"/>
                <a:gd name="T4" fmla="*/ 7 w 7"/>
                <a:gd name="T5" fmla="*/ 3 h 3"/>
              </a:gdLst>
              <a:ahLst/>
              <a:cxnLst>
                <a:cxn ang="0">
                  <a:pos x="T0" y="T1"/>
                </a:cxn>
                <a:cxn ang="0">
                  <a:pos x="T2" y="T3"/>
                </a:cxn>
                <a:cxn ang="0">
                  <a:pos x="T4" y="T5"/>
                </a:cxn>
              </a:cxnLst>
              <a:rect l="0" t="0" r="r" b="b"/>
              <a:pathLst>
                <a:path w="7" h="3">
                  <a:moveTo>
                    <a:pt x="7" y="3"/>
                  </a:moveTo>
                  <a:cubicBezTo>
                    <a:pt x="6" y="3"/>
                    <a:pt x="4" y="2"/>
                    <a:pt x="0" y="0"/>
                  </a:cubicBezTo>
                  <a:cubicBezTo>
                    <a:pt x="3" y="1"/>
                    <a:pt x="5" y="2"/>
                    <a:pt x="7" y="3"/>
                  </a:cubicBez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 name="Freeform 55">
              <a:extLst>
                <a:ext uri="{FF2B5EF4-FFF2-40B4-BE49-F238E27FC236}">
                  <a16:creationId xmlns:a16="http://schemas.microsoft.com/office/drawing/2014/main" id="{1DED32D3-38EB-4DEE-9331-1FD326486B75}"/>
                </a:ext>
              </a:extLst>
            </p:cNvPr>
            <p:cNvSpPr>
              <a:spLocks/>
            </p:cNvSpPr>
            <p:nvPr/>
          </p:nvSpPr>
          <p:spPr bwMode="auto">
            <a:xfrm>
              <a:off x="2895600" y="5635625"/>
              <a:ext cx="552450" cy="228600"/>
            </a:xfrm>
            <a:custGeom>
              <a:avLst/>
              <a:gdLst>
                <a:gd name="T0" fmla="*/ 357 w 357"/>
                <a:gd name="T1" fmla="*/ 114 h 147"/>
                <a:gd name="T2" fmla="*/ 148 w 357"/>
                <a:gd name="T3" fmla="*/ 131 h 147"/>
                <a:gd name="T4" fmla="*/ 26 w 357"/>
                <a:gd name="T5" fmla="*/ 122 h 147"/>
                <a:gd name="T6" fmla="*/ 78 w 357"/>
                <a:gd name="T7" fmla="*/ 31 h 147"/>
                <a:gd name="T8" fmla="*/ 268 w 357"/>
                <a:gd name="T9" fmla="*/ 11 h 147"/>
                <a:gd name="T10" fmla="*/ 338 w 357"/>
                <a:gd name="T11" fmla="*/ 5 h 147"/>
                <a:gd name="T12" fmla="*/ 357 w 357"/>
                <a:gd name="T13" fmla="*/ 114 h 147"/>
              </a:gdLst>
              <a:ahLst/>
              <a:cxnLst>
                <a:cxn ang="0">
                  <a:pos x="T0" y="T1"/>
                </a:cxn>
                <a:cxn ang="0">
                  <a:pos x="T2" y="T3"/>
                </a:cxn>
                <a:cxn ang="0">
                  <a:pos x="T4" y="T5"/>
                </a:cxn>
                <a:cxn ang="0">
                  <a:pos x="T6" y="T7"/>
                </a:cxn>
                <a:cxn ang="0">
                  <a:pos x="T8" y="T9"/>
                </a:cxn>
                <a:cxn ang="0">
                  <a:pos x="T10" y="T11"/>
                </a:cxn>
                <a:cxn ang="0">
                  <a:pos x="T12" y="T13"/>
                </a:cxn>
              </a:cxnLst>
              <a:rect l="0" t="0" r="r" b="b"/>
              <a:pathLst>
                <a:path w="357" h="147">
                  <a:moveTo>
                    <a:pt x="357" y="114"/>
                  </a:moveTo>
                  <a:cubicBezTo>
                    <a:pt x="338" y="120"/>
                    <a:pt x="181" y="125"/>
                    <a:pt x="148" y="131"/>
                  </a:cubicBezTo>
                  <a:cubicBezTo>
                    <a:pt x="116" y="137"/>
                    <a:pt x="52" y="147"/>
                    <a:pt x="26" y="122"/>
                  </a:cubicBezTo>
                  <a:cubicBezTo>
                    <a:pt x="0" y="98"/>
                    <a:pt x="42" y="44"/>
                    <a:pt x="78" y="31"/>
                  </a:cubicBezTo>
                  <a:cubicBezTo>
                    <a:pt x="114" y="17"/>
                    <a:pt x="245" y="13"/>
                    <a:pt x="268" y="11"/>
                  </a:cubicBezTo>
                  <a:cubicBezTo>
                    <a:pt x="292" y="8"/>
                    <a:pt x="323" y="0"/>
                    <a:pt x="338" y="5"/>
                  </a:cubicBezTo>
                  <a:cubicBezTo>
                    <a:pt x="338" y="5"/>
                    <a:pt x="298" y="65"/>
                    <a:pt x="357"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 name="Freeform 56">
              <a:extLst>
                <a:ext uri="{FF2B5EF4-FFF2-40B4-BE49-F238E27FC236}">
                  <a16:creationId xmlns:a16="http://schemas.microsoft.com/office/drawing/2014/main" id="{00DBA771-5951-407F-BACB-A9E8A651AB25}"/>
                </a:ext>
              </a:extLst>
            </p:cNvPr>
            <p:cNvSpPr>
              <a:spLocks/>
            </p:cNvSpPr>
            <p:nvPr/>
          </p:nvSpPr>
          <p:spPr bwMode="auto">
            <a:xfrm>
              <a:off x="3227388" y="4754563"/>
              <a:ext cx="912813" cy="563562"/>
            </a:xfrm>
            <a:custGeom>
              <a:avLst/>
              <a:gdLst>
                <a:gd name="T0" fmla="*/ 46 w 589"/>
                <a:gd name="T1" fmla="*/ 272 h 364"/>
                <a:gd name="T2" fmla="*/ 0 w 589"/>
                <a:gd name="T3" fmla="*/ 13 h 364"/>
                <a:gd name="T4" fmla="*/ 589 w 589"/>
                <a:gd name="T5" fmla="*/ 0 h 364"/>
                <a:gd name="T6" fmla="*/ 551 w 589"/>
                <a:gd name="T7" fmla="*/ 255 h 364"/>
                <a:gd name="T8" fmla="*/ 299 w 589"/>
                <a:gd name="T9" fmla="*/ 364 h 364"/>
                <a:gd name="T10" fmla="*/ 46 w 589"/>
                <a:gd name="T11" fmla="*/ 272 h 364"/>
              </a:gdLst>
              <a:ahLst/>
              <a:cxnLst>
                <a:cxn ang="0">
                  <a:pos x="T0" y="T1"/>
                </a:cxn>
                <a:cxn ang="0">
                  <a:pos x="T2" y="T3"/>
                </a:cxn>
                <a:cxn ang="0">
                  <a:pos x="T4" y="T5"/>
                </a:cxn>
                <a:cxn ang="0">
                  <a:pos x="T6" y="T7"/>
                </a:cxn>
                <a:cxn ang="0">
                  <a:pos x="T8" y="T9"/>
                </a:cxn>
                <a:cxn ang="0">
                  <a:pos x="T10" y="T11"/>
                </a:cxn>
              </a:cxnLst>
              <a:rect l="0" t="0" r="r" b="b"/>
              <a:pathLst>
                <a:path w="589" h="364">
                  <a:moveTo>
                    <a:pt x="46" y="272"/>
                  </a:moveTo>
                  <a:cubicBezTo>
                    <a:pt x="0" y="13"/>
                    <a:pt x="0" y="13"/>
                    <a:pt x="0" y="13"/>
                  </a:cubicBezTo>
                  <a:cubicBezTo>
                    <a:pt x="589" y="0"/>
                    <a:pt x="589" y="0"/>
                    <a:pt x="589" y="0"/>
                  </a:cubicBezTo>
                  <a:cubicBezTo>
                    <a:pt x="551" y="255"/>
                    <a:pt x="551" y="255"/>
                    <a:pt x="551" y="255"/>
                  </a:cubicBezTo>
                  <a:cubicBezTo>
                    <a:pt x="551" y="255"/>
                    <a:pt x="363" y="323"/>
                    <a:pt x="299" y="364"/>
                  </a:cubicBezTo>
                  <a:cubicBezTo>
                    <a:pt x="299" y="364"/>
                    <a:pt x="138" y="297"/>
                    <a:pt x="46" y="272"/>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 name="Oval 57">
              <a:extLst>
                <a:ext uri="{FF2B5EF4-FFF2-40B4-BE49-F238E27FC236}">
                  <a16:creationId xmlns:a16="http://schemas.microsoft.com/office/drawing/2014/main" id="{D8BAAB42-1A56-45AF-811B-B1B097A42C32}"/>
                </a:ext>
              </a:extLst>
            </p:cNvPr>
            <p:cNvSpPr>
              <a:spLocks noChangeArrowheads="1"/>
            </p:cNvSpPr>
            <p:nvPr/>
          </p:nvSpPr>
          <p:spPr bwMode="auto">
            <a:xfrm>
              <a:off x="3641725" y="4957763"/>
              <a:ext cx="103188" cy="1190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 name="Freeform 58">
              <a:extLst>
                <a:ext uri="{FF2B5EF4-FFF2-40B4-BE49-F238E27FC236}">
                  <a16:creationId xmlns:a16="http://schemas.microsoft.com/office/drawing/2014/main" id="{48F7EBB8-53D5-4A8A-AF84-78BEEAF3D153}"/>
                </a:ext>
              </a:extLst>
            </p:cNvPr>
            <p:cNvSpPr>
              <a:spLocks/>
            </p:cNvSpPr>
            <p:nvPr/>
          </p:nvSpPr>
          <p:spPr bwMode="auto">
            <a:xfrm>
              <a:off x="3452813" y="3827463"/>
              <a:ext cx="454025" cy="571500"/>
            </a:xfrm>
            <a:custGeom>
              <a:avLst/>
              <a:gdLst>
                <a:gd name="T0" fmla="*/ 229 w 293"/>
                <a:gd name="T1" fmla="*/ 130 h 369"/>
                <a:gd name="T2" fmla="*/ 229 w 293"/>
                <a:gd name="T3" fmla="*/ 129 h 369"/>
                <a:gd name="T4" fmla="*/ 226 w 293"/>
                <a:gd name="T5" fmla="*/ 37 h 369"/>
                <a:gd name="T6" fmla="*/ 86 w 293"/>
                <a:gd name="T7" fmla="*/ 28 h 369"/>
                <a:gd name="T8" fmla="*/ 74 w 293"/>
                <a:gd name="T9" fmla="*/ 133 h 369"/>
                <a:gd name="T10" fmla="*/ 0 w 293"/>
                <a:gd name="T11" fmla="*/ 158 h 369"/>
                <a:gd name="T12" fmla="*/ 169 w 293"/>
                <a:gd name="T13" fmla="*/ 342 h 369"/>
                <a:gd name="T14" fmla="*/ 293 w 293"/>
                <a:gd name="T15" fmla="*/ 150 h 369"/>
                <a:gd name="T16" fmla="*/ 229 w 293"/>
                <a:gd name="T17" fmla="*/ 13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69">
                  <a:moveTo>
                    <a:pt x="229" y="130"/>
                  </a:moveTo>
                  <a:cubicBezTo>
                    <a:pt x="229" y="130"/>
                    <a:pt x="229" y="129"/>
                    <a:pt x="229" y="129"/>
                  </a:cubicBezTo>
                  <a:cubicBezTo>
                    <a:pt x="222" y="114"/>
                    <a:pt x="226" y="37"/>
                    <a:pt x="226" y="37"/>
                  </a:cubicBezTo>
                  <a:cubicBezTo>
                    <a:pt x="226" y="37"/>
                    <a:pt x="82" y="0"/>
                    <a:pt x="86" y="28"/>
                  </a:cubicBezTo>
                  <a:cubicBezTo>
                    <a:pt x="90" y="56"/>
                    <a:pt x="74" y="133"/>
                    <a:pt x="74" y="133"/>
                  </a:cubicBezTo>
                  <a:cubicBezTo>
                    <a:pt x="0" y="158"/>
                    <a:pt x="0" y="158"/>
                    <a:pt x="0" y="158"/>
                  </a:cubicBezTo>
                  <a:cubicBezTo>
                    <a:pt x="0" y="158"/>
                    <a:pt x="79" y="369"/>
                    <a:pt x="169" y="342"/>
                  </a:cubicBezTo>
                  <a:cubicBezTo>
                    <a:pt x="259" y="314"/>
                    <a:pt x="293" y="150"/>
                    <a:pt x="293" y="150"/>
                  </a:cubicBezTo>
                  <a:lnTo>
                    <a:pt x="229" y="13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 name="Freeform 59">
              <a:extLst>
                <a:ext uri="{FF2B5EF4-FFF2-40B4-BE49-F238E27FC236}">
                  <a16:creationId xmlns:a16="http://schemas.microsoft.com/office/drawing/2014/main" id="{4E92AB7A-9B68-4C74-B7E0-39D70A40DC9A}"/>
                </a:ext>
              </a:extLst>
            </p:cNvPr>
            <p:cNvSpPr>
              <a:spLocks/>
            </p:cNvSpPr>
            <p:nvPr/>
          </p:nvSpPr>
          <p:spPr bwMode="auto">
            <a:xfrm>
              <a:off x="3590925" y="3914775"/>
              <a:ext cx="206375" cy="92075"/>
            </a:xfrm>
            <a:custGeom>
              <a:avLst/>
              <a:gdLst>
                <a:gd name="T0" fmla="*/ 0 w 133"/>
                <a:gd name="T1" fmla="*/ 3 h 59"/>
                <a:gd name="T2" fmla="*/ 63 w 133"/>
                <a:gd name="T3" fmla="*/ 32 h 59"/>
                <a:gd name="T4" fmla="*/ 133 w 133"/>
                <a:gd name="T5" fmla="*/ 0 h 59"/>
                <a:gd name="T6" fmla="*/ 63 w 133"/>
                <a:gd name="T7" fmla="*/ 52 h 59"/>
                <a:gd name="T8" fmla="*/ 0 w 133"/>
                <a:gd name="T9" fmla="*/ 3 h 59"/>
              </a:gdLst>
              <a:ahLst/>
              <a:cxnLst>
                <a:cxn ang="0">
                  <a:pos x="T0" y="T1"/>
                </a:cxn>
                <a:cxn ang="0">
                  <a:pos x="T2" y="T3"/>
                </a:cxn>
                <a:cxn ang="0">
                  <a:pos x="T4" y="T5"/>
                </a:cxn>
                <a:cxn ang="0">
                  <a:pos x="T6" y="T7"/>
                </a:cxn>
                <a:cxn ang="0">
                  <a:pos x="T8" y="T9"/>
                </a:cxn>
              </a:cxnLst>
              <a:rect l="0" t="0" r="r" b="b"/>
              <a:pathLst>
                <a:path w="133" h="59">
                  <a:moveTo>
                    <a:pt x="0" y="3"/>
                  </a:moveTo>
                  <a:cubicBezTo>
                    <a:pt x="0" y="3"/>
                    <a:pt x="22" y="32"/>
                    <a:pt x="63" y="32"/>
                  </a:cubicBezTo>
                  <a:cubicBezTo>
                    <a:pt x="89" y="32"/>
                    <a:pt x="107" y="26"/>
                    <a:pt x="133" y="0"/>
                  </a:cubicBezTo>
                  <a:cubicBezTo>
                    <a:pt x="133" y="0"/>
                    <a:pt x="123" y="48"/>
                    <a:pt x="63" y="52"/>
                  </a:cubicBezTo>
                  <a:cubicBezTo>
                    <a:pt x="63" y="52"/>
                    <a:pt x="20" y="59"/>
                    <a:pt x="0" y="3"/>
                  </a:cubicBezTo>
                  <a:close/>
                </a:path>
              </a:pathLst>
            </a:custGeom>
            <a:solidFill>
              <a:srgbClr val="A779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83" name="Group 82">
            <a:extLst>
              <a:ext uri="{FF2B5EF4-FFF2-40B4-BE49-F238E27FC236}">
                <a16:creationId xmlns:a16="http://schemas.microsoft.com/office/drawing/2014/main" id="{98CEFFFE-9AAA-4551-96F9-EFA02BEE0462}"/>
              </a:ext>
            </a:extLst>
          </p:cNvPr>
          <p:cNvGrpSpPr/>
          <p:nvPr/>
        </p:nvGrpSpPr>
        <p:grpSpPr>
          <a:xfrm>
            <a:off x="5098723" y="3198222"/>
            <a:ext cx="1994555" cy="3238795"/>
            <a:chOff x="-7597776" y="4797425"/>
            <a:chExt cx="4198938" cy="6818313"/>
          </a:xfrm>
        </p:grpSpPr>
        <p:sp>
          <p:nvSpPr>
            <p:cNvPr id="46" name="Freeform 5">
              <a:extLst>
                <a:ext uri="{FF2B5EF4-FFF2-40B4-BE49-F238E27FC236}">
                  <a16:creationId xmlns:a16="http://schemas.microsoft.com/office/drawing/2014/main" id="{70800BA7-70F8-4436-B529-599CCC7827DB}"/>
                </a:ext>
              </a:extLst>
            </p:cNvPr>
            <p:cNvSpPr>
              <a:spLocks/>
            </p:cNvSpPr>
            <p:nvPr/>
          </p:nvSpPr>
          <p:spPr bwMode="auto">
            <a:xfrm>
              <a:off x="-5446713" y="5178425"/>
              <a:ext cx="584200" cy="784225"/>
            </a:xfrm>
            <a:custGeom>
              <a:avLst/>
              <a:gdLst>
                <a:gd name="T0" fmla="*/ 154 w 222"/>
                <a:gd name="T1" fmla="*/ 19 h 299"/>
                <a:gd name="T2" fmla="*/ 184 w 222"/>
                <a:gd name="T3" fmla="*/ 171 h 299"/>
                <a:gd name="T4" fmla="*/ 217 w 222"/>
                <a:gd name="T5" fmla="*/ 224 h 299"/>
                <a:gd name="T6" fmla="*/ 201 w 222"/>
                <a:gd name="T7" fmla="*/ 271 h 299"/>
                <a:gd name="T8" fmla="*/ 152 w 222"/>
                <a:gd name="T9" fmla="*/ 275 h 299"/>
                <a:gd name="T10" fmla="*/ 142 w 222"/>
                <a:gd name="T11" fmla="*/ 270 h 299"/>
                <a:gd name="T12" fmla="*/ 106 w 222"/>
                <a:gd name="T13" fmla="*/ 285 h 299"/>
                <a:gd name="T14" fmla="*/ 58 w 222"/>
                <a:gd name="T15" fmla="*/ 294 h 299"/>
                <a:gd name="T16" fmla="*/ 19 w 222"/>
                <a:gd name="T17" fmla="*/ 246 h 299"/>
                <a:gd name="T18" fmla="*/ 31 w 222"/>
                <a:gd name="T19" fmla="*/ 71 h 299"/>
                <a:gd name="T20" fmla="*/ 80 w 222"/>
                <a:gd name="T21"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299">
                  <a:moveTo>
                    <a:pt x="154" y="19"/>
                  </a:moveTo>
                  <a:cubicBezTo>
                    <a:pt x="180" y="65"/>
                    <a:pt x="158" y="126"/>
                    <a:pt x="184" y="171"/>
                  </a:cubicBezTo>
                  <a:cubicBezTo>
                    <a:pt x="195" y="189"/>
                    <a:pt x="212" y="203"/>
                    <a:pt x="217" y="224"/>
                  </a:cubicBezTo>
                  <a:cubicBezTo>
                    <a:pt x="222" y="241"/>
                    <a:pt x="215" y="260"/>
                    <a:pt x="201" y="271"/>
                  </a:cubicBezTo>
                  <a:cubicBezTo>
                    <a:pt x="188" y="281"/>
                    <a:pt x="167" y="283"/>
                    <a:pt x="152" y="275"/>
                  </a:cubicBezTo>
                  <a:cubicBezTo>
                    <a:pt x="148" y="273"/>
                    <a:pt x="145" y="271"/>
                    <a:pt x="142" y="270"/>
                  </a:cubicBezTo>
                  <a:cubicBezTo>
                    <a:pt x="129" y="266"/>
                    <a:pt x="117" y="278"/>
                    <a:pt x="106" y="285"/>
                  </a:cubicBezTo>
                  <a:cubicBezTo>
                    <a:pt x="92" y="295"/>
                    <a:pt x="74" y="299"/>
                    <a:pt x="58" y="294"/>
                  </a:cubicBezTo>
                  <a:cubicBezTo>
                    <a:pt x="38" y="287"/>
                    <a:pt x="25" y="267"/>
                    <a:pt x="19" y="246"/>
                  </a:cubicBezTo>
                  <a:cubicBezTo>
                    <a:pt x="0" y="190"/>
                    <a:pt x="13" y="128"/>
                    <a:pt x="31" y="71"/>
                  </a:cubicBezTo>
                  <a:cubicBezTo>
                    <a:pt x="39" y="42"/>
                    <a:pt x="52" y="11"/>
                    <a:pt x="80" y="0"/>
                  </a:cubicBezTo>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6">
              <a:extLst>
                <a:ext uri="{FF2B5EF4-FFF2-40B4-BE49-F238E27FC236}">
                  <a16:creationId xmlns:a16="http://schemas.microsoft.com/office/drawing/2014/main" id="{F337F284-9FC5-4D18-8EE2-63041411D1B7}"/>
                </a:ext>
              </a:extLst>
            </p:cNvPr>
            <p:cNvSpPr>
              <a:spLocks/>
            </p:cNvSpPr>
            <p:nvPr/>
          </p:nvSpPr>
          <p:spPr bwMode="auto">
            <a:xfrm>
              <a:off x="-5176838" y="5986463"/>
              <a:ext cx="1778000" cy="1144588"/>
            </a:xfrm>
            <a:custGeom>
              <a:avLst/>
              <a:gdLst>
                <a:gd name="T0" fmla="*/ 658 w 676"/>
                <a:gd name="T1" fmla="*/ 192 h 436"/>
                <a:gd name="T2" fmla="*/ 662 w 676"/>
                <a:gd name="T3" fmla="*/ 216 h 436"/>
                <a:gd name="T4" fmla="*/ 550 w 676"/>
                <a:gd name="T5" fmla="*/ 268 h 436"/>
                <a:gd name="T6" fmla="*/ 236 w 676"/>
                <a:gd name="T7" fmla="*/ 436 h 436"/>
                <a:gd name="T8" fmla="*/ 12 w 676"/>
                <a:gd name="T9" fmla="*/ 114 h 436"/>
                <a:gd name="T10" fmla="*/ 44 w 676"/>
                <a:gd name="T11" fmla="*/ 0 h 436"/>
                <a:gd name="T12" fmla="*/ 99 w 676"/>
                <a:gd name="T13" fmla="*/ 49 h 436"/>
                <a:gd name="T14" fmla="*/ 253 w 676"/>
                <a:gd name="T15" fmla="*/ 325 h 436"/>
                <a:gd name="T16" fmla="*/ 520 w 676"/>
                <a:gd name="T17" fmla="*/ 222 h 436"/>
                <a:gd name="T18" fmla="*/ 562 w 676"/>
                <a:gd name="T19" fmla="*/ 187 h 436"/>
                <a:gd name="T20" fmla="*/ 606 w 676"/>
                <a:gd name="T21" fmla="*/ 117 h 436"/>
                <a:gd name="T22" fmla="*/ 676 w 676"/>
                <a:gd name="T23" fmla="*/ 88 h 436"/>
                <a:gd name="T24" fmla="*/ 633 w 676"/>
                <a:gd name="T25" fmla="*/ 128 h 436"/>
                <a:gd name="T26" fmla="*/ 612 w 676"/>
                <a:gd name="T27" fmla="*/ 156 h 436"/>
                <a:gd name="T28" fmla="*/ 628 w 676"/>
                <a:gd name="T29" fmla="*/ 158 h 436"/>
                <a:gd name="T30" fmla="*/ 662 w 676"/>
                <a:gd name="T31" fmla="*/ 167 h 436"/>
                <a:gd name="T32" fmla="*/ 658 w 676"/>
                <a:gd name="T33" fmla="*/ 19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6" h="436">
                  <a:moveTo>
                    <a:pt x="658" y="192"/>
                  </a:moveTo>
                  <a:cubicBezTo>
                    <a:pt x="658" y="198"/>
                    <a:pt x="668" y="203"/>
                    <a:pt x="662" y="216"/>
                  </a:cubicBezTo>
                  <a:cubicBezTo>
                    <a:pt x="647" y="246"/>
                    <a:pt x="603" y="287"/>
                    <a:pt x="550" y="268"/>
                  </a:cubicBezTo>
                  <a:cubicBezTo>
                    <a:pt x="548" y="269"/>
                    <a:pt x="258" y="436"/>
                    <a:pt x="236" y="436"/>
                  </a:cubicBezTo>
                  <a:cubicBezTo>
                    <a:pt x="214" y="436"/>
                    <a:pt x="62" y="292"/>
                    <a:pt x="12" y="114"/>
                  </a:cubicBezTo>
                  <a:cubicBezTo>
                    <a:pt x="0" y="72"/>
                    <a:pt x="5" y="22"/>
                    <a:pt x="44" y="0"/>
                  </a:cubicBezTo>
                  <a:cubicBezTo>
                    <a:pt x="44" y="0"/>
                    <a:pt x="78" y="8"/>
                    <a:pt x="99" y="49"/>
                  </a:cubicBezTo>
                  <a:cubicBezTo>
                    <a:pt x="132" y="111"/>
                    <a:pt x="231" y="317"/>
                    <a:pt x="253" y="325"/>
                  </a:cubicBezTo>
                  <a:cubicBezTo>
                    <a:pt x="280" y="307"/>
                    <a:pt x="413" y="267"/>
                    <a:pt x="520" y="222"/>
                  </a:cubicBezTo>
                  <a:cubicBezTo>
                    <a:pt x="544" y="211"/>
                    <a:pt x="553" y="202"/>
                    <a:pt x="562" y="187"/>
                  </a:cubicBezTo>
                  <a:cubicBezTo>
                    <a:pt x="570" y="171"/>
                    <a:pt x="590" y="134"/>
                    <a:pt x="606" y="117"/>
                  </a:cubicBezTo>
                  <a:cubicBezTo>
                    <a:pt x="612" y="111"/>
                    <a:pt x="676" y="77"/>
                    <a:pt x="676" y="88"/>
                  </a:cubicBezTo>
                  <a:cubicBezTo>
                    <a:pt x="676" y="95"/>
                    <a:pt x="657" y="112"/>
                    <a:pt x="633" y="128"/>
                  </a:cubicBezTo>
                  <a:cubicBezTo>
                    <a:pt x="620" y="135"/>
                    <a:pt x="614" y="150"/>
                    <a:pt x="612" y="156"/>
                  </a:cubicBezTo>
                  <a:cubicBezTo>
                    <a:pt x="610" y="160"/>
                    <a:pt x="618" y="159"/>
                    <a:pt x="628" y="158"/>
                  </a:cubicBezTo>
                  <a:cubicBezTo>
                    <a:pt x="641" y="158"/>
                    <a:pt x="659" y="157"/>
                    <a:pt x="662" y="167"/>
                  </a:cubicBezTo>
                  <a:cubicBezTo>
                    <a:pt x="662" y="169"/>
                    <a:pt x="658" y="188"/>
                    <a:pt x="658" y="192"/>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7">
              <a:extLst>
                <a:ext uri="{FF2B5EF4-FFF2-40B4-BE49-F238E27FC236}">
                  <a16:creationId xmlns:a16="http://schemas.microsoft.com/office/drawing/2014/main" id="{5DF36990-798B-4795-96BA-43DBD0F79123}"/>
                </a:ext>
              </a:extLst>
            </p:cNvPr>
            <p:cNvSpPr>
              <a:spLocks/>
            </p:cNvSpPr>
            <p:nvPr/>
          </p:nvSpPr>
          <p:spPr bwMode="auto">
            <a:xfrm>
              <a:off x="-5189538" y="5972175"/>
              <a:ext cx="493713" cy="661988"/>
            </a:xfrm>
            <a:custGeom>
              <a:avLst/>
              <a:gdLst>
                <a:gd name="T0" fmla="*/ 38 w 188"/>
                <a:gd name="T1" fmla="*/ 0 h 252"/>
                <a:gd name="T2" fmla="*/ 124 w 188"/>
                <a:gd name="T3" fmla="*/ 67 h 252"/>
                <a:gd name="T4" fmla="*/ 136 w 188"/>
                <a:gd name="T5" fmla="*/ 94 h 252"/>
                <a:gd name="T6" fmla="*/ 188 w 188"/>
                <a:gd name="T7" fmla="*/ 208 h 252"/>
                <a:gd name="T8" fmla="*/ 120 w 188"/>
                <a:gd name="T9" fmla="*/ 241 h 252"/>
                <a:gd name="T10" fmla="*/ 57 w 188"/>
                <a:gd name="T11" fmla="*/ 250 h 252"/>
                <a:gd name="T12" fmla="*/ 46 w 188"/>
                <a:gd name="T13" fmla="*/ 247 h 252"/>
                <a:gd name="T14" fmla="*/ 35 w 188"/>
                <a:gd name="T15" fmla="*/ 238 h 252"/>
                <a:gd name="T16" fmla="*/ 16 w 188"/>
                <a:gd name="T17" fmla="*/ 215 h 252"/>
                <a:gd name="T18" fmla="*/ 3 w 188"/>
                <a:gd name="T19" fmla="*/ 192 h 252"/>
                <a:gd name="T20" fmla="*/ 6 w 188"/>
                <a:gd name="T21" fmla="*/ 158 h 252"/>
                <a:gd name="T22" fmla="*/ 38 w 188"/>
                <a:gd name="T2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252">
                  <a:moveTo>
                    <a:pt x="38" y="0"/>
                  </a:moveTo>
                  <a:cubicBezTo>
                    <a:pt x="75" y="9"/>
                    <a:pt x="106" y="33"/>
                    <a:pt x="124" y="67"/>
                  </a:cubicBezTo>
                  <a:cubicBezTo>
                    <a:pt x="129" y="76"/>
                    <a:pt x="132" y="85"/>
                    <a:pt x="136" y="94"/>
                  </a:cubicBezTo>
                  <a:cubicBezTo>
                    <a:pt x="152" y="133"/>
                    <a:pt x="173" y="169"/>
                    <a:pt x="188" y="208"/>
                  </a:cubicBezTo>
                  <a:cubicBezTo>
                    <a:pt x="167" y="225"/>
                    <a:pt x="142" y="233"/>
                    <a:pt x="120" y="241"/>
                  </a:cubicBezTo>
                  <a:cubicBezTo>
                    <a:pt x="100" y="249"/>
                    <a:pt x="78" y="252"/>
                    <a:pt x="57" y="250"/>
                  </a:cubicBezTo>
                  <a:cubicBezTo>
                    <a:pt x="53" y="249"/>
                    <a:pt x="49" y="249"/>
                    <a:pt x="46" y="247"/>
                  </a:cubicBezTo>
                  <a:cubicBezTo>
                    <a:pt x="41" y="245"/>
                    <a:pt x="38" y="241"/>
                    <a:pt x="35" y="238"/>
                  </a:cubicBezTo>
                  <a:cubicBezTo>
                    <a:pt x="28" y="230"/>
                    <a:pt x="22" y="222"/>
                    <a:pt x="16" y="215"/>
                  </a:cubicBezTo>
                  <a:cubicBezTo>
                    <a:pt x="10" y="208"/>
                    <a:pt x="5" y="201"/>
                    <a:pt x="3" y="192"/>
                  </a:cubicBezTo>
                  <a:cubicBezTo>
                    <a:pt x="0" y="181"/>
                    <a:pt x="3" y="169"/>
                    <a:pt x="6" y="158"/>
                  </a:cubicBezTo>
                  <a:cubicBezTo>
                    <a:pt x="38" y="0"/>
                    <a:pt x="38" y="0"/>
                    <a:pt x="38" y="0"/>
                  </a:cubicBezTo>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8">
              <a:extLst>
                <a:ext uri="{FF2B5EF4-FFF2-40B4-BE49-F238E27FC236}">
                  <a16:creationId xmlns:a16="http://schemas.microsoft.com/office/drawing/2014/main" id="{431DFC91-41E6-45FC-8FAB-3D5CB7E01811}"/>
                </a:ext>
              </a:extLst>
            </p:cNvPr>
            <p:cNvSpPr>
              <a:spLocks/>
            </p:cNvSpPr>
            <p:nvPr/>
          </p:nvSpPr>
          <p:spPr bwMode="auto">
            <a:xfrm>
              <a:off x="-4873626" y="66055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48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9">
              <a:extLst>
                <a:ext uri="{FF2B5EF4-FFF2-40B4-BE49-F238E27FC236}">
                  <a16:creationId xmlns:a16="http://schemas.microsoft.com/office/drawing/2014/main" id="{6D09B8A5-AA7A-425C-B732-BD71DC9564F9}"/>
                </a:ext>
              </a:extLst>
            </p:cNvPr>
            <p:cNvSpPr>
              <a:spLocks/>
            </p:cNvSpPr>
            <p:nvPr/>
          </p:nvSpPr>
          <p:spPr bwMode="auto">
            <a:xfrm>
              <a:off x="-5037138" y="6243638"/>
              <a:ext cx="236538" cy="385763"/>
            </a:xfrm>
            <a:custGeom>
              <a:avLst/>
              <a:gdLst>
                <a:gd name="T0" fmla="*/ 10 w 90"/>
                <a:gd name="T1" fmla="*/ 0 h 147"/>
                <a:gd name="T2" fmla="*/ 2 w 90"/>
                <a:gd name="T3" fmla="*/ 5 h 147"/>
                <a:gd name="T4" fmla="*/ 0 w 90"/>
                <a:gd name="T5" fmla="*/ 17 h 147"/>
                <a:gd name="T6" fmla="*/ 8 w 90"/>
                <a:gd name="T7" fmla="*/ 64 h 147"/>
                <a:gd name="T8" fmla="*/ 3 w 90"/>
                <a:gd name="T9" fmla="*/ 147 h 147"/>
                <a:gd name="T10" fmla="*/ 3 w 90"/>
                <a:gd name="T11" fmla="*/ 147 h 147"/>
                <a:gd name="T12" fmla="*/ 12 w 90"/>
                <a:gd name="T13" fmla="*/ 147 h 147"/>
                <a:gd name="T14" fmla="*/ 62 w 90"/>
                <a:gd name="T15" fmla="*/ 138 h 147"/>
                <a:gd name="T16" fmla="*/ 62 w 90"/>
                <a:gd name="T17" fmla="*/ 138 h 147"/>
                <a:gd name="T18" fmla="*/ 62 w 90"/>
                <a:gd name="T19" fmla="*/ 138 h 147"/>
                <a:gd name="T20" fmla="*/ 90 w 90"/>
                <a:gd name="T21" fmla="*/ 127 h 147"/>
                <a:gd name="T22" fmla="*/ 18 w 90"/>
                <a:gd name="T23" fmla="*/ 4 h 147"/>
                <a:gd name="T24" fmla="*/ 13 w 90"/>
                <a:gd name="T25" fmla="*/ 0 h 147"/>
                <a:gd name="T26" fmla="*/ 10 w 90"/>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47">
                  <a:moveTo>
                    <a:pt x="10" y="0"/>
                  </a:moveTo>
                  <a:cubicBezTo>
                    <a:pt x="7" y="0"/>
                    <a:pt x="4" y="2"/>
                    <a:pt x="2" y="5"/>
                  </a:cubicBezTo>
                  <a:cubicBezTo>
                    <a:pt x="0" y="8"/>
                    <a:pt x="0" y="13"/>
                    <a:pt x="0" y="17"/>
                  </a:cubicBezTo>
                  <a:cubicBezTo>
                    <a:pt x="0" y="33"/>
                    <a:pt x="3" y="49"/>
                    <a:pt x="8" y="64"/>
                  </a:cubicBezTo>
                  <a:cubicBezTo>
                    <a:pt x="3" y="147"/>
                    <a:pt x="3" y="147"/>
                    <a:pt x="3" y="147"/>
                  </a:cubicBezTo>
                  <a:cubicBezTo>
                    <a:pt x="3" y="147"/>
                    <a:pt x="3" y="147"/>
                    <a:pt x="3" y="147"/>
                  </a:cubicBezTo>
                  <a:cubicBezTo>
                    <a:pt x="6" y="147"/>
                    <a:pt x="9" y="147"/>
                    <a:pt x="12" y="147"/>
                  </a:cubicBezTo>
                  <a:cubicBezTo>
                    <a:pt x="29" y="147"/>
                    <a:pt x="46" y="144"/>
                    <a:pt x="62" y="138"/>
                  </a:cubicBezTo>
                  <a:cubicBezTo>
                    <a:pt x="62" y="138"/>
                    <a:pt x="62" y="138"/>
                    <a:pt x="62" y="138"/>
                  </a:cubicBezTo>
                  <a:cubicBezTo>
                    <a:pt x="62" y="138"/>
                    <a:pt x="62" y="138"/>
                    <a:pt x="62" y="138"/>
                  </a:cubicBezTo>
                  <a:cubicBezTo>
                    <a:pt x="71" y="135"/>
                    <a:pt x="81" y="131"/>
                    <a:pt x="90" y="127"/>
                  </a:cubicBezTo>
                  <a:cubicBezTo>
                    <a:pt x="80" y="81"/>
                    <a:pt x="49" y="41"/>
                    <a:pt x="18" y="4"/>
                  </a:cubicBezTo>
                  <a:cubicBezTo>
                    <a:pt x="16" y="3"/>
                    <a:pt x="15" y="1"/>
                    <a:pt x="13" y="0"/>
                  </a:cubicBezTo>
                  <a:cubicBezTo>
                    <a:pt x="12" y="0"/>
                    <a:pt x="11" y="0"/>
                    <a:pt x="10" y="0"/>
                  </a:cubicBezTo>
                </a:path>
              </a:pathLst>
            </a:custGeom>
            <a:solidFill>
              <a:srgbClr val="5E5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10">
              <a:extLst>
                <a:ext uri="{FF2B5EF4-FFF2-40B4-BE49-F238E27FC236}">
                  <a16:creationId xmlns:a16="http://schemas.microsoft.com/office/drawing/2014/main" id="{7988B0B3-1CC6-41F8-B712-0FD3167B4072}"/>
                </a:ext>
              </a:extLst>
            </p:cNvPr>
            <p:cNvSpPr>
              <a:spLocks/>
            </p:cNvSpPr>
            <p:nvPr/>
          </p:nvSpPr>
          <p:spPr bwMode="auto">
            <a:xfrm>
              <a:off x="-5854701" y="5718175"/>
              <a:ext cx="633413" cy="493713"/>
            </a:xfrm>
            <a:custGeom>
              <a:avLst/>
              <a:gdLst>
                <a:gd name="T0" fmla="*/ 200 w 241"/>
                <a:gd name="T1" fmla="*/ 15 h 188"/>
                <a:gd name="T2" fmla="*/ 207 w 241"/>
                <a:gd name="T3" fmla="*/ 70 h 188"/>
                <a:gd name="T4" fmla="*/ 241 w 241"/>
                <a:gd name="T5" fmla="*/ 80 h 188"/>
                <a:gd name="T6" fmla="*/ 241 w 241"/>
                <a:gd name="T7" fmla="*/ 188 h 188"/>
                <a:gd name="T8" fmla="*/ 98 w 241"/>
                <a:gd name="T9" fmla="*/ 166 h 188"/>
                <a:gd name="T10" fmla="*/ 0 w 241"/>
                <a:gd name="T11" fmla="*/ 111 h 188"/>
                <a:gd name="T12" fmla="*/ 103 w 241"/>
                <a:gd name="T13" fmla="*/ 67 h 188"/>
                <a:gd name="T14" fmla="*/ 97 w 241"/>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88">
                  <a:moveTo>
                    <a:pt x="200" y="15"/>
                  </a:moveTo>
                  <a:cubicBezTo>
                    <a:pt x="200" y="15"/>
                    <a:pt x="199" y="67"/>
                    <a:pt x="207" y="70"/>
                  </a:cubicBezTo>
                  <a:cubicBezTo>
                    <a:pt x="223" y="77"/>
                    <a:pt x="241" y="80"/>
                    <a:pt x="241" y="80"/>
                  </a:cubicBezTo>
                  <a:cubicBezTo>
                    <a:pt x="241" y="188"/>
                    <a:pt x="241" y="188"/>
                    <a:pt x="241" y="188"/>
                  </a:cubicBezTo>
                  <a:cubicBezTo>
                    <a:pt x="98" y="166"/>
                    <a:pt x="98" y="166"/>
                    <a:pt x="98" y="166"/>
                  </a:cubicBezTo>
                  <a:cubicBezTo>
                    <a:pt x="0" y="111"/>
                    <a:pt x="0" y="111"/>
                    <a:pt x="0" y="111"/>
                  </a:cubicBezTo>
                  <a:cubicBezTo>
                    <a:pt x="0" y="111"/>
                    <a:pt x="102" y="77"/>
                    <a:pt x="103" y="67"/>
                  </a:cubicBezTo>
                  <a:cubicBezTo>
                    <a:pt x="104" y="57"/>
                    <a:pt x="97" y="0"/>
                    <a:pt x="97" y="0"/>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11">
              <a:extLst>
                <a:ext uri="{FF2B5EF4-FFF2-40B4-BE49-F238E27FC236}">
                  <a16:creationId xmlns:a16="http://schemas.microsoft.com/office/drawing/2014/main" id="{A5974482-6D57-4CB5-8484-0F14391B7D86}"/>
                </a:ext>
              </a:extLst>
            </p:cNvPr>
            <p:cNvSpPr>
              <a:spLocks/>
            </p:cNvSpPr>
            <p:nvPr/>
          </p:nvSpPr>
          <p:spPr bwMode="auto">
            <a:xfrm>
              <a:off x="-6010276" y="9242425"/>
              <a:ext cx="563563" cy="2132013"/>
            </a:xfrm>
            <a:custGeom>
              <a:avLst/>
              <a:gdLst>
                <a:gd name="T0" fmla="*/ 39 w 214"/>
                <a:gd name="T1" fmla="*/ 225 h 812"/>
                <a:gd name="T2" fmla="*/ 39 w 214"/>
                <a:gd name="T3" fmla="*/ 225 h 812"/>
                <a:gd name="T4" fmla="*/ 10 w 214"/>
                <a:gd name="T5" fmla="*/ 805 h 812"/>
                <a:gd name="T6" fmla="*/ 63 w 214"/>
                <a:gd name="T7" fmla="*/ 812 h 812"/>
                <a:gd name="T8" fmla="*/ 206 w 214"/>
                <a:gd name="T9" fmla="*/ 111 h 812"/>
                <a:gd name="T10" fmla="*/ 209 w 214"/>
                <a:gd name="T11" fmla="*/ 89 h 812"/>
                <a:gd name="T12" fmla="*/ 95 w 214"/>
                <a:gd name="T13" fmla="*/ 70 h 812"/>
                <a:gd name="T14" fmla="*/ 75 w 214"/>
                <a:gd name="T15" fmla="*/ 108 h 812"/>
                <a:gd name="T16" fmla="*/ 68 w 214"/>
                <a:gd name="T17" fmla="*/ 125 h 812"/>
                <a:gd name="T18" fmla="*/ 68 w 214"/>
                <a:gd name="T19" fmla="*/ 125 h 812"/>
                <a:gd name="T20" fmla="*/ 49 w 214"/>
                <a:gd name="T21" fmla="*/ 184 h 812"/>
                <a:gd name="T22" fmla="*/ 49 w 214"/>
                <a:gd name="T23" fmla="*/ 186 h 812"/>
                <a:gd name="T24" fmla="*/ 44 w 214"/>
                <a:gd name="T25" fmla="*/ 204 h 812"/>
                <a:gd name="T26" fmla="*/ 44 w 214"/>
                <a:gd name="T27" fmla="*/ 206 h 812"/>
                <a:gd name="T28" fmla="*/ 39 w 214"/>
                <a:gd name="T29" fmla="*/ 225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 h="812">
                  <a:moveTo>
                    <a:pt x="39" y="225"/>
                  </a:moveTo>
                  <a:cubicBezTo>
                    <a:pt x="39" y="225"/>
                    <a:pt x="39" y="225"/>
                    <a:pt x="39" y="225"/>
                  </a:cubicBezTo>
                  <a:cubicBezTo>
                    <a:pt x="0" y="411"/>
                    <a:pt x="19" y="666"/>
                    <a:pt x="10" y="805"/>
                  </a:cubicBezTo>
                  <a:cubicBezTo>
                    <a:pt x="12" y="806"/>
                    <a:pt x="63" y="812"/>
                    <a:pt x="63" y="812"/>
                  </a:cubicBezTo>
                  <a:cubicBezTo>
                    <a:pt x="63" y="812"/>
                    <a:pt x="184" y="224"/>
                    <a:pt x="206" y="111"/>
                  </a:cubicBezTo>
                  <a:cubicBezTo>
                    <a:pt x="208" y="103"/>
                    <a:pt x="209" y="95"/>
                    <a:pt x="209" y="89"/>
                  </a:cubicBezTo>
                  <a:cubicBezTo>
                    <a:pt x="214" y="4"/>
                    <a:pt x="138" y="0"/>
                    <a:pt x="95" y="70"/>
                  </a:cubicBezTo>
                  <a:cubicBezTo>
                    <a:pt x="88" y="81"/>
                    <a:pt x="81" y="94"/>
                    <a:pt x="75" y="108"/>
                  </a:cubicBezTo>
                  <a:cubicBezTo>
                    <a:pt x="73" y="113"/>
                    <a:pt x="70" y="119"/>
                    <a:pt x="68" y="125"/>
                  </a:cubicBezTo>
                  <a:cubicBezTo>
                    <a:pt x="68" y="125"/>
                    <a:pt x="68" y="125"/>
                    <a:pt x="68" y="125"/>
                  </a:cubicBezTo>
                  <a:cubicBezTo>
                    <a:pt x="61" y="143"/>
                    <a:pt x="55" y="163"/>
                    <a:pt x="49" y="184"/>
                  </a:cubicBezTo>
                  <a:cubicBezTo>
                    <a:pt x="49" y="186"/>
                    <a:pt x="49" y="186"/>
                    <a:pt x="49" y="186"/>
                  </a:cubicBezTo>
                  <a:cubicBezTo>
                    <a:pt x="47" y="192"/>
                    <a:pt x="45" y="198"/>
                    <a:pt x="44" y="204"/>
                  </a:cubicBezTo>
                  <a:cubicBezTo>
                    <a:pt x="44" y="206"/>
                    <a:pt x="44" y="206"/>
                    <a:pt x="44" y="206"/>
                  </a:cubicBezTo>
                  <a:cubicBezTo>
                    <a:pt x="42" y="212"/>
                    <a:pt x="41" y="218"/>
                    <a:pt x="39" y="22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12">
              <a:extLst>
                <a:ext uri="{FF2B5EF4-FFF2-40B4-BE49-F238E27FC236}">
                  <a16:creationId xmlns:a16="http://schemas.microsoft.com/office/drawing/2014/main" id="{F0B39C43-76A5-41FC-A05D-127348895452}"/>
                </a:ext>
              </a:extLst>
            </p:cNvPr>
            <p:cNvSpPr>
              <a:spLocks/>
            </p:cNvSpPr>
            <p:nvPr/>
          </p:nvSpPr>
          <p:spPr bwMode="auto">
            <a:xfrm>
              <a:off x="-5899151" y="7686675"/>
              <a:ext cx="601663" cy="2025650"/>
            </a:xfrm>
            <a:custGeom>
              <a:avLst/>
              <a:gdLst>
                <a:gd name="T0" fmla="*/ 227 w 229"/>
                <a:gd name="T1" fmla="*/ 152 h 772"/>
                <a:gd name="T2" fmla="*/ 207 w 229"/>
                <a:gd name="T3" fmla="*/ 326 h 772"/>
                <a:gd name="T4" fmla="*/ 182 w 229"/>
                <a:gd name="T5" fmla="*/ 545 h 772"/>
                <a:gd name="T6" fmla="*/ 172 w 229"/>
                <a:gd name="T7" fmla="*/ 651 h 772"/>
                <a:gd name="T8" fmla="*/ 167 w 229"/>
                <a:gd name="T9" fmla="*/ 682 h 772"/>
                <a:gd name="T10" fmla="*/ 167 w 229"/>
                <a:gd name="T11" fmla="*/ 682 h 772"/>
                <a:gd name="T12" fmla="*/ 55 w 229"/>
                <a:gd name="T13" fmla="*/ 752 h 772"/>
                <a:gd name="T14" fmla="*/ 41 w 229"/>
                <a:gd name="T15" fmla="*/ 743 h 772"/>
                <a:gd name="T16" fmla="*/ 26 w 229"/>
                <a:gd name="T17" fmla="*/ 718 h 772"/>
                <a:gd name="T18" fmla="*/ 26 w 229"/>
                <a:gd name="T19" fmla="*/ 718 h 772"/>
                <a:gd name="T20" fmla="*/ 19 w 229"/>
                <a:gd name="T21" fmla="*/ 649 h 772"/>
                <a:gd name="T22" fmla="*/ 19 w 229"/>
                <a:gd name="T23" fmla="*/ 648 h 772"/>
                <a:gd name="T24" fmla="*/ 19 w 229"/>
                <a:gd name="T25" fmla="*/ 648 h 772"/>
                <a:gd name="T26" fmla="*/ 19 w 229"/>
                <a:gd name="T27" fmla="*/ 647 h 772"/>
                <a:gd name="T28" fmla="*/ 8 w 229"/>
                <a:gd name="T29" fmla="*/ 452 h 772"/>
                <a:gd name="T30" fmla="*/ 1 w 229"/>
                <a:gd name="T31" fmla="*/ 240 h 772"/>
                <a:gd name="T32" fmla="*/ 0 w 229"/>
                <a:gd name="T33" fmla="*/ 232 h 772"/>
                <a:gd name="T34" fmla="*/ 210 w 229"/>
                <a:gd name="T35" fmla="*/ 44 h 772"/>
                <a:gd name="T36" fmla="*/ 213 w 229"/>
                <a:gd name="T37" fmla="*/ 46 h 772"/>
                <a:gd name="T38" fmla="*/ 216 w 229"/>
                <a:gd name="T39" fmla="*/ 47 h 772"/>
                <a:gd name="T40" fmla="*/ 229 w 229"/>
                <a:gd name="T41" fmla="*/ 99 h 772"/>
                <a:gd name="T42" fmla="*/ 227 w 229"/>
                <a:gd name="T43" fmla="*/ 15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772">
                  <a:moveTo>
                    <a:pt x="227" y="152"/>
                  </a:moveTo>
                  <a:cubicBezTo>
                    <a:pt x="225" y="167"/>
                    <a:pt x="217" y="240"/>
                    <a:pt x="207" y="326"/>
                  </a:cubicBezTo>
                  <a:cubicBezTo>
                    <a:pt x="199" y="399"/>
                    <a:pt x="190" y="480"/>
                    <a:pt x="182" y="545"/>
                  </a:cubicBezTo>
                  <a:cubicBezTo>
                    <a:pt x="177" y="594"/>
                    <a:pt x="173" y="632"/>
                    <a:pt x="172" y="651"/>
                  </a:cubicBezTo>
                  <a:cubicBezTo>
                    <a:pt x="171" y="662"/>
                    <a:pt x="169" y="672"/>
                    <a:pt x="167" y="682"/>
                  </a:cubicBezTo>
                  <a:cubicBezTo>
                    <a:pt x="167" y="682"/>
                    <a:pt x="167" y="682"/>
                    <a:pt x="167" y="682"/>
                  </a:cubicBezTo>
                  <a:cubicBezTo>
                    <a:pt x="149" y="767"/>
                    <a:pt x="90" y="772"/>
                    <a:pt x="55" y="752"/>
                  </a:cubicBezTo>
                  <a:cubicBezTo>
                    <a:pt x="50" y="750"/>
                    <a:pt x="45" y="746"/>
                    <a:pt x="41" y="743"/>
                  </a:cubicBezTo>
                  <a:cubicBezTo>
                    <a:pt x="33" y="736"/>
                    <a:pt x="27" y="727"/>
                    <a:pt x="26" y="718"/>
                  </a:cubicBezTo>
                  <a:cubicBezTo>
                    <a:pt x="26" y="718"/>
                    <a:pt x="26" y="718"/>
                    <a:pt x="26" y="718"/>
                  </a:cubicBezTo>
                  <a:cubicBezTo>
                    <a:pt x="24" y="701"/>
                    <a:pt x="21" y="677"/>
                    <a:pt x="19" y="649"/>
                  </a:cubicBezTo>
                  <a:cubicBezTo>
                    <a:pt x="19" y="648"/>
                    <a:pt x="19" y="648"/>
                    <a:pt x="19" y="648"/>
                  </a:cubicBezTo>
                  <a:cubicBezTo>
                    <a:pt x="19" y="648"/>
                    <a:pt x="19" y="648"/>
                    <a:pt x="19" y="648"/>
                  </a:cubicBezTo>
                  <a:cubicBezTo>
                    <a:pt x="19" y="647"/>
                    <a:pt x="19" y="647"/>
                    <a:pt x="19" y="647"/>
                  </a:cubicBezTo>
                  <a:cubicBezTo>
                    <a:pt x="15" y="592"/>
                    <a:pt x="11" y="521"/>
                    <a:pt x="8" y="452"/>
                  </a:cubicBezTo>
                  <a:cubicBezTo>
                    <a:pt x="4" y="367"/>
                    <a:pt x="1" y="286"/>
                    <a:pt x="1" y="240"/>
                  </a:cubicBezTo>
                  <a:cubicBezTo>
                    <a:pt x="1" y="237"/>
                    <a:pt x="1" y="235"/>
                    <a:pt x="0" y="232"/>
                  </a:cubicBezTo>
                  <a:cubicBezTo>
                    <a:pt x="0" y="91"/>
                    <a:pt x="130" y="0"/>
                    <a:pt x="210" y="44"/>
                  </a:cubicBezTo>
                  <a:cubicBezTo>
                    <a:pt x="211" y="45"/>
                    <a:pt x="212" y="45"/>
                    <a:pt x="213" y="46"/>
                  </a:cubicBezTo>
                  <a:cubicBezTo>
                    <a:pt x="214" y="46"/>
                    <a:pt x="215" y="47"/>
                    <a:pt x="216" y="47"/>
                  </a:cubicBezTo>
                  <a:cubicBezTo>
                    <a:pt x="225" y="54"/>
                    <a:pt x="228" y="75"/>
                    <a:pt x="229" y="99"/>
                  </a:cubicBezTo>
                  <a:cubicBezTo>
                    <a:pt x="229" y="116"/>
                    <a:pt x="228" y="136"/>
                    <a:pt x="227" y="152"/>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13">
              <a:extLst>
                <a:ext uri="{FF2B5EF4-FFF2-40B4-BE49-F238E27FC236}">
                  <a16:creationId xmlns:a16="http://schemas.microsoft.com/office/drawing/2014/main" id="{6A3F43B4-D4CB-475C-B4D2-FE9D18222C2C}"/>
                </a:ext>
              </a:extLst>
            </p:cNvPr>
            <p:cNvSpPr>
              <a:spLocks/>
            </p:cNvSpPr>
            <p:nvPr/>
          </p:nvSpPr>
          <p:spPr bwMode="auto">
            <a:xfrm>
              <a:off x="-5907088" y="9386888"/>
              <a:ext cx="120650" cy="492125"/>
            </a:xfrm>
            <a:custGeom>
              <a:avLst/>
              <a:gdLst>
                <a:gd name="T0" fmla="*/ 32 w 46"/>
                <a:gd name="T1" fmla="*/ 37 h 187"/>
                <a:gd name="T2" fmla="*/ 22 w 46"/>
                <a:gd name="T3" fmla="*/ 0 h 187"/>
                <a:gd name="T4" fmla="*/ 22 w 46"/>
                <a:gd name="T5" fmla="*/ 0 h 187"/>
                <a:gd name="T6" fmla="*/ 10 w 46"/>
                <a:gd name="T7" fmla="*/ 129 h 187"/>
                <a:gd name="T8" fmla="*/ 10 w 46"/>
                <a:gd name="T9" fmla="*/ 131 h 187"/>
                <a:gd name="T10" fmla="*/ 5 w 46"/>
                <a:gd name="T11" fmla="*/ 149 h 187"/>
                <a:gd name="T12" fmla="*/ 5 w 46"/>
                <a:gd name="T13" fmla="*/ 151 h 187"/>
                <a:gd name="T14" fmla="*/ 0 w 46"/>
                <a:gd name="T15" fmla="*/ 170 h 187"/>
                <a:gd name="T16" fmla="*/ 0 w 46"/>
                <a:gd name="T17" fmla="*/ 170 h 187"/>
                <a:gd name="T18" fmla="*/ 44 w 46"/>
                <a:gd name="T19" fmla="*/ 95 h 187"/>
                <a:gd name="T20" fmla="*/ 46 w 46"/>
                <a:gd name="T21" fmla="*/ 92 h 187"/>
                <a:gd name="T22" fmla="*/ 36 w 46"/>
                <a:gd name="T23" fmla="*/ 53 h 187"/>
                <a:gd name="T24" fmla="*/ 32 w 46"/>
                <a:gd name="T25" fmla="*/ 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87">
                  <a:moveTo>
                    <a:pt x="32" y="37"/>
                  </a:moveTo>
                  <a:cubicBezTo>
                    <a:pt x="22" y="0"/>
                    <a:pt x="22" y="0"/>
                    <a:pt x="22" y="0"/>
                  </a:cubicBezTo>
                  <a:cubicBezTo>
                    <a:pt x="22" y="0"/>
                    <a:pt x="22" y="0"/>
                    <a:pt x="22" y="0"/>
                  </a:cubicBezTo>
                  <a:cubicBezTo>
                    <a:pt x="23" y="8"/>
                    <a:pt x="23" y="68"/>
                    <a:pt x="10" y="129"/>
                  </a:cubicBezTo>
                  <a:cubicBezTo>
                    <a:pt x="10" y="131"/>
                    <a:pt x="10" y="131"/>
                    <a:pt x="10" y="131"/>
                  </a:cubicBezTo>
                  <a:cubicBezTo>
                    <a:pt x="8" y="137"/>
                    <a:pt x="7" y="143"/>
                    <a:pt x="5" y="149"/>
                  </a:cubicBezTo>
                  <a:cubicBezTo>
                    <a:pt x="5" y="151"/>
                    <a:pt x="5" y="151"/>
                    <a:pt x="5" y="151"/>
                  </a:cubicBezTo>
                  <a:cubicBezTo>
                    <a:pt x="2" y="161"/>
                    <a:pt x="1" y="167"/>
                    <a:pt x="0" y="170"/>
                  </a:cubicBezTo>
                  <a:cubicBezTo>
                    <a:pt x="0" y="170"/>
                    <a:pt x="0" y="170"/>
                    <a:pt x="0" y="170"/>
                  </a:cubicBezTo>
                  <a:cubicBezTo>
                    <a:pt x="0" y="187"/>
                    <a:pt x="36" y="112"/>
                    <a:pt x="44" y="95"/>
                  </a:cubicBezTo>
                  <a:cubicBezTo>
                    <a:pt x="45" y="93"/>
                    <a:pt x="46" y="92"/>
                    <a:pt x="46" y="92"/>
                  </a:cubicBezTo>
                  <a:cubicBezTo>
                    <a:pt x="36" y="53"/>
                    <a:pt x="36" y="53"/>
                    <a:pt x="36" y="53"/>
                  </a:cubicBezTo>
                  <a:lnTo>
                    <a:pt x="32" y="37"/>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14">
              <a:extLst>
                <a:ext uri="{FF2B5EF4-FFF2-40B4-BE49-F238E27FC236}">
                  <a16:creationId xmlns:a16="http://schemas.microsoft.com/office/drawing/2014/main" id="{74CBF897-A729-4D3E-81C2-F57D57D64FE1}"/>
                </a:ext>
              </a:extLst>
            </p:cNvPr>
            <p:cNvSpPr>
              <a:spLocks/>
            </p:cNvSpPr>
            <p:nvPr/>
          </p:nvSpPr>
          <p:spPr bwMode="auto">
            <a:xfrm>
              <a:off x="-5097463" y="9234488"/>
              <a:ext cx="355600" cy="2173288"/>
            </a:xfrm>
            <a:custGeom>
              <a:avLst/>
              <a:gdLst>
                <a:gd name="T0" fmla="*/ 4 w 135"/>
                <a:gd name="T1" fmla="*/ 263 h 828"/>
                <a:gd name="T2" fmla="*/ 4 w 135"/>
                <a:gd name="T3" fmla="*/ 264 h 828"/>
                <a:gd name="T4" fmla="*/ 76 w 135"/>
                <a:gd name="T5" fmla="*/ 828 h 828"/>
                <a:gd name="T6" fmla="*/ 125 w 135"/>
                <a:gd name="T7" fmla="*/ 821 h 828"/>
                <a:gd name="T8" fmla="*/ 135 w 135"/>
                <a:gd name="T9" fmla="*/ 108 h 828"/>
                <a:gd name="T10" fmla="*/ 133 w 135"/>
                <a:gd name="T11" fmla="*/ 86 h 828"/>
                <a:gd name="T12" fmla="*/ 27 w 135"/>
                <a:gd name="T13" fmla="*/ 95 h 828"/>
                <a:gd name="T14" fmla="*/ 16 w 135"/>
                <a:gd name="T15" fmla="*/ 138 h 828"/>
                <a:gd name="T16" fmla="*/ 13 w 135"/>
                <a:gd name="T17" fmla="*/ 157 h 828"/>
                <a:gd name="T18" fmla="*/ 13 w 135"/>
                <a:gd name="T19" fmla="*/ 157 h 828"/>
                <a:gd name="T20" fmla="*/ 6 w 135"/>
                <a:gd name="T21" fmla="*/ 221 h 828"/>
                <a:gd name="T22" fmla="*/ 5 w 135"/>
                <a:gd name="T23" fmla="*/ 223 h 828"/>
                <a:gd name="T24" fmla="*/ 4 w 135"/>
                <a:gd name="T25" fmla="*/ 242 h 828"/>
                <a:gd name="T26" fmla="*/ 4 w 135"/>
                <a:gd name="T27" fmla="*/ 243 h 828"/>
                <a:gd name="T28" fmla="*/ 4 w 135"/>
                <a:gd name="T29" fmla="*/ 263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828">
                  <a:moveTo>
                    <a:pt x="4" y="263"/>
                  </a:moveTo>
                  <a:cubicBezTo>
                    <a:pt x="4" y="264"/>
                    <a:pt x="4" y="264"/>
                    <a:pt x="4" y="264"/>
                  </a:cubicBezTo>
                  <a:cubicBezTo>
                    <a:pt x="0" y="458"/>
                    <a:pt x="60" y="686"/>
                    <a:pt x="76" y="828"/>
                  </a:cubicBezTo>
                  <a:cubicBezTo>
                    <a:pt x="78" y="828"/>
                    <a:pt x="125" y="821"/>
                    <a:pt x="125" y="821"/>
                  </a:cubicBezTo>
                  <a:cubicBezTo>
                    <a:pt x="125" y="821"/>
                    <a:pt x="134" y="226"/>
                    <a:pt x="135" y="108"/>
                  </a:cubicBezTo>
                  <a:cubicBezTo>
                    <a:pt x="135" y="100"/>
                    <a:pt x="134" y="93"/>
                    <a:pt x="133" y="86"/>
                  </a:cubicBezTo>
                  <a:cubicBezTo>
                    <a:pt x="124" y="0"/>
                    <a:pt x="54" y="15"/>
                    <a:pt x="27" y="95"/>
                  </a:cubicBezTo>
                  <a:cubicBezTo>
                    <a:pt x="23" y="109"/>
                    <a:pt x="19" y="123"/>
                    <a:pt x="16" y="138"/>
                  </a:cubicBezTo>
                  <a:cubicBezTo>
                    <a:pt x="15" y="144"/>
                    <a:pt x="14" y="150"/>
                    <a:pt x="13" y="157"/>
                  </a:cubicBezTo>
                  <a:cubicBezTo>
                    <a:pt x="13" y="157"/>
                    <a:pt x="13" y="157"/>
                    <a:pt x="13" y="157"/>
                  </a:cubicBezTo>
                  <a:cubicBezTo>
                    <a:pt x="9" y="177"/>
                    <a:pt x="7" y="198"/>
                    <a:pt x="6" y="221"/>
                  </a:cubicBezTo>
                  <a:cubicBezTo>
                    <a:pt x="5" y="223"/>
                    <a:pt x="5" y="223"/>
                    <a:pt x="5" y="223"/>
                  </a:cubicBezTo>
                  <a:cubicBezTo>
                    <a:pt x="5" y="229"/>
                    <a:pt x="5" y="236"/>
                    <a:pt x="4" y="242"/>
                  </a:cubicBezTo>
                  <a:cubicBezTo>
                    <a:pt x="4" y="243"/>
                    <a:pt x="4" y="243"/>
                    <a:pt x="4" y="243"/>
                  </a:cubicBezTo>
                  <a:cubicBezTo>
                    <a:pt x="4" y="250"/>
                    <a:pt x="4" y="256"/>
                    <a:pt x="4" y="263"/>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 name="Freeform 15">
              <a:extLst>
                <a:ext uri="{FF2B5EF4-FFF2-40B4-BE49-F238E27FC236}">
                  <a16:creationId xmlns:a16="http://schemas.microsoft.com/office/drawing/2014/main" id="{91FAB233-06A8-466E-9C0B-3A420E86AE6F}"/>
                </a:ext>
              </a:extLst>
            </p:cNvPr>
            <p:cNvSpPr>
              <a:spLocks/>
            </p:cNvSpPr>
            <p:nvPr/>
          </p:nvSpPr>
          <p:spPr bwMode="auto">
            <a:xfrm>
              <a:off x="-5422901" y="7697788"/>
              <a:ext cx="677863" cy="2049463"/>
            </a:xfrm>
            <a:custGeom>
              <a:avLst/>
              <a:gdLst>
                <a:gd name="T0" fmla="*/ 168 w 258"/>
                <a:gd name="T1" fmla="*/ 770 h 781"/>
                <a:gd name="T2" fmla="*/ 154 w 258"/>
                <a:gd name="T3" fmla="*/ 764 h 781"/>
                <a:gd name="T4" fmla="*/ 137 w 258"/>
                <a:gd name="T5" fmla="*/ 743 h 781"/>
                <a:gd name="T6" fmla="*/ 137 w 258"/>
                <a:gd name="T7" fmla="*/ 743 h 781"/>
                <a:gd name="T8" fmla="*/ 119 w 258"/>
                <a:gd name="T9" fmla="*/ 675 h 781"/>
                <a:gd name="T10" fmla="*/ 119 w 258"/>
                <a:gd name="T11" fmla="*/ 675 h 781"/>
                <a:gd name="T12" fmla="*/ 118 w 258"/>
                <a:gd name="T13" fmla="*/ 674 h 781"/>
                <a:gd name="T14" fmla="*/ 75 w 258"/>
                <a:gd name="T15" fmla="*/ 483 h 781"/>
                <a:gd name="T16" fmla="*/ 33 w 258"/>
                <a:gd name="T17" fmla="*/ 273 h 781"/>
                <a:gd name="T18" fmla="*/ 24 w 258"/>
                <a:gd name="T19" fmla="*/ 235 h 781"/>
                <a:gd name="T20" fmla="*/ 191 w 258"/>
                <a:gd name="T21" fmla="*/ 28 h 781"/>
                <a:gd name="T22" fmla="*/ 194 w 258"/>
                <a:gd name="T23" fmla="*/ 29 h 781"/>
                <a:gd name="T24" fmla="*/ 218 w 258"/>
                <a:gd name="T25" fmla="*/ 130 h 781"/>
                <a:gd name="T26" fmla="*/ 256 w 258"/>
                <a:gd name="T27" fmla="*/ 640 h 781"/>
                <a:gd name="T28" fmla="*/ 257 w 258"/>
                <a:gd name="T29" fmla="*/ 672 h 781"/>
                <a:gd name="T30" fmla="*/ 168 w 258"/>
                <a:gd name="T31" fmla="*/ 77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781">
                  <a:moveTo>
                    <a:pt x="168" y="770"/>
                  </a:moveTo>
                  <a:cubicBezTo>
                    <a:pt x="163" y="769"/>
                    <a:pt x="159" y="767"/>
                    <a:pt x="154" y="764"/>
                  </a:cubicBezTo>
                  <a:cubicBezTo>
                    <a:pt x="146" y="759"/>
                    <a:pt x="139" y="751"/>
                    <a:pt x="137" y="743"/>
                  </a:cubicBezTo>
                  <a:cubicBezTo>
                    <a:pt x="137" y="743"/>
                    <a:pt x="137" y="743"/>
                    <a:pt x="137" y="743"/>
                  </a:cubicBezTo>
                  <a:cubicBezTo>
                    <a:pt x="132" y="726"/>
                    <a:pt x="125" y="703"/>
                    <a:pt x="119" y="675"/>
                  </a:cubicBezTo>
                  <a:cubicBezTo>
                    <a:pt x="119" y="675"/>
                    <a:pt x="119" y="675"/>
                    <a:pt x="119" y="675"/>
                  </a:cubicBezTo>
                  <a:cubicBezTo>
                    <a:pt x="118" y="674"/>
                    <a:pt x="118" y="674"/>
                    <a:pt x="118" y="674"/>
                  </a:cubicBezTo>
                  <a:cubicBezTo>
                    <a:pt x="105" y="620"/>
                    <a:pt x="90" y="551"/>
                    <a:pt x="75" y="483"/>
                  </a:cubicBezTo>
                  <a:cubicBezTo>
                    <a:pt x="57" y="400"/>
                    <a:pt x="41" y="319"/>
                    <a:pt x="33" y="273"/>
                  </a:cubicBezTo>
                  <a:cubicBezTo>
                    <a:pt x="32" y="271"/>
                    <a:pt x="25" y="237"/>
                    <a:pt x="24" y="235"/>
                  </a:cubicBezTo>
                  <a:cubicBezTo>
                    <a:pt x="0" y="93"/>
                    <a:pt x="110" y="0"/>
                    <a:pt x="191" y="28"/>
                  </a:cubicBezTo>
                  <a:cubicBezTo>
                    <a:pt x="192" y="28"/>
                    <a:pt x="193" y="28"/>
                    <a:pt x="194" y="29"/>
                  </a:cubicBezTo>
                  <a:cubicBezTo>
                    <a:pt x="210" y="35"/>
                    <a:pt x="215" y="92"/>
                    <a:pt x="218" y="130"/>
                  </a:cubicBezTo>
                  <a:cubicBezTo>
                    <a:pt x="222" y="169"/>
                    <a:pt x="249" y="568"/>
                    <a:pt x="256" y="640"/>
                  </a:cubicBezTo>
                  <a:cubicBezTo>
                    <a:pt x="257" y="651"/>
                    <a:pt x="258" y="662"/>
                    <a:pt x="257" y="672"/>
                  </a:cubicBezTo>
                  <a:cubicBezTo>
                    <a:pt x="256" y="761"/>
                    <a:pt x="204" y="781"/>
                    <a:pt x="168" y="770"/>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16">
              <a:extLst>
                <a:ext uri="{FF2B5EF4-FFF2-40B4-BE49-F238E27FC236}">
                  <a16:creationId xmlns:a16="http://schemas.microsoft.com/office/drawing/2014/main" id="{39C7FE86-3797-4AB0-99F8-A09B494B3BC0}"/>
                </a:ext>
              </a:extLst>
            </p:cNvPr>
            <p:cNvSpPr>
              <a:spLocks/>
            </p:cNvSpPr>
            <p:nvPr/>
          </p:nvSpPr>
          <p:spPr bwMode="auto">
            <a:xfrm>
              <a:off x="-5113338" y="9469438"/>
              <a:ext cx="96838" cy="500063"/>
            </a:xfrm>
            <a:custGeom>
              <a:avLst/>
              <a:gdLst>
                <a:gd name="T0" fmla="*/ 16 w 37"/>
                <a:gd name="T1" fmla="*/ 34 h 191"/>
                <a:gd name="T2" fmla="*/ 0 w 37"/>
                <a:gd name="T3" fmla="*/ 0 h 191"/>
                <a:gd name="T4" fmla="*/ 1 w 37"/>
                <a:gd name="T5" fmla="*/ 0 h 191"/>
                <a:gd name="T6" fmla="*/ 12 w 37"/>
                <a:gd name="T7" fmla="*/ 132 h 191"/>
                <a:gd name="T8" fmla="*/ 11 w 37"/>
                <a:gd name="T9" fmla="*/ 134 h 191"/>
                <a:gd name="T10" fmla="*/ 10 w 37"/>
                <a:gd name="T11" fmla="*/ 153 h 191"/>
                <a:gd name="T12" fmla="*/ 10 w 37"/>
                <a:gd name="T13" fmla="*/ 154 h 191"/>
                <a:gd name="T14" fmla="*/ 10 w 37"/>
                <a:gd name="T15" fmla="*/ 174 h 191"/>
                <a:gd name="T16" fmla="*/ 10 w 37"/>
                <a:gd name="T17" fmla="*/ 175 h 191"/>
                <a:gd name="T18" fmla="*/ 36 w 37"/>
                <a:gd name="T19" fmla="*/ 89 h 191"/>
                <a:gd name="T20" fmla="*/ 37 w 37"/>
                <a:gd name="T21" fmla="*/ 85 h 191"/>
                <a:gd name="T22" fmla="*/ 22 w 37"/>
                <a:gd name="T23" fmla="*/ 49 h 191"/>
                <a:gd name="T24" fmla="*/ 16 w 37"/>
                <a:gd name="T25" fmla="*/ 3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191">
                  <a:moveTo>
                    <a:pt x="16" y="34"/>
                  </a:moveTo>
                  <a:cubicBezTo>
                    <a:pt x="0" y="0"/>
                    <a:pt x="0" y="0"/>
                    <a:pt x="0" y="0"/>
                  </a:cubicBezTo>
                  <a:cubicBezTo>
                    <a:pt x="1" y="0"/>
                    <a:pt x="1" y="0"/>
                    <a:pt x="1" y="0"/>
                  </a:cubicBezTo>
                  <a:cubicBezTo>
                    <a:pt x="2" y="8"/>
                    <a:pt x="13" y="67"/>
                    <a:pt x="12" y="132"/>
                  </a:cubicBezTo>
                  <a:cubicBezTo>
                    <a:pt x="11" y="134"/>
                    <a:pt x="11" y="134"/>
                    <a:pt x="11" y="134"/>
                  </a:cubicBezTo>
                  <a:cubicBezTo>
                    <a:pt x="11" y="140"/>
                    <a:pt x="11" y="147"/>
                    <a:pt x="10" y="153"/>
                  </a:cubicBezTo>
                  <a:cubicBezTo>
                    <a:pt x="10" y="154"/>
                    <a:pt x="10" y="154"/>
                    <a:pt x="10" y="154"/>
                  </a:cubicBezTo>
                  <a:cubicBezTo>
                    <a:pt x="9" y="165"/>
                    <a:pt x="9" y="171"/>
                    <a:pt x="10" y="174"/>
                  </a:cubicBezTo>
                  <a:cubicBezTo>
                    <a:pt x="10" y="175"/>
                    <a:pt x="10" y="175"/>
                    <a:pt x="10" y="175"/>
                  </a:cubicBezTo>
                  <a:cubicBezTo>
                    <a:pt x="12" y="191"/>
                    <a:pt x="32" y="108"/>
                    <a:pt x="36" y="89"/>
                  </a:cubicBezTo>
                  <a:cubicBezTo>
                    <a:pt x="37" y="87"/>
                    <a:pt x="37" y="85"/>
                    <a:pt x="37" y="85"/>
                  </a:cubicBezTo>
                  <a:cubicBezTo>
                    <a:pt x="22" y="49"/>
                    <a:pt x="22" y="49"/>
                    <a:pt x="22" y="49"/>
                  </a:cubicBezTo>
                  <a:lnTo>
                    <a:pt x="16" y="34"/>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17">
              <a:extLst>
                <a:ext uri="{FF2B5EF4-FFF2-40B4-BE49-F238E27FC236}">
                  <a16:creationId xmlns:a16="http://schemas.microsoft.com/office/drawing/2014/main" id="{C654AFDC-7722-45CA-B973-AD33F5FCA3D7}"/>
                </a:ext>
              </a:extLst>
            </p:cNvPr>
            <p:cNvSpPr>
              <a:spLocks/>
            </p:cNvSpPr>
            <p:nvPr/>
          </p:nvSpPr>
          <p:spPr bwMode="auto">
            <a:xfrm>
              <a:off x="-5994401" y="7327900"/>
              <a:ext cx="1254125" cy="1660525"/>
            </a:xfrm>
            <a:custGeom>
              <a:avLst/>
              <a:gdLst>
                <a:gd name="T0" fmla="*/ 104 w 477"/>
                <a:gd name="T1" fmla="*/ 16 h 633"/>
                <a:gd name="T2" fmla="*/ 10 w 477"/>
                <a:gd name="T3" fmla="*/ 281 h 633"/>
                <a:gd name="T4" fmla="*/ 28 w 477"/>
                <a:gd name="T5" fmla="*/ 441 h 633"/>
                <a:gd name="T6" fmla="*/ 38 w 477"/>
                <a:gd name="T7" fmla="*/ 566 h 633"/>
                <a:gd name="T8" fmla="*/ 460 w 477"/>
                <a:gd name="T9" fmla="*/ 546 h 633"/>
                <a:gd name="T10" fmla="*/ 365 w 477"/>
                <a:gd name="T11" fmla="*/ 0 h 633"/>
                <a:gd name="T12" fmla="*/ 104 w 477"/>
                <a:gd name="T13" fmla="*/ 16 h 633"/>
              </a:gdLst>
              <a:ahLst/>
              <a:cxnLst>
                <a:cxn ang="0">
                  <a:pos x="T0" y="T1"/>
                </a:cxn>
                <a:cxn ang="0">
                  <a:pos x="T2" y="T3"/>
                </a:cxn>
                <a:cxn ang="0">
                  <a:pos x="T4" y="T5"/>
                </a:cxn>
                <a:cxn ang="0">
                  <a:pos x="T6" y="T7"/>
                </a:cxn>
                <a:cxn ang="0">
                  <a:pos x="T8" y="T9"/>
                </a:cxn>
                <a:cxn ang="0">
                  <a:pos x="T10" y="T11"/>
                </a:cxn>
                <a:cxn ang="0">
                  <a:pos x="T12" y="T13"/>
                </a:cxn>
              </a:cxnLst>
              <a:rect l="0" t="0" r="r" b="b"/>
              <a:pathLst>
                <a:path w="477" h="633">
                  <a:moveTo>
                    <a:pt x="104" y="16"/>
                  </a:moveTo>
                  <a:cubicBezTo>
                    <a:pt x="104" y="16"/>
                    <a:pt x="0" y="148"/>
                    <a:pt x="10" y="281"/>
                  </a:cubicBezTo>
                  <a:cubicBezTo>
                    <a:pt x="15" y="337"/>
                    <a:pt x="22" y="385"/>
                    <a:pt x="28" y="441"/>
                  </a:cubicBezTo>
                  <a:cubicBezTo>
                    <a:pt x="29" y="449"/>
                    <a:pt x="41" y="566"/>
                    <a:pt x="38" y="566"/>
                  </a:cubicBezTo>
                  <a:cubicBezTo>
                    <a:pt x="38" y="566"/>
                    <a:pt x="253" y="633"/>
                    <a:pt x="460" y="546"/>
                  </a:cubicBezTo>
                  <a:cubicBezTo>
                    <a:pt x="460" y="531"/>
                    <a:pt x="477" y="259"/>
                    <a:pt x="365" y="0"/>
                  </a:cubicBezTo>
                  <a:cubicBezTo>
                    <a:pt x="229" y="19"/>
                    <a:pt x="104" y="16"/>
                    <a:pt x="104" y="16"/>
                  </a:cubicBezTo>
                  <a:close/>
                </a:path>
              </a:pathLst>
            </a:custGeom>
            <a:solidFill>
              <a:srgbClr val="54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18">
              <a:extLst>
                <a:ext uri="{FF2B5EF4-FFF2-40B4-BE49-F238E27FC236}">
                  <a16:creationId xmlns:a16="http://schemas.microsoft.com/office/drawing/2014/main" id="{277568DF-2BC8-4A1D-93C4-E800555EF2AB}"/>
                </a:ext>
              </a:extLst>
            </p:cNvPr>
            <p:cNvSpPr>
              <a:spLocks/>
            </p:cNvSpPr>
            <p:nvPr/>
          </p:nvSpPr>
          <p:spPr bwMode="auto">
            <a:xfrm>
              <a:off x="-5970588" y="5919788"/>
              <a:ext cx="1109663" cy="1577975"/>
            </a:xfrm>
            <a:custGeom>
              <a:avLst/>
              <a:gdLst>
                <a:gd name="T0" fmla="*/ 421 w 422"/>
                <a:gd name="T1" fmla="*/ 246 h 601"/>
                <a:gd name="T2" fmla="*/ 371 w 422"/>
                <a:gd name="T3" fmla="*/ 339 h 601"/>
                <a:gd name="T4" fmla="*/ 356 w 422"/>
                <a:gd name="T5" fmla="*/ 486 h 601"/>
                <a:gd name="T6" fmla="*/ 356 w 422"/>
                <a:gd name="T7" fmla="*/ 536 h 601"/>
                <a:gd name="T8" fmla="*/ 95 w 422"/>
                <a:gd name="T9" fmla="*/ 552 h 601"/>
                <a:gd name="T10" fmla="*/ 56 w 422"/>
                <a:gd name="T11" fmla="*/ 288 h 601"/>
                <a:gd name="T12" fmla="*/ 49 w 422"/>
                <a:gd name="T13" fmla="*/ 261 h 601"/>
                <a:gd name="T14" fmla="*/ 23 w 422"/>
                <a:gd name="T15" fmla="*/ 35 h 601"/>
                <a:gd name="T16" fmla="*/ 43 w 422"/>
                <a:gd name="T17" fmla="*/ 29 h 601"/>
                <a:gd name="T18" fmla="*/ 132 w 422"/>
                <a:gd name="T19" fmla="*/ 0 h 601"/>
                <a:gd name="T20" fmla="*/ 245 w 422"/>
                <a:gd name="T21" fmla="*/ 103 h 601"/>
                <a:gd name="T22" fmla="*/ 285 w 422"/>
                <a:gd name="T23" fmla="*/ 3 h 601"/>
                <a:gd name="T24" fmla="*/ 350 w 422"/>
                <a:gd name="T25" fmla="*/ 25 h 601"/>
                <a:gd name="T26" fmla="*/ 372 w 422"/>
                <a:gd name="T27" fmla="*/ 137 h 601"/>
                <a:gd name="T28" fmla="*/ 421 w 422"/>
                <a:gd name="T29" fmla="*/ 24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2" h="601">
                  <a:moveTo>
                    <a:pt x="421" y="246"/>
                  </a:moveTo>
                  <a:cubicBezTo>
                    <a:pt x="420" y="284"/>
                    <a:pt x="400" y="307"/>
                    <a:pt x="371" y="339"/>
                  </a:cubicBezTo>
                  <a:cubicBezTo>
                    <a:pt x="368" y="345"/>
                    <a:pt x="359" y="429"/>
                    <a:pt x="356" y="486"/>
                  </a:cubicBezTo>
                  <a:cubicBezTo>
                    <a:pt x="354" y="515"/>
                    <a:pt x="367" y="533"/>
                    <a:pt x="356" y="536"/>
                  </a:cubicBezTo>
                  <a:cubicBezTo>
                    <a:pt x="314" y="572"/>
                    <a:pt x="164" y="601"/>
                    <a:pt x="95" y="552"/>
                  </a:cubicBezTo>
                  <a:cubicBezTo>
                    <a:pt x="102" y="491"/>
                    <a:pt x="75" y="356"/>
                    <a:pt x="56" y="288"/>
                  </a:cubicBezTo>
                  <a:cubicBezTo>
                    <a:pt x="53" y="277"/>
                    <a:pt x="51" y="268"/>
                    <a:pt x="49" y="261"/>
                  </a:cubicBezTo>
                  <a:cubicBezTo>
                    <a:pt x="31" y="209"/>
                    <a:pt x="0" y="43"/>
                    <a:pt x="23" y="35"/>
                  </a:cubicBezTo>
                  <a:cubicBezTo>
                    <a:pt x="28" y="34"/>
                    <a:pt x="35" y="32"/>
                    <a:pt x="43" y="29"/>
                  </a:cubicBezTo>
                  <a:cubicBezTo>
                    <a:pt x="79" y="19"/>
                    <a:pt x="132" y="0"/>
                    <a:pt x="132" y="0"/>
                  </a:cubicBezTo>
                  <a:cubicBezTo>
                    <a:pt x="132" y="0"/>
                    <a:pt x="164" y="92"/>
                    <a:pt x="245" y="103"/>
                  </a:cubicBezTo>
                  <a:cubicBezTo>
                    <a:pt x="289" y="85"/>
                    <a:pt x="285" y="29"/>
                    <a:pt x="285" y="3"/>
                  </a:cubicBezTo>
                  <a:cubicBezTo>
                    <a:pt x="299" y="7"/>
                    <a:pt x="305" y="11"/>
                    <a:pt x="350" y="25"/>
                  </a:cubicBezTo>
                  <a:cubicBezTo>
                    <a:pt x="363" y="43"/>
                    <a:pt x="352" y="81"/>
                    <a:pt x="372" y="137"/>
                  </a:cubicBezTo>
                  <a:cubicBezTo>
                    <a:pt x="377" y="151"/>
                    <a:pt x="422" y="200"/>
                    <a:pt x="421" y="246"/>
                  </a:cubicBez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Freeform 19">
              <a:extLst>
                <a:ext uri="{FF2B5EF4-FFF2-40B4-BE49-F238E27FC236}">
                  <a16:creationId xmlns:a16="http://schemas.microsoft.com/office/drawing/2014/main" id="{4A5657C2-6344-4476-84EF-35C782728FB0}"/>
                </a:ext>
              </a:extLst>
            </p:cNvPr>
            <p:cNvSpPr>
              <a:spLocks/>
            </p:cNvSpPr>
            <p:nvPr/>
          </p:nvSpPr>
          <p:spPr bwMode="auto">
            <a:xfrm>
              <a:off x="-5734051" y="5151438"/>
              <a:ext cx="700088" cy="647700"/>
            </a:xfrm>
            <a:custGeom>
              <a:avLst/>
              <a:gdLst>
                <a:gd name="T0" fmla="*/ 258 w 266"/>
                <a:gd name="T1" fmla="*/ 19 h 247"/>
                <a:gd name="T2" fmla="*/ 249 w 266"/>
                <a:gd name="T3" fmla="*/ 172 h 247"/>
                <a:gd name="T4" fmla="*/ 141 w 266"/>
                <a:gd name="T5" fmla="*/ 247 h 247"/>
                <a:gd name="T6" fmla="*/ 0 w 266"/>
                <a:gd name="T7" fmla="*/ 76 h 247"/>
                <a:gd name="T8" fmla="*/ 177 w 266"/>
                <a:gd name="T9" fmla="*/ 0 h 247"/>
                <a:gd name="T10" fmla="*/ 258 w 266"/>
                <a:gd name="T11" fmla="*/ 19 h 247"/>
              </a:gdLst>
              <a:ahLst/>
              <a:cxnLst>
                <a:cxn ang="0">
                  <a:pos x="T0" y="T1"/>
                </a:cxn>
                <a:cxn ang="0">
                  <a:pos x="T2" y="T3"/>
                </a:cxn>
                <a:cxn ang="0">
                  <a:pos x="T4" y="T5"/>
                </a:cxn>
                <a:cxn ang="0">
                  <a:pos x="T6" y="T7"/>
                </a:cxn>
                <a:cxn ang="0">
                  <a:pos x="T8" y="T9"/>
                </a:cxn>
                <a:cxn ang="0">
                  <a:pos x="T10" y="T11"/>
                </a:cxn>
              </a:cxnLst>
              <a:rect l="0" t="0" r="r" b="b"/>
              <a:pathLst>
                <a:path w="266" h="247">
                  <a:moveTo>
                    <a:pt x="258" y="19"/>
                  </a:moveTo>
                  <a:cubicBezTo>
                    <a:pt x="258" y="19"/>
                    <a:pt x="266" y="119"/>
                    <a:pt x="249" y="172"/>
                  </a:cubicBezTo>
                  <a:cubicBezTo>
                    <a:pt x="236" y="211"/>
                    <a:pt x="184" y="247"/>
                    <a:pt x="141" y="247"/>
                  </a:cubicBezTo>
                  <a:cubicBezTo>
                    <a:pt x="21" y="247"/>
                    <a:pt x="0" y="84"/>
                    <a:pt x="0" y="76"/>
                  </a:cubicBezTo>
                  <a:cubicBezTo>
                    <a:pt x="1" y="68"/>
                    <a:pt x="177" y="0"/>
                    <a:pt x="177" y="0"/>
                  </a:cubicBezTo>
                  <a:lnTo>
                    <a:pt x="258" y="19"/>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20">
              <a:extLst>
                <a:ext uri="{FF2B5EF4-FFF2-40B4-BE49-F238E27FC236}">
                  <a16:creationId xmlns:a16="http://schemas.microsoft.com/office/drawing/2014/main" id="{DCFFBF81-4BFB-438B-A78B-F23859F56CD1}"/>
                </a:ext>
              </a:extLst>
            </p:cNvPr>
            <p:cNvSpPr>
              <a:spLocks/>
            </p:cNvSpPr>
            <p:nvPr/>
          </p:nvSpPr>
          <p:spPr bwMode="auto">
            <a:xfrm>
              <a:off x="-4960938" y="11371263"/>
              <a:ext cx="568325" cy="215900"/>
            </a:xfrm>
            <a:custGeom>
              <a:avLst/>
              <a:gdLst>
                <a:gd name="T0" fmla="*/ 192 w 216"/>
                <a:gd name="T1" fmla="*/ 70 h 82"/>
                <a:gd name="T2" fmla="*/ 85 w 216"/>
                <a:gd name="T3" fmla="*/ 69 h 82"/>
                <a:gd name="T4" fmla="*/ 15 w 216"/>
                <a:gd name="T5" fmla="*/ 68 h 82"/>
                <a:gd name="T6" fmla="*/ 20 w 216"/>
                <a:gd name="T7" fmla="*/ 2 h 82"/>
                <a:gd name="T8" fmla="*/ 31 w 216"/>
                <a:gd name="T9" fmla="*/ 4 h 82"/>
                <a:gd name="T10" fmla="*/ 81 w 216"/>
                <a:gd name="T11" fmla="*/ 0 h 82"/>
                <a:gd name="T12" fmla="*/ 152 w 216"/>
                <a:gd name="T13" fmla="*/ 27 h 82"/>
                <a:gd name="T14" fmla="*/ 199 w 216"/>
                <a:gd name="T15" fmla="*/ 41 h 82"/>
                <a:gd name="T16" fmla="*/ 192 w 216"/>
                <a:gd name="T17"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82">
                  <a:moveTo>
                    <a:pt x="192" y="70"/>
                  </a:moveTo>
                  <a:cubicBezTo>
                    <a:pt x="149" y="78"/>
                    <a:pt x="104" y="66"/>
                    <a:pt x="85" y="69"/>
                  </a:cubicBezTo>
                  <a:cubicBezTo>
                    <a:pt x="69" y="71"/>
                    <a:pt x="30" y="82"/>
                    <a:pt x="15" y="68"/>
                  </a:cubicBezTo>
                  <a:cubicBezTo>
                    <a:pt x="0" y="55"/>
                    <a:pt x="3" y="8"/>
                    <a:pt x="20" y="2"/>
                  </a:cubicBezTo>
                  <a:cubicBezTo>
                    <a:pt x="20" y="2"/>
                    <a:pt x="24" y="3"/>
                    <a:pt x="31" y="4"/>
                  </a:cubicBezTo>
                  <a:cubicBezTo>
                    <a:pt x="41" y="6"/>
                    <a:pt x="59" y="7"/>
                    <a:pt x="81" y="0"/>
                  </a:cubicBezTo>
                  <a:cubicBezTo>
                    <a:pt x="114" y="13"/>
                    <a:pt x="115" y="19"/>
                    <a:pt x="152" y="27"/>
                  </a:cubicBezTo>
                  <a:cubicBezTo>
                    <a:pt x="168" y="30"/>
                    <a:pt x="186" y="35"/>
                    <a:pt x="199" y="41"/>
                  </a:cubicBezTo>
                  <a:cubicBezTo>
                    <a:pt x="214" y="48"/>
                    <a:pt x="216" y="66"/>
                    <a:pt x="192" y="70"/>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21">
              <a:extLst>
                <a:ext uri="{FF2B5EF4-FFF2-40B4-BE49-F238E27FC236}">
                  <a16:creationId xmlns:a16="http://schemas.microsoft.com/office/drawing/2014/main" id="{A7F67B2C-95DD-4F53-B756-49803A10526E}"/>
                </a:ext>
              </a:extLst>
            </p:cNvPr>
            <p:cNvSpPr>
              <a:spLocks/>
            </p:cNvSpPr>
            <p:nvPr/>
          </p:nvSpPr>
          <p:spPr bwMode="auto">
            <a:xfrm>
              <a:off x="-6059488" y="11285538"/>
              <a:ext cx="520700" cy="330200"/>
            </a:xfrm>
            <a:custGeom>
              <a:avLst/>
              <a:gdLst>
                <a:gd name="T0" fmla="*/ 150 w 198"/>
                <a:gd name="T1" fmla="*/ 122 h 126"/>
                <a:gd name="T2" fmla="*/ 61 w 198"/>
                <a:gd name="T3" fmla="*/ 88 h 126"/>
                <a:gd name="T4" fmla="*/ 3 w 198"/>
                <a:gd name="T5" fmla="*/ 61 h 126"/>
                <a:gd name="T6" fmla="*/ 30 w 198"/>
                <a:gd name="T7" fmla="*/ 0 h 126"/>
                <a:gd name="T8" fmla="*/ 39 w 198"/>
                <a:gd name="T9" fmla="*/ 6 h 126"/>
                <a:gd name="T10" fmla="*/ 88 w 198"/>
                <a:gd name="T11" fmla="*/ 20 h 126"/>
                <a:gd name="T12" fmla="*/ 146 w 198"/>
                <a:gd name="T13" fmla="*/ 68 h 126"/>
                <a:gd name="T14" fmla="*/ 185 w 198"/>
                <a:gd name="T15" fmla="*/ 98 h 126"/>
                <a:gd name="T16" fmla="*/ 150 w 198"/>
                <a:gd name="T17"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50" y="122"/>
                  </a:moveTo>
                  <a:cubicBezTo>
                    <a:pt x="107" y="114"/>
                    <a:pt x="80" y="91"/>
                    <a:pt x="61" y="88"/>
                  </a:cubicBezTo>
                  <a:cubicBezTo>
                    <a:pt x="46" y="85"/>
                    <a:pt x="7" y="77"/>
                    <a:pt x="3" y="61"/>
                  </a:cubicBezTo>
                  <a:cubicBezTo>
                    <a:pt x="0" y="50"/>
                    <a:pt x="12" y="0"/>
                    <a:pt x="30" y="0"/>
                  </a:cubicBezTo>
                  <a:cubicBezTo>
                    <a:pt x="30" y="0"/>
                    <a:pt x="33" y="3"/>
                    <a:pt x="39" y="6"/>
                  </a:cubicBezTo>
                  <a:cubicBezTo>
                    <a:pt x="49" y="12"/>
                    <a:pt x="65" y="18"/>
                    <a:pt x="88" y="20"/>
                  </a:cubicBezTo>
                  <a:cubicBezTo>
                    <a:pt x="114" y="43"/>
                    <a:pt x="113" y="49"/>
                    <a:pt x="146" y="68"/>
                  </a:cubicBezTo>
                  <a:cubicBezTo>
                    <a:pt x="160" y="77"/>
                    <a:pt x="175" y="88"/>
                    <a:pt x="185" y="98"/>
                  </a:cubicBezTo>
                  <a:cubicBezTo>
                    <a:pt x="198" y="110"/>
                    <a:pt x="174" y="126"/>
                    <a:pt x="150" y="12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22">
              <a:extLst>
                <a:ext uri="{FF2B5EF4-FFF2-40B4-BE49-F238E27FC236}">
                  <a16:creationId xmlns:a16="http://schemas.microsoft.com/office/drawing/2014/main" id="{35946E58-D070-4353-BCE4-47F21A989A07}"/>
                </a:ext>
              </a:extLst>
            </p:cNvPr>
            <p:cNvSpPr>
              <a:spLocks/>
            </p:cNvSpPr>
            <p:nvPr/>
          </p:nvSpPr>
          <p:spPr bwMode="auto">
            <a:xfrm>
              <a:off x="-7300913" y="5999163"/>
              <a:ext cx="1466850" cy="1184275"/>
            </a:xfrm>
            <a:custGeom>
              <a:avLst/>
              <a:gdLst>
                <a:gd name="T0" fmla="*/ 0 w 558"/>
                <a:gd name="T1" fmla="*/ 145 h 451"/>
                <a:gd name="T2" fmla="*/ 39 w 558"/>
                <a:gd name="T3" fmla="*/ 98 h 451"/>
                <a:gd name="T4" fmla="*/ 278 w 558"/>
                <a:gd name="T5" fmla="*/ 312 h 451"/>
                <a:gd name="T6" fmla="*/ 427 w 558"/>
                <a:gd name="T7" fmla="*/ 108 h 451"/>
                <a:gd name="T8" fmla="*/ 546 w 558"/>
                <a:gd name="T9" fmla="*/ 0 h 451"/>
                <a:gd name="T10" fmla="*/ 535 w 558"/>
                <a:gd name="T11" fmla="*/ 204 h 451"/>
                <a:gd name="T12" fmla="*/ 278 w 558"/>
                <a:gd name="T13" fmla="*/ 441 h 451"/>
                <a:gd name="T14" fmla="*/ 0 w 558"/>
                <a:gd name="T15" fmla="*/ 145 h 4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451">
                  <a:moveTo>
                    <a:pt x="0" y="145"/>
                  </a:moveTo>
                  <a:cubicBezTo>
                    <a:pt x="39" y="98"/>
                    <a:pt x="39" y="98"/>
                    <a:pt x="39" y="98"/>
                  </a:cubicBezTo>
                  <a:cubicBezTo>
                    <a:pt x="278" y="312"/>
                    <a:pt x="278" y="312"/>
                    <a:pt x="278" y="312"/>
                  </a:cubicBezTo>
                  <a:cubicBezTo>
                    <a:pt x="278" y="312"/>
                    <a:pt x="395" y="157"/>
                    <a:pt x="427" y="108"/>
                  </a:cubicBezTo>
                  <a:cubicBezTo>
                    <a:pt x="462" y="55"/>
                    <a:pt x="494" y="9"/>
                    <a:pt x="546" y="0"/>
                  </a:cubicBezTo>
                  <a:cubicBezTo>
                    <a:pt x="558" y="7"/>
                    <a:pt x="542" y="199"/>
                    <a:pt x="535" y="204"/>
                  </a:cubicBezTo>
                  <a:cubicBezTo>
                    <a:pt x="463" y="258"/>
                    <a:pt x="323" y="432"/>
                    <a:pt x="278" y="441"/>
                  </a:cubicBezTo>
                  <a:cubicBezTo>
                    <a:pt x="227" y="451"/>
                    <a:pt x="0" y="145"/>
                    <a:pt x="0" y="14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4" name="Freeform 23">
              <a:extLst>
                <a:ext uri="{FF2B5EF4-FFF2-40B4-BE49-F238E27FC236}">
                  <a16:creationId xmlns:a16="http://schemas.microsoft.com/office/drawing/2014/main" id="{ED1F07D6-EEBA-4FA6-9F69-7CE1E9FF5A7A}"/>
                </a:ext>
              </a:extLst>
            </p:cNvPr>
            <p:cNvSpPr>
              <a:spLocks/>
            </p:cNvSpPr>
            <p:nvPr/>
          </p:nvSpPr>
          <p:spPr bwMode="auto">
            <a:xfrm>
              <a:off x="-6327776" y="5978525"/>
              <a:ext cx="757238" cy="735013"/>
            </a:xfrm>
            <a:custGeom>
              <a:avLst/>
              <a:gdLst>
                <a:gd name="T0" fmla="*/ 193 w 288"/>
                <a:gd name="T1" fmla="*/ 0 h 280"/>
                <a:gd name="T2" fmla="*/ 124 w 288"/>
                <a:gd name="T3" fmla="*/ 17 h 280"/>
                <a:gd name="T4" fmla="*/ 2 w 288"/>
                <a:gd name="T5" fmla="*/ 194 h 280"/>
                <a:gd name="T6" fmla="*/ 29 w 288"/>
                <a:gd name="T7" fmla="*/ 249 h 280"/>
                <a:gd name="T8" fmla="*/ 101 w 288"/>
                <a:gd name="T9" fmla="*/ 280 h 280"/>
                <a:gd name="T10" fmla="*/ 180 w 288"/>
                <a:gd name="T11" fmla="*/ 208 h 280"/>
                <a:gd name="T12" fmla="*/ 199 w 288"/>
                <a:gd name="T13" fmla="*/ 228 h 280"/>
                <a:gd name="T14" fmla="*/ 288 w 288"/>
                <a:gd name="T15" fmla="*/ 142 h 280"/>
                <a:gd name="T16" fmla="*/ 193 w 28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0">
                  <a:moveTo>
                    <a:pt x="193" y="0"/>
                  </a:moveTo>
                  <a:cubicBezTo>
                    <a:pt x="193" y="0"/>
                    <a:pt x="145" y="0"/>
                    <a:pt x="124" y="17"/>
                  </a:cubicBezTo>
                  <a:cubicBezTo>
                    <a:pt x="103" y="35"/>
                    <a:pt x="2" y="194"/>
                    <a:pt x="2" y="194"/>
                  </a:cubicBezTo>
                  <a:cubicBezTo>
                    <a:pt x="2" y="194"/>
                    <a:pt x="0" y="224"/>
                    <a:pt x="29" y="249"/>
                  </a:cubicBezTo>
                  <a:cubicBezTo>
                    <a:pt x="60" y="276"/>
                    <a:pt x="101" y="280"/>
                    <a:pt x="101" y="280"/>
                  </a:cubicBezTo>
                  <a:cubicBezTo>
                    <a:pt x="101" y="280"/>
                    <a:pt x="151" y="230"/>
                    <a:pt x="180" y="208"/>
                  </a:cubicBezTo>
                  <a:cubicBezTo>
                    <a:pt x="197" y="193"/>
                    <a:pt x="199" y="228"/>
                    <a:pt x="199" y="228"/>
                  </a:cubicBezTo>
                  <a:cubicBezTo>
                    <a:pt x="288" y="142"/>
                    <a:pt x="288" y="142"/>
                    <a:pt x="288" y="142"/>
                  </a:cubicBezTo>
                  <a:lnTo>
                    <a:pt x="193" y="0"/>
                  </a:ln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5" name="Freeform 24">
              <a:extLst>
                <a:ext uri="{FF2B5EF4-FFF2-40B4-BE49-F238E27FC236}">
                  <a16:creationId xmlns:a16="http://schemas.microsoft.com/office/drawing/2014/main" id="{F4C29AC5-3799-4702-839D-FA580D4A9A99}"/>
                </a:ext>
              </a:extLst>
            </p:cNvPr>
            <p:cNvSpPr>
              <a:spLocks/>
            </p:cNvSpPr>
            <p:nvPr/>
          </p:nvSpPr>
          <p:spPr bwMode="auto">
            <a:xfrm>
              <a:off x="-6034088" y="4797425"/>
              <a:ext cx="1100138" cy="1204913"/>
            </a:xfrm>
            <a:custGeom>
              <a:avLst/>
              <a:gdLst>
                <a:gd name="T0" fmla="*/ 52 w 418"/>
                <a:gd name="T1" fmla="*/ 452 h 459"/>
                <a:gd name="T2" fmla="*/ 44 w 418"/>
                <a:gd name="T3" fmla="*/ 447 h 459"/>
                <a:gd name="T4" fmla="*/ 12 w 418"/>
                <a:gd name="T5" fmla="*/ 415 h 459"/>
                <a:gd name="T6" fmla="*/ 11 w 418"/>
                <a:gd name="T7" fmla="*/ 336 h 459"/>
                <a:gd name="T8" fmla="*/ 44 w 418"/>
                <a:gd name="T9" fmla="*/ 298 h 459"/>
                <a:gd name="T10" fmla="*/ 63 w 418"/>
                <a:gd name="T11" fmla="*/ 233 h 459"/>
                <a:gd name="T12" fmla="*/ 68 w 418"/>
                <a:gd name="T13" fmla="*/ 164 h 459"/>
                <a:gd name="T14" fmla="*/ 117 w 418"/>
                <a:gd name="T15" fmla="*/ 63 h 459"/>
                <a:gd name="T16" fmla="*/ 312 w 418"/>
                <a:gd name="T17" fmla="*/ 44 h 459"/>
                <a:gd name="T18" fmla="*/ 337 w 418"/>
                <a:gd name="T19" fmla="*/ 60 h 459"/>
                <a:gd name="T20" fmla="*/ 380 w 418"/>
                <a:gd name="T21" fmla="*/ 73 h 459"/>
                <a:gd name="T22" fmla="*/ 415 w 418"/>
                <a:gd name="T23" fmla="*/ 119 h 459"/>
                <a:gd name="T24" fmla="*/ 383 w 418"/>
                <a:gd name="T25" fmla="*/ 166 h 459"/>
                <a:gd name="T26" fmla="*/ 365 w 418"/>
                <a:gd name="T27" fmla="*/ 171 h 459"/>
                <a:gd name="T28" fmla="*/ 308 w 418"/>
                <a:gd name="T29" fmla="*/ 160 h 459"/>
                <a:gd name="T30" fmla="*/ 283 w 418"/>
                <a:gd name="T31" fmla="*/ 174 h 459"/>
                <a:gd name="T32" fmla="*/ 268 w 418"/>
                <a:gd name="T33" fmla="*/ 203 h 459"/>
                <a:gd name="T34" fmla="*/ 218 w 418"/>
                <a:gd name="T35" fmla="*/ 224 h 459"/>
                <a:gd name="T36" fmla="*/ 211 w 418"/>
                <a:gd name="T37" fmla="*/ 230 h 459"/>
                <a:gd name="T38" fmla="*/ 209 w 418"/>
                <a:gd name="T39" fmla="*/ 238 h 459"/>
                <a:gd name="T40" fmla="*/ 208 w 418"/>
                <a:gd name="T41" fmla="*/ 263 h 459"/>
                <a:gd name="T42" fmla="*/ 193 w 418"/>
                <a:gd name="T43" fmla="*/ 243 h 459"/>
                <a:gd name="T44" fmla="*/ 170 w 418"/>
                <a:gd name="T45" fmla="*/ 244 h 459"/>
                <a:gd name="T46" fmla="*/ 159 w 418"/>
                <a:gd name="T47" fmla="*/ 266 h 459"/>
                <a:gd name="T48" fmla="*/ 164 w 418"/>
                <a:gd name="T49" fmla="*/ 296 h 459"/>
                <a:gd name="T50" fmla="*/ 196 w 418"/>
                <a:gd name="T51" fmla="*/ 317 h 459"/>
                <a:gd name="T52" fmla="*/ 194 w 418"/>
                <a:gd name="T53" fmla="*/ 365 h 459"/>
                <a:gd name="T54" fmla="*/ 205 w 418"/>
                <a:gd name="T55" fmla="*/ 406 h 459"/>
                <a:gd name="T56" fmla="*/ 231 w 418"/>
                <a:gd name="T57" fmla="*/ 426 h 459"/>
                <a:gd name="T58" fmla="*/ 199 w 418"/>
                <a:gd name="T59" fmla="*/ 456 h 459"/>
                <a:gd name="T60" fmla="*/ 152 w 418"/>
                <a:gd name="T61" fmla="*/ 448 h 459"/>
                <a:gd name="T62" fmla="*/ 105 w 418"/>
                <a:gd name="T63" fmla="*/ 446 h 459"/>
                <a:gd name="T64" fmla="*/ 78 w 418"/>
                <a:gd name="T65" fmla="*/ 458 h 459"/>
                <a:gd name="T66" fmla="*/ 52 w 418"/>
                <a:gd name="T67" fmla="*/ 452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8" h="459">
                  <a:moveTo>
                    <a:pt x="52" y="452"/>
                  </a:moveTo>
                  <a:cubicBezTo>
                    <a:pt x="49" y="450"/>
                    <a:pt x="47" y="449"/>
                    <a:pt x="44" y="447"/>
                  </a:cubicBezTo>
                  <a:cubicBezTo>
                    <a:pt x="30" y="439"/>
                    <a:pt x="18" y="430"/>
                    <a:pt x="12" y="415"/>
                  </a:cubicBezTo>
                  <a:cubicBezTo>
                    <a:pt x="4" y="392"/>
                    <a:pt x="0" y="358"/>
                    <a:pt x="11" y="336"/>
                  </a:cubicBezTo>
                  <a:cubicBezTo>
                    <a:pt x="19" y="321"/>
                    <a:pt x="34" y="312"/>
                    <a:pt x="44" y="298"/>
                  </a:cubicBezTo>
                  <a:cubicBezTo>
                    <a:pt x="58" y="280"/>
                    <a:pt x="62" y="256"/>
                    <a:pt x="63" y="233"/>
                  </a:cubicBezTo>
                  <a:cubicBezTo>
                    <a:pt x="65" y="210"/>
                    <a:pt x="63" y="186"/>
                    <a:pt x="68" y="164"/>
                  </a:cubicBezTo>
                  <a:cubicBezTo>
                    <a:pt x="76" y="125"/>
                    <a:pt x="87" y="88"/>
                    <a:pt x="117" y="63"/>
                  </a:cubicBezTo>
                  <a:cubicBezTo>
                    <a:pt x="165" y="24"/>
                    <a:pt x="260" y="0"/>
                    <a:pt x="312" y="44"/>
                  </a:cubicBezTo>
                  <a:cubicBezTo>
                    <a:pt x="322" y="53"/>
                    <a:pt x="324" y="59"/>
                    <a:pt x="337" y="60"/>
                  </a:cubicBezTo>
                  <a:cubicBezTo>
                    <a:pt x="354" y="62"/>
                    <a:pt x="365" y="64"/>
                    <a:pt x="380" y="73"/>
                  </a:cubicBezTo>
                  <a:cubicBezTo>
                    <a:pt x="397" y="83"/>
                    <a:pt x="418" y="97"/>
                    <a:pt x="415" y="119"/>
                  </a:cubicBezTo>
                  <a:cubicBezTo>
                    <a:pt x="414" y="135"/>
                    <a:pt x="396" y="159"/>
                    <a:pt x="383" y="166"/>
                  </a:cubicBezTo>
                  <a:cubicBezTo>
                    <a:pt x="377" y="170"/>
                    <a:pt x="371" y="170"/>
                    <a:pt x="365" y="171"/>
                  </a:cubicBezTo>
                  <a:cubicBezTo>
                    <a:pt x="344" y="171"/>
                    <a:pt x="328" y="158"/>
                    <a:pt x="308" y="160"/>
                  </a:cubicBezTo>
                  <a:cubicBezTo>
                    <a:pt x="298" y="161"/>
                    <a:pt x="289" y="166"/>
                    <a:pt x="283" y="174"/>
                  </a:cubicBezTo>
                  <a:cubicBezTo>
                    <a:pt x="276" y="183"/>
                    <a:pt x="276" y="195"/>
                    <a:pt x="268" y="203"/>
                  </a:cubicBezTo>
                  <a:cubicBezTo>
                    <a:pt x="255" y="216"/>
                    <a:pt x="234" y="215"/>
                    <a:pt x="218" y="224"/>
                  </a:cubicBezTo>
                  <a:cubicBezTo>
                    <a:pt x="215" y="225"/>
                    <a:pt x="213" y="227"/>
                    <a:pt x="211" y="230"/>
                  </a:cubicBezTo>
                  <a:cubicBezTo>
                    <a:pt x="210" y="232"/>
                    <a:pt x="210" y="235"/>
                    <a:pt x="209" y="238"/>
                  </a:cubicBezTo>
                  <a:cubicBezTo>
                    <a:pt x="209" y="247"/>
                    <a:pt x="209" y="255"/>
                    <a:pt x="208" y="263"/>
                  </a:cubicBezTo>
                  <a:cubicBezTo>
                    <a:pt x="201" y="260"/>
                    <a:pt x="200" y="249"/>
                    <a:pt x="193" y="243"/>
                  </a:cubicBezTo>
                  <a:cubicBezTo>
                    <a:pt x="187" y="237"/>
                    <a:pt x="177" y="239"/>
                    <a:pt x="170" y="244"/>
                  </a:cubicBezTo>
                  <a:cubicBezTo>
                    <a:pt x="164" y="250"/>
                    <a:pt x="161" y="258"/>
                    <a:pt x="159" y="266"/>
                  </a:cubicBezTo>
                  <a:cubicBezTo>
                    <a:pt x="157" y="276"/>
                    <a:pt x="161" y="286"/>
                    <a:pt x="164" y="296"/>
                  </a:cubicBezTo>
                  <a:cubicBezTo>
                    <a:pt x="169" y="313"/>
                    <a:pt x="184" y="329"/>
                    <a:pt x="196" y="317"/>
                  </a:cubicBezTo>
                  <a:cubicBezTo>
                    <a:pt x="204" y="330"/>
                    <a:pt x="195" y="351"/>
                    <a:pt x="194" y="365"/>
                  </a:cubicBezTo>
                  <a:cubicBezTo>
                    <a:pt x="194" y="377"/>
                    <a:pt x="194" y="399"/>
                    <a:pt x="205" y="406"/>
                  </a:cubicBezTo>
                  <a:cubicBezTo>
                    <a:pt x="215" y="413"/>
                    <a:pt x="230" y="408"/>
                    <a:pt x="231" y="426"/>
                  </a:cubicBezTo>
                  <a:cubicBezTo>
                    <a:pt x="231" y="442"/>
                    <a:pt x="215" y="454"/>
                    <a:pt x="199" y="456"/>
                  </a:cubicBezTo>
                  <a:cubicBezTo>
                    <a:pt x="183" y="458"/>
                    <a:pt x="167" y="453"/>
                    <a:pt x="152" y="448"/>
                  </a:cubicBezTo>
                  <a:cubicBezTo>
                    <a:pt x="136" y="443"/>
                    <a:pt x="120" y="440"/>
                    <a:pt x="105" y="446"/>
                  </a:cubicBezTo>
                  <a:cubicBezTo>
                    <a:pt x="95" y="449"/>
                    <a:pt x="88" y="456"/>
                    <a:pt x="78" y="458"/>
                  </a:cubicBezTo>
                  <a:cubicBezTo>
                    <a:pt x="69" y="459"/>
                    <a:pt x="60" y="456"/>
                    <a:pt x="52" y="45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6" name="Freeform 25">
              <a:extLst>
                <a:ext uri="{FF2B5EF4-FFF2-40B4-BE49-F238E27FC236}">
                  <a16:creationId xmlns:a16="http://schemas.microsoft.com/office/drawing/2014/main" id="{17C4EBA5-FF50-4545-95E4-C2F4163D5D97}"/>
                </a:ext>
              </a:extLst>
            </p:cNvPr>
            <p:cNvSpPr>
              <a:spLocks/>
            </p:cNvSpPr>
            <p:nvPr/>
          </p:nvSpPr>
          <p:spPr bwMode="auto">
            <a:xfrm>
              <a:off x="-7597776" y="6019800"/>
              <a:ext cx="557213" cy="474663"/>
            </a:xfrm>
            <a:custGeom>
              <a:avLst/>
              <a:gdLst>
                <a:gd name="T0" fmla="*/ 212 w 212"/>
                <a:gd name="T1" fmla="*/ 144 h 181"/>
                <a:gd name="T2" fmla="*/ 152 w 212"/>
                <a:gd name="T3" fmla="*/ 87 h 181"/>
                <a:gd name="T4" fmla="*/ 143 w 212"/>
                <a:gd name="T5" fmla="*/ 49 h 181"/>
                <a:gd name="T6" fmla="*/ 104 w 212"/>
                <a:gd name="T7" fmla="*/ 11 h 181"/>
                <a:gd name="T8" fmla="*/ 82 w 212"/>
                <a:gd name="T9" fmla="*/ 3 h 181"/>
                <a:gd name="T10" fmla="*/ 39 w 212"/>
                <a:gd name="T11" fmla="*/ 47 h 181"/>
                <a:gd name="T12" fmla="*/ 110 w 212"/>
                <a:gd name="T13" fmla="*/ 136 h 181"/>
                <a:gd name="T14" fmla="*/ 157 w 212"/>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81">
                  <a:moveTo>
                    <a:pt x="212" y="144"/>
                  </a:moveTo>
                  <a:cubicBezTo>
                    <a:pt x="212" y="144"/>
                    <a:pt x="156" y="99"/>
                    <a:pt x="152" y="87"/>
                  </a:cubicBezTo>
                  <a:cubicBezTo>
                    <a:pt x="148" y="75"/>
                    <a:pt x="148" y="62"/>
                    <a:pt x="143" y="49"/>
                  </a:cubicBezTo>
                  <a:cubicBezTo>
                    <a:pt x="136" y="32"/>
                    <a:pt x="121" y="18"/>
                    <a:pt x="104" y="11"/>
                  </a:cubicBezTo>
                  <a:cubicBezTo>
                    <a:pt x="90" y="5"/>
                    <a:pt x="97" y="0"/>
                    <a:pt x="82" y="3"/>
                  </a:cubicBezTo>
                  <a:cubicBezTo>
                    <a:pt x="59" y="7"/>
                    <a:pt x="48" y="30"/>
                    <a:pt x="39" y="47"/>
                  </a:cubicBezTo>
                  <a:cubicBezTo>
                    <a:pt x="0" y="122"/>
                    <a:pt x="106" y="136"/>
                    <a:pt x="110" y="136"/>
                  </a:cubicBezTo>
                  <a:cubicBezTo>
                    <a:pt x="118" y="136"/>
                    <a:pt x="157" y="181"/>
                    <a:pt x="157" y="181"/>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7" name="Freeform 36">
              <a:extLst>
                <a:ext uri="{FF2B5EF4-FFF2-40B4-BE49-F238E27FC236}">
                  <a16:creationId xmlns:a16="http://schemas.microsoft.com/office/drawing/2014/main" id="{19DAED9B-4C6A-4B15-9E60-A6077ADE0CBB}"/>
                </a:ext>
              </a:extLst>
            </p:cNvPr>
            <p:cNvSpPr>
              <a:spLocks/>
            </p:cNvSpPr>
            <p:nvPr/>
          </p:nvSpPr>
          <p:spPr bwMode="auto">
            <a:xfrm>
              <a:off x="-7493001" y="6002338"/>
              <a:ext cx="200025" cy="265113"/>
            </a:xfrm>
            <a:custGeom>
              <a:avLst/>
              <a:gdLst>
                <a:gd name="T0" fmla="*/ 3 w 76"/>
                <a:gd name="T1" fmla="*/ 80 h 101"/>
                <a:gd name="T2" fmla="*/ 16 w 76"/>
                <a:gd name="T3" fmla="*/ 22 h 101"/>
                <a:gd name="T4" fmla="*/ 30 w 76"/>
                <a:gd name="T5" fmla="*/ 7 h 101"/>
                <a:gd name="T6" fmla="*/ 39 w 76"/>
                <a:gd name="T7" fmla="*/ 2 h 101"/>
                <a:gd name="T8" fmla="*/ 57 w 76"/>
                <a:gd name="T9" fmla="*/ 6 h 101"/>
                <a:gd name="T10" fmla="*/ 71 w 76"/>
                <a:gd name="T11" fmla="*/ 20 h 101"/>
                <a:gd name="T12" fmla="*/ 61 w 76"/>
                <a:gd name="T13" fmla="*/ 44 h 101"/>
                <a:gd name="T14" fmla="*/ 59 w 76"/>
                <a:gd name="T15" fmla="*/ 46 h 101"/>
                <a:gd name="T16" fmla="*/ 60 w 76"/>
                <a:gd name="T17" fmla="*/ 51 h 101"/>
                <a:gd name="T18" fmla="*/ 66 w 76"/>
                <a:gd name="T19" fmla="*/ 70 h 101"/>
                <a:gd name="T20" fmla="*/ 52 w 76"/>
                <a:gd name="T21" fmla="*/ 80 h 101"/>
                <a:gd name="T22" fmla="*/ 45 w 76"/>
                <a:gd name="T23" fmla="*/ 80 h 101"/>
                <a:gd name="T24" fmla="*/ 45 w 76"/>
                <a:gd name="T25" fmla="*/ 83 h 101"/>
                <a:gd name="T26" fmla="*/ 40 w 76"/>
                <a:gd name="T27" fmla="*/ 99 h 101"/>
                <a:gd name="T28" fmla="*/ 37 w 76"/>
                <a:gd name="T29" fmla="*/ 101 h 101"/>
                <a:gd name="T30" fmla="*/ 33 w 76"/>
                <a:gd name="T31" fmla="*/ 101 h 101"/>
                <a:gd name="T32" fmla="*/ 20 w 76"/>
                <a:gd name="T33"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01">
                  <a:moveTo>
                    <a:pt x="3" y="80"/>
                  </a:moveTo>
                  <a:cubicBezTo>
                    <a:pt x="0" y="58"/>
                    <a:pt x="5" y="38"/>
                    <a:pt x="16" y="22"/>
                  </a:cubicBezTo>
                  <a:cubicBezTo>
                    <a:pt x="21" y="17"/>
                    <a:pt x="25" y="12"/>
                    <a:pt x="30" y="7"/>
                  </a:cubicBezTo>
                  <a:cubicBezTo>
                    <a:pt x="33" y="5"/>
                    <a:pt x="35" y="3"/>
                    <a:pt x="39" y="2"/>
                  </a:cubicBezTo>
                  <a:cubicBezTo>
                    <a:pt x="44" y="0"/>
                    <a:pt x="51" y="2"/>
                    <a:pt x="57" y="6"/>
                  </a:cubicBezTo>
                  <a:cubicBezTo>
                    <a:pt x="63" y="9"/>
                    <a:pt x="69" y="14"/>
                    <a:pt x="71" y="20"/>
                  </a:cubicBezTo>
                  <a:cubicBezTo>
                    <a:pt x="76" y="31"/>
                    <a:pt x="69" y="39"/>
                    <a:pt x="61" y="44"/>
                  </a:cubicBezTo>
                  <a:cubicBezTo>
                    <a:pt x="60" y="44"/>
                    <a:pt x="59" y="45"/>
                    <a:pt x="59" y="46"/>
                  </a:cubicBezTo>
                  <a:cubicBezTo>
                    <a:pt x="58" y="47"/>
                    <a:pt x="59" y="49"/>
                    <a:pt x="60" y="51"/>
                  </a:cubicBezTo>
                  <a:cubicBezTo>
                    <a:pt x="64" y="57"/>
                    <a:pt x="66" y="64"/>
                    <a:pt x="66" y="70"/>
                  </a:cubicBezTo>
                  <a:cubicBezTo>
                    <a:pt x="65" y="76"/>
                    <a:pt x="60" y="81"/>
                    <a:pt x="52" y="80"/>
                  </a:cubicBezTo>
                  <a:cubicBezTo>
                    <a:pt x="50" y="79"/>
                    <a:pt x="46" y="78"/>
                    <a:pt x="45" y="80"/>
                  </a:cubicBezTo>
                  <a:cubicBezTo>
                    <a:pt x="44" y="81"/>
                    <a:pt x="45" y="82"/>
                    <a:pt x="45" y="83"/>
                  </a:cubicBezTo>
                  <a:cubicBezTo>
                    <a:pt x="45" y="89"/>
                    <a:pt x="44" y="95"/>
                    <a:pt x="40" y="99"/>
                  </a:cubicBezTo>
                  <a:cubicBezTo>
                    <a:pt x="39" y="100"/>
                    <a:pt x="38" y="101"/>
                    <a:pt x="37" y="101"/>
                  </a:cubicBezTo>
                  <a:cubicBezTo>
                    <a:pt x="35" y="101"/>
                    <a:pt x="34" y="101"/>
                    <a:pt x="33" y="101"/>
                  </a:cubicBezTo>
                  <a:cubicBezTo>
                    <a:pt x="28" y="99"/>
                    <a:pt x="24" y="97"/>
                    <a:pt x="20" y="95"/>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37">
              <a:extLst>
                <a:ext uri="{FF2B5EF4-FFF2-40B4-BE49-F238E27FC236}">
                  <a16:creationId xmlns:a16="http://schemas.microsoft.com/office/drawing/2014/main" id="{84CA063A-5E28-4243-A425-DFFF9F917AAC}"/>
                </a:ext>
              </a:extLst>
            </p:cNvPr>
            <p:cNvSpPr>
              <a:spLocks/>
            </p:cNvSpPr>
            <p:nvPr/>
          </p:nvSpPr>
          <p:spPr bwMode="auto">
            <a:xfrm>
              <a:off x="-7321551" y="6022975"/>
              <a:ext cx="123825" cy="277813"/>
            </a:xfrm>
            <a:custGeom>
              <a:avLst/>
              <a:gdLst>
                <a:gd name="T0" fmla="*/ 47 w 47"/>
                <a:gd name="T1" fmla="*/ 89 h 106"/>
                <a:gd name="T2" fmla="*/ 42 w 47"/>
                <a:gd name="T3" fmla="*/ 59 h 106"/>
                <a:gd name="T4" fmla="*/ 10 w 47"/>
                <a:gd name="T5" fmla="*/ 2 h 106"/>
                <a:gd name="T6" fmla="*/ 4 w 47"/>
                <a:gd name="T7" fmla="*/ 1 h 106"/>
                <a:gd name="T8" fmla="*/ 0 w 47"/>
                <a:gd name="T9" fmla="*/ 6 h 106"/>
                <a:gd name="T10" fmla="*/ 1 w 47"/>
                <a:gd name="T11" fmla="*/ 13 h 106"/>
                <a:gd name="T12" fmla="*/ 10 w 47"/>
                <a:gd name="T13" fmla="*/ 41 h 106"/>
                <a:gd name="T14" fmla="*/ 2 w 47"/>
                <a:gd name="T15" fmla="*/ 76 h 106"/>
                <a:gd name="T16" fmla="*/ 20 w 47"/>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06">
                  <a:moveTo>
                    <a:pt x="47" y="89"/>
                  </a:moveTo>
                  <a:cubicBezTo>
                    <a:pt x="45" y="81"/>
                    <a:pt x="43" y="67"/>
                    <a:pt x="42" y="59"/>
                  </a:cubicBezTo>
                  <a:cubicBezTo>
                    <a:pt x="41" y="36"/>
                    <a:pt x="29" y="14"/>
                    <a:pt x="10" y="2"/>
                  </a:cubicBezTo>
                  <a:cubicBezTo>
                    <a:pt x="8" y="1"/>
                    <a:pt x="6" y="0"/>
                    <a:pt x="4" y="1"/>
                  </a:cubicBezTo>
                  <a:cubicBezTo>
                    <a:pt x="2" y="1"/>
                    <a:pt x="0" y="4"/>
                    <a:pt x="0" y="6"/>
                  </a:cubicBezTo>
                  <a:cubicBezTo>
                    <a:pt x="0" y="8"/>
                    <a:pt x="0" y="11"/>
                    <a:pt x="1" y="13"/>
                  </a:cubicBezTo>
                  <a:cubicBezTo>
                    <a:pt x="3" y="20"/>
                    <a:pt x="14" y="33"/>
                    <a:pt x="10" y="41"/>
                  </a:cubicBezTo>
                  <a:cubicBezTo>
                    <a:pt x="6" y="52"/>
                    <a:pt x="2" y="64"/>
                    <a:pt x="2" y="76"/>
                  </a:cubicBezTo>
                  <a:cubicBezTo>
                    <a:pt x="3" y="87"/>
                    <a:pt x="8" y="104"/>
                    <a:pt x="20" y="106"/>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121" name="Group 120">
            <a:extLst>
              <a:ext uri="{FF2B5EF4-FFF2-40B4-BE49-F238E27FC236}">
                <a16:creationId xmlns:a16="http://schemas.microsoft.com/office/drawing/2014/main" id="{A46DF7D2-69F2-483E-9167-3D957C0F48FA}"/>
              </a:ext>
            </a:extLst>
          </p:cNvPr>
          <p:cNvGrpSpPr/>
          <p:nvPr/>
        </p:nvGrpSpPr>
        <p:grpSpPr>
          <a:xfrm flipH="1">
            <a:off x="8503733" y="3379202"/>
            <a:ext cx="1804350" cy="2900965"/>
            <a:chOff x="193676" y="2120902"/>
            <a:chExt cx="2659065" cy="4275142"/>
          </a:xfrm>
        </p:grpSpPr>
        <p:grpSp>
          <p:nvGrpSpPr>
            <p:cNvPr id="122" name="Group 121">
              <a:extLst>
                <a:ext uri="{FF2B5EF4-FFF2-40B4-BE49-F238E27FC236}">
                  <a16:creationId xmlns:a16="http://schemas.microsoft.com/office/drawing/2014/main" id="{AF9EFBCC-0C41-4C7C-A5C7-2316D3FC992A}"/>
                </a:ext>
              </a:extLst>
            </p:cNvPr>
            <p:cNvGrpSpPr/>
            <p:nvPr/>
          </p:nvGrpSpPr>
          <p:grpSpPr>
            <a:xfrm flipH="1">
              <a:off x="193676" y="2120902"/>
              <a:ext cx="2659065" cy="4275142"/>
              <a:chOff x="193676" y="2120902"/>
              <a:chExt cx="2659065" cy="4275142"/>
            </a:xfrm>
          </p:grpSpPr>
          <p:sp>
            <p:nvSpPr>
              <p:cNvPr id="124" name="Freeform 58">
                <a:extLst>
                  <a:ext uri="{FF2B5EF4-FFF2-40B4-BE49-F238E27FC236}">
                    <a16:creationId xmlns:a16="http://schemas.microsoft.com/office/drawing/2014/main" id="{9A0D7158-44DD-4345-9773-1F66880369C7}"/>
                  </a:ext>
                </a:extLst>
              </p:cNvPr>
              <p:cNvSpPr>
                <a:spLocks/>
              </p:cNvSpPr>
              <p:nvPr/>
            </p:nvSpPr>
            <p:spPr bwMode="auto">
              <a:xfrm>
                <a:off x="193676" y="2897190"/>
                <a:ext cx="552451" cy="442913"/>
              </a:xfrm>
              <a:custGeom>
                <a:avLst/>
                <a:gdLst>
                  <a:gd name="T0" fmla="*/ 164 w 164"/>
                  <a:gd name="T1" fmla="*/ 106 h 132"/>
                  <a:gd name="T2" fmla="*/ 132 w 164"/>
                  <a:gd name="T3" fmla="*/ 75 h 132"/>
                  <a:gd name="T4" fmla="*/ 102 w 164"/>
                  <a:gd name="T5" fmla="*/ 22 h 132"/>
                  <a:gd name="T6" fmla="*/ 51 w 164"/>
                  <a:gd name="T7" fmla="*/ 1 h 132"/>
                  <a:gd name="T8" fmla="*/ 5 w 164"/>
                  <a:gd name="T9" fmla="*/ 9 h 132"/>
                  <a:gd name="T10" fmla="*/ 45 w 164"/>
                  <a:gd name="T11" fmla="*/ 17 h 132"/>
                  <a:gd name="T12" fmla="*/ 50 w 164"/>
                  <a:gd name="T13" fmla="*/ 20 h 132"/>
                  <a:gd name="T14" fmla="*/ 47 w 164"/>
                  <a:gd name="T15" fmla="*/ 32 h 132"/>
                  <a:gd name="T16" fmla="*/ 42 w 164"/>
                  <a:gd name="T17" fmla="*/ 51 h 132"/>
                  <a:gd name="T18" fmla="*/ 44 w 164"/>
                  <a:gd name="T19" fmla="*/ 66 h 132"/>
                  <a:gd name="T20" fmla="*/ 72 w 164"/>
                  <a:gd name="T21" fmla="*/ 83 h 132"/>
                  <a:gd name="T22" fmla="*/ 99 w 164"/>
                  <a:gd name="T23" fmla="*/ 106 h 132"/>
                  <a:gd name="T24" fmla="*/ 140 w 164"/>
                  <a:gd name="T25" fmla="*/ 132 h 132"/>
                  <a:gd name="T26" fmla="*/ 164 w 164"/>
                  <a:gd name="T27" fmla="*/ 10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32">
                    <a:moveTo>
                      <a:pt x="164" y="106"/>
                    </a:moveTo>
                    <a:cubicBezTo>
                      <a:pt x="164" y="106"/>
                      <a:pt x="133" y="84"/>
                      <a:pt x="132" y="75"/>
                    </a:cubicBezTo>
                    <a:cubicBezTo>
                      <a:pt x="131" y="66"/>
                      <a:pt x="109" y="29"/>
                      <a:pt x="102" y="22"/>
                    </a:cubicBezTo>
                    <a:cubicBezTo>
                      <a:pt x="95" y="14"/>
                      <a:pt x="59" y="2"/>
                      <a:pt x="51" y="1"/>
                    </a:cubicBezTo>
                    <a:cubicBezTo>
                      <a:pt x="44" y="0"/>
                      <a:pt x="0" y="3"/>
                      <a:pt x="5" y="9"/>
                    </a:cubicBezTo>
                    <a:cubicBezTo>
                      <a:pt x="11" y="15"/>
                      <a:pt x="39" y="13"/>
                      <a:pt x="45" y="17"/>
                    </a:cubicBezTo>
                    <a:cubicBezTo>
                      <a:pt x="50" y="20"/>
                      <a:pt x="50" y="20"/>
                      <a:pt x="50" y="20"/>
                    </a:cubicBezTo>
                    <a:cubicBezTo>
                      <a:pt x="50" y="20"/>
                      <a:pt x="45" y="27"/>
                      <a:pt x="47" y="32"/>
                    </a:cubicBezTo>
                    <a:cubicBezTo>
                      <a:pt x="49" y="36"/>
                      <a:pt x="37" y="43"/>
                      <a:pt x="42" y="51"/>
                    </a:cubicBezTo>
                    <a:cubicBezTo>
                      <a:pt x="46" y="59"/>
                      <a:pt x="40" y="58"/>
                      <a:pt x="44" y="66"/>
                    </a:cubicBezTo>
                    <a:cubicBezTo>
                      <a:pt x="51" y="79"/>
                      <a:pt x="67" y="87"/>
                      <a:pt x="72" y="83"/>
                    </a:cubicBezTo>
                    <a:cubicBezTo>
                      <a:pt x="75" y="91"/>
                      <a:pt x="87" y="107"/>
                      <a:pt x="99" y="106"/>
                    </a:cubicBezTo>
                    <a:cubicBezTo>
                      <a:pt x="111" y="105"/>
                      <a:pt x="140" y="132"/>
                      <a:pt x="140" y="132"/>
                    </a:cubicBezTo>
                    <a:cubicBezTo>
                      <a:pt x="164" y="106"/>
                      <a:pt x="164" y="106"/>
                      <a:pt x="164" y="106"/>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5" name="Freeform 59">
                <a:extLst>
                  <a:ext uri="{FF2B5EF4-FFF2-40B4-BE49-F238E27FC236}">
                    <a16:creationId xmlns:a16="http://schemas.microsoft.com/office/drawing/2014/main" id="{3AD520EA-628D-4A33-882D-63E3B70CA31D}"/>
                  </a:ext>
                </a:extLst>
              </p:cNvPr>
              <p:cNvSpPr>
                <a:spLocks/>
              </p:cNvSpPr>
              <p:nvPr/>
            </p:nvSpPr>
            <p:spPr bwMode="auto">
              <a:xfrm>
                <a:off x="1885953" y="2732090"/>
                <a:ext cx="546101" cy="514351"/>
              </a:xfrm>
              <a:custGeom>
                <a:avLst/>
                <a:gdLst>
                  <a:gd name="T0" fmla="*/ 131 w 162"/>
                  <a:gd name="T1" fmla="*/ 0 h 153"/>
                  <a:gd name="T2" fmla="*/ 137 w 162"/>
                  <a:gd name="T3" fmla="*/ 62 h 153"/>
                  <a:gd name="T4" fmla="*/ 162 w 162"/>
                  <a:gd name="T5" fmla="*/ 67 h 153"/>
                  <a:gd name="T6" fmla="*/ 87 w 162"/>
                  <a:gd name="T7" fmla="*/ 149 h 153"/>
                  <a:gd name="T8" fmla="*/ 18 w 162"/>
                  <a:gd name="T9" fmla="*/ 75 h 153"/>
                  <a:gd name="T10" fmla="*/ 54 w 162"/>
                  <a:gd name="T11" fmla="*/ 63 h 153"/>
                  <a:gd name="T12" fmla="*/ 52 w 162"/>
                  <a:gd name="T13" fmla="*/ 34 h 153"/>
                  <a:gd name="T14" fmla="*/ 131 w 162"/>
                  <a:gd name="T15" fmla="*/ 0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53">
                    <a:moveTo>
                      <a:pt x="131" y="0"/>
                    </a:moveTo>
                    <a:cubicBezTo>
                      <a:pt x="132" y="21"/>
                      <a:pt x="131" y="57"/>
                      <a:pt x="137" y="62"/>
                    </a:cubicBezTo>
                    <a:cubicBezTo>
                      <a:pt x="143" y="68"/>
                      <a:pt x="162" y="67"/>
                      <a:pt x="162" y="67"/>
                    </a:cubicBezTo>
                    <a:cubicBezTo>
                      <a:pt x="162" y="67"/>
                      <a:pt x="93" y="153"/>
                      <a:pt x="87" y="149"/>
                    </a:cubicBezTo>
                    <a:cubicBezTo>
                      <a:pt x="81" y="144"/>
                      <a:pt x="0" y="78"/>
                      <a:pt x="18" y="75"/>
                    </a:cubicBezTo>
                    <a:cubicBezTo>
                      <a:pt x="37" y="71"/>
                      <a:pt x="54" y="72"/>
                      <a:pt x="54" y="63"/>
                    </a:cubicBezTo>
                    <a:cubicBezTo>
                      <a:pt x="53" y="53"/>
                      <a:pt x="53" y="44"/>
                      <a:pt x="52" y="34"/>
                    </a:cubicBezTo>
                    <a:cubicBezTo>
                      <a:pt x="131" y="0"/>
                      <a:pt x="131" y="0"/>
                      <a:pt x="131" y="0"/>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6" name="Freeform 60">
                <a:extLst>
                  <a:ext uri="{FF2B5EF4-FFF2-40B4-BE49-F238E27FC236}">
                    <a16:creationId xmlns:a16="http://schemas.microsoft.com/office/drawing/2014/main" id="{F1ABCBB0-F7BE-4FF4-976D-23937E3EEA93}"/>
                  </a:ext>
                </a:extLst>
              </p:cNvPr>
              <p:cNvSpPr>
                <a:spLocks/>
              </p:cNvSpPr>
              <p:nvPr/>
            </p:nvSpPr>
            <p:spPr bwMode="auto">
              <a:xfrm>
                <a:off x="1768477" y="2951165"/>
                <a:ext cx="1006476" cy="1387476"/>
              </a:xfrm>
              <a:custGeom>
                <a:avLst/>
                <a:gdLst>
                  <a:gd name="T0" fmla="*/ 244 w 299"/>
                  <a:gd name="T1" fmla="*/ 397 h 413"/>
                  <a:gd name="T2" fmla="*/ 80 w 299"/>
                  <a:gd name="T3" fmla="*/ 413 h 413"/>
                  <a:gd name="T4" fmla="*/ 51 w 299"/>
                  <a:gd name="T5" fmla="*/ 397 h 413"/>
                  <a:gd name="T6" fmla="*/ 37 w 299"/>
                  <a:gd name="T7" fmla="*/ 257 h 413"/>
                  <a:gd name="T8" fmla="*/ 24 w 299"/>
                  <a:gd name="T9" fmla="*/ 198 h 413"/>
                  <a:gd name="T10" fmla="*/ 0 w 299"/>
                  <a:gd name="T11" fmla="*/ 69 h 413"/>
                  <a:gd name="T12" fmla="*/ 80 w 299"/>
                  <a:gd name="T13" fmla="*/ 5 h 413"/>
                  <a:gd name="T14" fmla="*/ 122 w 299"/>
                  <a:gd name="T15" fmla="*/ 30 h 413"/>
                  <a:gd name="T16" fmla="*/ 180 w 299"/>
                  <a:gd name="T17" fmla="*/ 0 h 413"/>
                  <a:gd name="T18" fmla="*/ 289 w 299"/>
                  <a:gd name="T19" fmla="*/ 72 h 413"/>
                  <a:gd name="T20" fmla="*/ 299 w 299"/>
                  <a:gd name="T21" fmla="*/ 247 h 413"/>
                  <a:gd name="T22" fmla="*/ 286 w 299"/>
                  <a:gd name="T23" fmla="*/ 392 h 413"/>
                  <a:gd name="T24" fmla="*/ 244 w 299"/>
                  <a:gd name="T25" fmla="*/ 39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413">
                    <a:moveTo>
                      <a:pt x="244" y="397"/>
                    </a:moveTo>
                    <a:cubicBezTo>
                      <a:pt x="244" y="397"/>
                      <a:pt x="111" y="412"/>
                      <a:pt x="80" y="413"/>
                    </a:cubicBezTo>
                    <a:cubicBezTo>
                      <a:pt x="49" y="413"/>
                      <a:pt x="51" y="397"/>
                      <a:pt x="51" y="397"/>
                    </a:cubicBezTo>
                    <a:cubicBezTo>
                      <a:pt x="49" y="364"/>
                      <a:pt x="44" y="284"/>
                      <a:pt x="37" y="257"/>
                    </a:cubicBezTo>
                    <a:cubicBezTo>
                      <a:pt x="31" y="232"/>
                      <a:pt x="29" y="222"/>
                      <a:pt x="24" y="198"/>
                    </a:cubicBezTo>
                    <a:cubicBezTo>
                      <a:pt x="12" y="145"/>
                      <a:pt x="13" y="135"/>
                      <a:pt x="0" y="69"/>
                    </a:cubicBezTo>
                    <a:cubicBezTo>
                      <a:pt x="80" y="5"/>
                      <a:pt x="80" y="5"/>
                      <a:pt x="80" y="5"/>
                    </a:cubicBezTo>
                    <a:cubicBezTo>
                      <a:pt x="80" y="5"/>
                      <a:pt x="88" y="30"/>
                      <a:pt x="122" y="30"/>
                    </a:cubicBezTo>
                    <a:cubicBezTo>
                      <a:pt x="166" y="31"/>
                      <a:pt x="180" y="0"/>
                      <a:pt x="180" y="0"/>
                    </a:cubicBezTo>
                    <a:cubicBezTo>
                      <a:pt x="289" y="72"/>
                      <a:pt x="289" y="72"/>
                      <a:pt x="289" y="72"/>
                    </a:cubicBezTo>
                    <a:cubicBezTo>
                      <a:pt x="299" y="247"/>
                      <a:pt x="299" y="247"/>
                      <a:pt x="299" y="247"/>
                    </a:cubicBezTo>
                    <a:cubicBezTo>
                      <a:pt x="286" y="392"/>
                      <a:pt x="286" y="392"/>
                      <a:pt x="286" y="392"/>
                    </a:cubicBezTo>
                    <a:cubicBezTo>
                      <a:pt x="244" y="397"/>
                      <a:pt x="244" y="397"/>
                      <a:pt x="244" y="397"/>
                    </a:cubicBezTo>
                  </a:path>
                </a:pathLst>
              </a:custGeom>
              <a:solidFill>
                <a:srgbClr val="FAA8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7" name="Freeform 61">
                <a:extLst>
                  <a:ext uri="{FF2B5EF4-FFF2-40B4-BE49-F238E27FC236}">
                    <a16:creationId xmlns:a16="http://schemas.microsoft.com/office/drawing/2014/main" id="{C86BA586-4D79-4A5A-9376-5747889BB873}"/>
                  </a:ext>
                </a:extLst>
              </p:cNvPr>
              <p:cNvSpPr>
                <a:spLocks/>
              </p:cNvSpPr>
              <p:nvPr/>
            </p:nvSpPr>
            <p:spPr bwMode="auto">
              <a:xfrm>
                <a:off x="1862140" y="2278065"/>
                <a:ext cx="561976" cy="585788"/>
              </a:xfrm>
              <a:custGeom>
                <a:avLst/>
                <a:gdLst>
                  <a:gd name="T0" fmla="*/ 140 w 167"/>
                  <a:gd name="T1" fmla="*/ 117 h 174"/>
                  <a:gd name="T2" fmla="*/ 130 w 167"/>
                  <a:gd name="T3" fmla="*/ 147 h 174"/>
                  <a:gd name="T4" fmla="*/ 93 w 167"/>
                  <a:gd name="T5" fmla="*/ 173 h 174"/>
                  <a:gd name="T6" fmla="*/ 53 w 167"/>
                  <a:gd name="T7" fmla="*/ 174 h 174"/>
                  <a:gd name="T8" fmla="*/ 21 w 167"/>
                  <a:gd name="T9" fmla="*/ 167 h 174"/>
                  <a:gd name="T10" fmla="*/ 10 w 167"/>
                  <a:gd name="T11" fmla="*/ 137 h 174"/>
                  <a:gd name="T12" fmla="*/ 5 w 167"/>
                  <a:gd name="T13" fmla="*/ 98 h 174"/>
                  <a:gd name="T14" fmla="*/ 1 w 167"/>
                  <a:gd name="T15" fmla="*/ 22 h 174"/>
                  <a:gd name="T16" fmla="*/ 2 w 167"/>
                  <a:gd name="T17" fmla="*/ 11 h 174"/>
                  <a:gd name="T18" fmla="*/ 4 w 167"/>
                  <a:gd name="T19" fmla="*/ 7 h 174"/>
                  <a:gd name="T20" fmla="*/ 9 w 167"/>
                  <a:gd name="T21" fmla="*/ 5 h 174"/>
                  <a:gd name="T22" fmla="*/ 86 w 167"/>
                  <a:gd name="T23" fmla="*/ 0 h 174"/>
                  <a:gd name="T24" fmla="*/ 138 w 167"/>
                  <a:gd name="T25" fmla="*/ 14 h 174"/>
                  <a:gd name="T26" fmla="*/ 165 w 167"/>
                  <a:gd name="T27" fmla="*/ 61 h 174"/>
                  <a:gd name="T28" fmla="*/ 165 w 167"/>
                  <a:gd name="T29" fmla="*/ 6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7" h="174">
                    <a:moveTo>
                      <a:pt x="140" y="117"/>
                    </a:moveTo>
                    <a:cubicBezTo>
                      <a:pt x="137" y="127"/>
                      <a:pt x="134" y="137"/>
                      <a:pt x="130" y="147"/>
                    </a:cubicBezTo>
                    <a:cubicBezTo>
                      <a:pt x="123" y="166"/>
                      <a:pt x="113" y="172"/>
                      <a:pt x="93" y="173"/>
                    </a:cubicBezTo>
                    <a:cubicBezTo>
                      <a:pt x="80" y="173"/>
                      <a:pt x="66" y="173"/>
                      <a:pt x="53" y="174"/>
                    </a:cubicBezTo>
                    <a:cubicBezTo>
                      <a:pt x="42" y="174"/>
                      <a:pt x="29" y="174"/>
                      <a:pt x="21" y="167"/>
                    </a:cubicBezTo>
                    <a:cubicBezTo>
                      <a:pt x="12" y="160"/>
                      <a:pt x="12" y="147"/>
                      <a:pt x="10" y="137"/>
                    </a:cubicBezTo>
                    <a:cubicBezTo>
                      <a:pt x="8" y="124"/>
                      <a:pt x="6" y="112"/>
                      <a:pt x="5" y="98"/>
                    </a:cubicBezTo>
                    <a:cubicBezTo>
                      <a:pt x="2" y="73"/>
                      <a:pt x="0" y="47"/>
                      <a:pt x="1" y="22"/>
                    </a:cubicBezTo>
                    <a:cubicBezTo>
                      <a:pt x="1" y="18"/>
                      <a:pt x="1" y="15"/>
                      <a:pt x="2" y="11"/>
                    </a:cubicBezTo>
                    <a:cubicBezTo>
                      <a:pt x="2" y="10"/>
                      <a:pt x="3" y="8"/>
                      <a:pt x="4" y="7"/>
                    </a:cubicBezTo>
                    <a:cubicBezTo>
                      <a:pt x="5" y="6"/>
                      <a:pt x="7" y="6"/>
                      <a:pt x="9" y="5"/>
                    </a:cubicBezTo>
                    <a:cubicBezTo>
                      <a:pt x="34" y="1"/>
                      <a:pt x="60" y="0"/>
                      <a:pt x="86" y="0"/>
                    </a:cubicBezTo>
                    <a:cubicBezTo>
                      <a:pt x="104" y="1"/>
                      <a:pt x="123" y="3"/>
                      <a:pt x="138" y="14"/>
                    </a:cubicBezTo>
                    <a:cubicBezTo>
                      <a:pt x="152" y="26"/>
                      <a:pt x="159" y="44"/>
                      <a:pt x="165" y="61"/>
                    </a:cubicBezTo>
                    <a:cubicBezTo>
                      <a:pt x="166" y="64"/>
                      <a:pt x="167" y="67"/>
                      <a:pt x="165" y="69"/>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8" name="Freeform 62">
                <a:extLst>
                  <a:ext uri="{FF2B5EF4-FFF2-40B4-BE49-F238E27FC236}">
                    <a16:creationId xmlns:a16="http://schemas.microsoft.com/office/drawing/2014/main" id="{5ECEC11F-1695-4479-AFF2-83A2719DE6D3}"/>
                  </a:ext>
                </a:extLst>
              </p:cNvPr>
              <p:cNvSpPr>
                <a:spLocks/>
              </p:cNvSpPr>
              <p:nvPr/>
            </p:nvSpPr>
            <p:spPr bwMode="auto">
              <a:xfrm>
                <a:off x="1325565" y="5821368"/>
                <a:ext cx="152400" cy="211138"/>
              </a:xfrm>
              <a:custGeom>
                <a:avLst/>
                <a:gdLst>
                  <a:gd name="T0" fmla="*/ 0 w 45"/>
                  <a:gd name="T1" fmla="*/ 19 h 63"/>
                  <a:gd name="T2" fmla="*/ 8 w 45"/>
                  <a:gd name="T3" fmla="*/ 54 h 63"/>
                  <a:gd name="T4" fmla="*/ 43 w 45"/>
                  <a:gd name="T5" fmla="*/ 49 h 63"/>
                  <a:gd name="T6" fmla="*/ 33 w 45"/>
                  <a:gd name="T7" fmla="*/ 0 h 63"/>
                </a:gdLst>
                <a:ahLst/>
                <a:cxnLst>
                  <a:cxn ang="0">
                    <a:pos x="T0" y="T1"/>
                  </a:cxn>
                  <a:cxn ang="0">
                    <a:pos x="T2" y="T3"/>
                  </a:cxn>
                  <a:cxn ang="0">
                    <a:pos x="T4" y="T5"/>
                  </a:cxn>
                  <a:cxn ang="0">
                    <a:pos x="T6" y="T7"/>
                  </a:cxn>
                </a:cxnLst>
                <a:rect l="0" t="0" r="r" b="b"/>
                <a:pathLst>
                  <a:path w="45" h="63">
                    <a:moveTo>
                      <a:pt x="0" y="19"/>
                    </a:moveTo>
                    <a:cubicBezTo>
                      <a:pt x="0" y="19"/>
                      <a:pt x="4" y="45"/>
                      <a:pt x="8" y="54"/>
                    </a:cubicBezTo>
                    <a:cubicBezTo>
                      <a:pt x="11" y="63"/>
                      <a:pt x="41" y="55"/>
                      <a:pt x="43" y="49"/>
                    </a:cubicBezTo>
                    <a:cubicBezTo>
                      <a:pt x="45" y="43"/>
                      <a:pt x="33" y="0"/>
                      <a:pt x="33" y="0"/>
                    </a:cubicBezTo>
                  </a:path>
                </a:pathLst>
              </a:custGeom>
              <a:solidFill>
                <a:srgbClr val="ED9D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9" name="Freeform 63">
                <a:extLst>
                  <a:ext uri="{FF2B5EF4-FFF2-40B4-BE49-F238E27FC236}">
                    <a16:creationId xmlns:a16="http://schemas.microsoft.com/office/drawing/2014/main" id="{26C47C9F-D255-414A-A2C6-15082A2FA02A}"/>
                  </a:ext>
                </a:extLst>
              </p:cNvPr>
              <p:cNvSpPr>
                <a:spLocks/>
              </p:cNvSpPr>
              <p:nvPr/>
            </p:nvSpPr>
            <p:spPr bwMode="auto">
              <a:xfrm>
                <a:off x="1076327" y="5975356"/>
                <a:ext cx="449263" cy="239713"/>
              </a:xfrm>
              <a:custGeom>
                <a:avLst/>
                <a:gdLst>
                  <a:gd name="T0" fmla="*/ 127 w 133"/>
                  <a:gd name="T1" fmla="*/ 11 h 71"/>
                  <a:gd name="T2" fmla="*/ 133 w 133"/>
                  <a:gd name="T3" fmla="*/ 39 h 71"/>
                  <a:gd name="T4" fmla="*/ 103 w 133"/>
                  <a:gd name="T5" fmla="*/ 52 h 71"/>
                  <a:gd name="T6" fmla="*/ 98 w 133"/>
                  <a:gd name="T7" fmla="*/ 47 h 71"/>
                  <a:gd name="T8" fmla="*/ 82 w 133"/>
                  <a:gd name="T9" fmla="*/ 61 h 71"/>
                  <a:gd name="T10" fmla="*/ 53 w 133"/>
                  <a:gd name="T11" fmla="*/ 69 h 71"/>
                  <a:gd name="T12" fmla="*/ 6 w 133"/>
                  <a:gd name="T13" fmla="*/ 63 h 71"/>
                  <a:gd name="T14" fmla="*/ 41 w 133"/>
                  <a:gd name="T15" fmla="*/ 42 h 71"/>
                  <a:gd name="T16" fmla="*/ 74 w 133"/>
                  <a:gd name="T17" fmla="*/ 9 h 71"/>
                  <a:gd name="T18" fmla="*/ 78 w 133"/>
                  <a:gd name="T19" fmla="*/ 0 h 71"/>
                  <a:gd name="T20" fmla="*/ 85 w 133"/>
                  <a:gd name="T21" fmla="*/ 4 h 71"/>
                  <a:gd name="T22" fmla="*/ 106 w 133"/>
                  <a:gd name="T23" fmla="*/ 9 h 71"/>
                  <a:gd name="T24" fmla="*/ 117 w 133"/>
                  <a:gd name="T25" fmla="*/ 0 h 71"/>
                  <a:gd name="T26" fmla="*/ 127 w 133"/>
                  <a:gd name="T27"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71">
                    <a:moveTo>
                      <a:pt x="127" y="11"/>
                    </a:moveTo>
                    <a:cubicBezTo>
                      <a:pt x="130" y="20"/>
                      <a:pt x="133" y="39"/>
                      <a:pt x="133" y="39"/>
                    </a:cubicBezTo>
                    <a:cubicBezTo>
                      <a:pt x="103" y="52"/>
                      <a:pt x="103" y="52"/>
                      <a:pt x="103" y="52"/>
                    </a:cubicBezTo>
                    <a:cubicBezTo>
                      <a:pt x="98" y="47"/>
                      <a:pt x="98" y="47"/>
                      <a:pt x="98" y="47"/>
                    </a:cubicBezTo>
                    <a:cubicBezTo>
                      <a:pt x="98" y="47"/>
                      <a:pt x="91" y="56"/>
                      <a:pt x="82" y="61"/>
                    </a:cubicBezTo>
                    <a:cubicBezTo>
                      <a:pt x="75" y="64"/>
                      <a:pt x="60" y="68"/>
                      <a:pt x="53" y="69"/>
                    </a:cubicBezTo>
                    <a:cubicBezTo>
                      <a:pt x="27" y="71"/>
                      <a:pt x="8" y="66"/>
                      <a:pt x="6" y="63"/>
                    </a:cubicBezTo>
                    <a:cubicBezTo>
                      <a:pt x="0" y="48"/>
                      <a:pt x="34" y="44"/>
                      <a:pt x="41" y="42"/>
                    </a:cubicBezTo>
                    <a:cubicBezTo>
                      <a:pt x="61" y="37"/>
                      <a:pt x="72" y="20"/>
                      <a:pt x="74" y="9"/>
                    </a:cubicBezTo>
                    <a:cubicBezTo>
                      <a:pt x="75" y="1"/>
                      <a:pt x="73" y="0"/>
                      <a:pt x="78" y="0"/>
                    </a:cubicBezTo>
                    <a:cubicBezTo>
                      <a:pt x="78" y="0"/>
                      <a:pt x="82" y="0"/>
                      <a:pt x="85" y="4"/>
                    </a:cubicBezTo>
                    <a:cubicBezTo>
                      <a:pt x="91" y="9"/>
                      <a:pt x="99" y="12"/>
                      <a:pt x="106" y="9"/>
                    </a:cubicBezTo>
                    <a:cubicBezTo>
                      <a:pt x="111" y="7"/>
                      <a:pt x="115" y="4"/>
                      <a:pt x="117" y="0"/>
                    </a:cubicBezTo>
                    <a:cubicBezTo>
                      <a:pt x="117" y="0"/>
                      <a:pt x="125" y="1"/>
                      <a:pt x="127" y="11"/>
                    </a:cubicBezTo>
                    <a:close/>
                  </a:path>
                </a:pathLst>
              </a:custGeom>
              <a:solidFill>
                <a:srgbClr val="452C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0" name="Freeform 64">
                <a:extLst>
                  <a:ext uri="{FF2B5EF4-FFF2-40B4-BE49-F238E27FC236}">
                    <a16:creationId xmlns:a16="http://schemas.microsoft.com/office/drawing/2014/main" id="{C01C2047-5D1D-479B-8640-8190E60743BF}"/>
                  </a:ext>
                </a:extLst>
              </p:cNvPr>
              <p:cNvSpPr>
                <a:spLocks/>
              </p:cNvSpPr>
              <p:nvPr/>
            </p:nvSpPr>
            <p:spPr bwMode="auto">
              <a:xfrm>
                <a:off x="895352" y="4251329"/>
                <a:ext cx="942976" cy="1711327"/>
              </a:xfrm>
              <a:custGeom>
                <a:avLst/>
                <a:gdLst>
                  <a:gd name="T0" fmla="*/ 259 w 280"/>
                  <a:gd name="T1" fmla="*/ 139 h 509"/>
                  <a:gd name="T2" fmla="*/ 107 w 280"/>
                  <a:gd name="T3" fmla="*/ 143 h 509"/>
                  <a:gd name="T4" fmla="*/ 136 w 280"/>
                  <a:gd name="T5" fmla="*/ 212 h 509"/>
                  <a:gd name="T6" fmla="*/ 168 w 280"/>
                  <a:gd name="T7" fmla="*/ 490 h 509"/>
                  <a:gd name="T8" fmla="*/ 128 w 280"/>
                  <a:gd name="T9" fmla="*/ 494 h 509"/>
                  <a:gd name="T10" fmla="*/ 0 w 280"/>
                  <a:gd name="T11" fmla="*/ 96 h 509"/>
                  <a:gd name="T12" fmla="*/ 280 w 280"/>
                  <a:gd name="T13" fmla="*/ 0 h 509"/>
                  <a:gd name="T14" fmla="*/ 259 w 280"/>
                  <a:gd name="T15" fmla="*/ 139 h 5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0" h="509">
                    <a:moveTo>
                      <a:pt x="259" y="139"/>
                    </a:moveTo>
                    <a:cubicBezTo>
                      <a:pt x="212" y="148"/>
                      <a:pt x="154" y="149"/>
                      <a:pt x="107" y="143"/>
                    </a:cubicBezTo>
                    <a:cubicBezTo>
                      <a:pt x="114" y="161"/>
                      <a:pt x="130" y="185"/>
                      <a:pt x="136" y="212"/>
                    </a:cubicBezTo>
                    <a:cubicBezTo>
                      <a:pt x="156" y="300"/>
                      <a:pt x="163" y="417"/>
                      <a:pt x="168" y="490"/>
                    </a:cubicBezTo>
                    <a:cubicBezTo>
                      <a:pt x="168" y="490"/>
                      <a:pt x="159" y="509"/>
                      <a:pt x="128" y="494"/>
                    </a:cubicBezTo>
                    <a:cubicBezTo>
                      <a:pt x="81" y="379"/>
                      <a:pt x="0" y="146"/>
                      <a:pt x="0" y="96"/>
                    </a:cubicBezTo>
                    <a:cubicBezTo>
                      <a:pt x="1" y="31"/>
                      <a:pt x="162" y="16"/>
                      <a:pt x="280" y="0"/>
                    </a:cubicBezTo>
                    <a:cubicBezTo>
                      <a:pt x="259" y="139"/>
                      <a:pt x="259" y="139"/>
                      <a:pt x="259" y="139"/>
                    </a:cubicBezTo>
                  </a:path>
                </a:pathLst>
              </a:custGeom>
              <a:solidFill>
                <a:srgbClr val="5A4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1" name="Freeform 65">
                <a:extLst>
                  <a:ext uri="{FF2B5EF4-FFF2-40B4-BE49-F238E27FC236}">
                    <a16:creationId xmlns:a16="http://schemas.microsoft.com/office/drawing/2014/main" id="{CB94C4F4-74F0-4B20-9F15-8E82F6CFEE0B}"/>
                  </a:ext>
                </a:extLst>
              </p:cNvPr>
              <p:cNvSpPr>
                <a:spLocks/>
              </p:cNvSpPr>
              <p:nvPr/>
            </p:nvSpPr>
            <p:spPr bwMode="auto">
              <a:xfrm>
                <a:off x="955677" y="4244979"/>
                <a:ext cx="1627189" cy="500063"/>
              </a:xfrm>
              <a:custGeom>
                <a:avLst/>
                <a:gdLst>
                  <a:gd name="T0" fmla="*/ 446 w 483"/>
                  <a:gd name="T1" fmla="*/ 12 h 149"/>
                  <a:gd name="T2" fmla="*/ 241 w 483"/>
                  <a:gd name="T3" fmla="*/ 141 h 149"/>
                  <a:gd name="T4" fmla="*/ 162 w 483"/>
                  <a:gd name="T5" fmla="*/ 149 h 149"/>
                  <a:gd name="T6" fmla="*/ 156 w 483"/>
                  <a:gd name="T7" fmla="*/ 133 h 149"/>
                  <a:gd name="T8" fmla="*/ 154 w 483"/>
                  <a:gd name="T9" fmla="*/ 112 h 149"/>
                  <a:gd name="T10" fmla="*/ 130 w 483"/>
                  <a:gd name="T11" fmla="*/ 79 h 149"/>
                  <a:gd name="T12" fmla="*/ 90 w 483"/>
                  <a:gd name="T13" fmla="*/ 67 h 149"/>
                  <a:gd name="T14" fmla="*/ 0 w 483"/>
                  <a:gd name="T15" fmla="*/ 65 h 149"/>
                  <a:gd name="T16" fmla="*/ 291 w 483"/>
                  <a:gd name="T17" fmla="*/ 0 h 149"/>
                  <a:gd name="T18" fmla="*/ 407 w 483"/>
                  <a:gd name="T19" fmla="*/ 12 h 149"/>
                  <a:gd name="T20" fmla="*/ 446 w 483"/>
                  <a:gd name="T21" fmla="*/ 1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149">
                    <a:moveTo>
                      <a:pt x="446" y="12"/>
                    </a:moveTo>
                    <a:cubicBezTo>
                      <a:pt x="483" y="39"/>
                      <a:pt x="241" y="141"/>
                      <a:pt x="241" y="141"/>
                    </a:cubicBezTo>
                    <a:cubicBezTo>
                      <a:pt x="214" y="146"/>
                      <a:pt x="188" y="149"/>
                      <a:pt x="162" y="149"/>
                    </a:cubicBezTo>
                    <a:cubicBezTo>
                      <a:pt x="159" y="144"/>
                      <a:pt x="157" y="139"/>
                      <a:pt x="156" y="133"/>
                    </a:cubicBezTo>
                    <a:cubicBezTo>
                      <a:pt x="154" y="126"/>
                      <a:pt x="155" y="119"/>
                      <a:pt x="154" y="112"/>
                    </a:cubicBezTo>
                    <a:cubicBezTo>
                      <a:pt x="151" y="98"/>
                      <a:pt x="142" y="87"/>
                      <a:pt x="130" y="79"/>
                    </a:cubicBezTo>
                    <a:cubicBezTo>
                      <a:pt x="118" y="72"/>
                      <a:pt x="104" y="69"/>
                      <a:pt x="90" y="67"/>
                    </a:cubicBezTo>
                    <a:cubicBezTo>
                      <a:pt x="57" y="61"/>
                      <a:pt x="0" y="65"/>
                      <a:pt x="0" y="65"/>
                    </a:cubicBezTo>
                    <a:cubicBezTo>
                      <a:pt x="73" y="11"/>
                      <a:pt x="222" y="4"/>
                      <a:pt x="291" y="0"/>
                    </a:cubicBezTo>
                    <a:cubicBezTo>
                      <a:pt x="300" y="15"/>
                      <a:pt x="364" y="13"/>
                      <a:pt x="407" y="12"/>
                    </a:cubicBezTo>
                    <a:cubicBezTo>
                      <a:pt x="428" y="11"/>
                      <a:pt x="444" y="11"/>
                      <a:pt x="446" y="12"/>
                    </a:cubicBezTo>
                  </a:path>
                </a:pathLst>
              </a:custGeom>
              <a:solidFill>
                <a:srgbClr val="42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2" name="Freeform 66">
                <a:extLst>
                  <a:ext uri="{FF2B5EF4-FFF2-40B4-BE49-F238E27FC236}">
                    <a16:creationId xmlns:a16="http://schemas.microsoft.com/office/drawing/2014/main" id="{945A65B5-2E80-48FA-AE80-C1246B2B2CF9}"/>
                  </a:ext>
                </a:extLst>
              </p:cNvPr>
              <p:cNvSpPr>
                <a:spLocks/>
              </p:cNvSpPr>
              <p:nvPr/>
            </p:nvSpPr>
            <p:spPr bwMode="auto">
              <a:xfrm>
                <a:off x="1582740" y="6046794"/>
                <a:ext cx="138113" cy="198438"/>
              </a:xfrm>
              <a:custGeom>
                <a:avLst/>
                <a:gdLst>
                  <a:gd name="T0" fmla="*/ 0 w 41"/>
                  <a:gd name="T1" fmla="*/ 13 h 59"/>
                  <a:gd name="T2" fmla="*/ 2 w 41"/>
                  <a:gd name="T3" fmla="*/ 49 h 59"/>
                  <a:gd name="T4" fmla="*/ 38 w 41"/>
                  <a:gd name="T5" fmla="*/ 50 h 59"/>
                  <a:gd name="T6" fmla="*/ 37 w 41"/>
                  <a:gd name="T7" fmla="*/ 0 h 59"/>
                </a:gdLst>
                <a:ahLst/>
                <a:cxnLst>
                  <a:cxn ang="0">
                    <a:pos x="T0" y="T1"/>
                  </a:cxn>
                  <a:cxn ang="0">
                    <a:pos x="T2" y="T3"/>
                  </a:cxn>
                  <a:cxn ang="0">
                    <a:pos x="T4" y="T5"/>
                  </a:cxn>
                  <a:cxn ang="0">
                    <a:pos x="T6" y="T7"/>
                  </a:cxn>
                </a:cxnLst>
                <a:rect l="0" t="0" r="r" b="b"/>
                <a:pathLst>
                  <a:path w="41" h="59">
                    <a:moveTo>
                      <a:pt x="0" y="13"/>
                    </a:moveTo>
                    <a:cubicBezTo>
                      <a:pt x="0" y="13"/>
                      <a:pt x="0" y="40"/>
                      <a:pt x="2" y="49"/>
                    </a:cubicBezTo>
                    <a:cubicBezTo>
                      <a:pt x="4" y="59"/>
                      <a:pt x="35" y="56"/>
                      <a:pt x="38" y="50"/>
                    </a:cubicBezTo>
                    <a:cubicBezTo>
                      <a:pt x="41" y="45"/>
                      <a:pt x="37" y="0"/>
                      <a:pt x="37" y="0"/>
                    </a:cubicBezTo>
                  </a:path>
                </a:pathLst>
              </a:custGeom>
              <a:solidFill>
                <a:srgbClr val="ED9D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3" name="Freeform 67">
                <a:extLst>
                  <a:ext uri="{FF2B5EF4-FFF2-40B4-BE49-F238E27FC236}">
                    <a16:creationId xmlns:a16="http://schemas.microsoft.com/office/drawing/2014/main" id="{84E9B8D5-0E37-4FD6-A500-A42EC0B8E5B6}"/>
                  </a:ext>
                </a:extLst>
              </p:cNvPr>
              <p:cNvSpPr>
                <a:spLocks/>
              </p:cNvSpPr>
              <p:nvPr/>
            </p:nvSpPr>
            <p:spPr bwMode="auto">
              <a:xfrm>
                <a:off x="1295402" y="6180144"/>
                <a:ext cx="446088" cy="215900"/>
              </a:xfrm>
              <a:custGeom>
                <a:avLst/>
                <a:gdLst>
                  <a:gd name="T0" fmla="*/ 132 w 132"/>
                  <a:gd name="T1" fmla="*/ 19 h 64"/>
                  <a:gd name="T2" fmla="*/ 132 w 132"/>
                  <a:gd name="T3" fmla="*/ 49 h 64"/>
                  <a:gd name="T4" fmla="*/ 101 w 132"/>
                  <a:gd name="T5" fmla="*/ 56 h 64"/>
                  <a:gd name="T6" fmla="*/ 97 w 132"/>
                  <a:gd name="T7" fmla="*/ 51 h 64"/>
                  <a:gd name="T8" fmla="*/ 78 w 132"/>
                  <a:gd name="T9" fmla="*/ 61 h 64"/>
                  <a:gd name="T10" fmla="*/ 48 w 132"/>
                  <a:gd name="T11" fmla="*/ 64 h 64"/>
                  <a:gd name="T12" fmla="*/ 4 w 132"/>
                  <a:gd name="T13" fmla="*/ 50 h 64"/>
                  <a:gd name="T14" fmla="*/ 42 w 132"/>
                  <a:gd name="T15" fmla="*/ 36 h 64"/>
                  <a:gd name="T16" fmla="*/ 79 w 132"/>
                  <a:gd name="T17" fmla="*/ 9 h 64"/>
                  <a:gd name="T18" fmla="*/ 85 w 132"/>
                  <a:gd name="T19" fmla="*/ 1 h 64"/>
                  <a:gd name="T20" fmla="*/ 92 w 132"/>
                  <a:gd name="T21" fmla="*/ 6 h 64"/>
                  <a:gd name="T22" fmla="*/ 111 w 132"/>
                  <a:gd name="T23" fmla="*/ 14 h 64"/>
                  <a:gd name="T24" fmla="*/ 123 w 132"/>
                  <a:gd name="T25" fmla="*/ 7 h 64"/>
                  <a:gd name="T26" fmla="*/ 132 w 132"/>
                  <a:gd name="T27" fmla="*/ 1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64">
                    <a:moveTo>
                      <a:pt x="132" y="19"/>
                    </a:moveTo>
                    <a:cubicBezTo>
                      <a:pt x="132" y="30"/>
                      <a:pt x="132" y="49"/>
                      <a:pt x="132" y="49"/>
                    </a:cubicBezTo>
                    <a:cubicBezTo>
                      <a:pt x="101" y="56"/>
                      <a:pt x="101" y="56"/>
                      <a:pt x="101" y="56"/>
                    </a:cubicBezTo>
                    <a:cubicBezTo>
                      <a:pt x="97" y="51"/>
                      <a:pt x="97" y="51"/>
                      <a:pt x="97" y="51"/>
                    </a:cubicBezTo>
                    <a:cubicBezTo>
                      <a:pt x="97" y="51"/>
                      <a:pt x="88" y="58"/>
                      <a:pt x="78" y="61"/>
                    </a:cubicBezTo>
                    <a:cubicBezTo>
                      <a:pt x="71" y="63"/>
                      <a:pt x="56" y="64"/>
                      <a:pt x="48" y="64"/>
                    </a:cubicBezTo>
                    <a:cubicBezTo>
                      <a:pt x="22" y="62"/>
                      <a:pt x="4" y="54"/>
                      <a:pt x="4" y="50"/>
                    </a:cubicBezTo>
                    <a:cubicBezTo>
                      <a:pt x="0" y="34"/>
                      <a:pt x="34" y="36"/>
                      <a:pt x="42" y="36"/>
                    </a:cubicBezTo>
                    <a:cubicBezTo>
                      <a:pt x="62" y="34"/>
                      <a:pt x="75" y="19"/>
                      <a:pt x="79" y="9"/>
                    </a:cubicBezTo>
                    <a:cubicBezTo>
                      <a:pt x="82" y="2"/>
                      <a:pt x="80" y="0"/>
                      <a:pt x="85" y="1"/>
                    </a:cubicBezTo>
                    <a:cubicBezTo>
                      <a:pt x="85" y="1"/>
                      <a:pt x="89" y="1"/>
                      <a:pt x="92" y="6"/>
                    </a:cubicBezTo>
                    <a:cubicBezTo>
                      <a:pt x="96" y="12"/>
                      <a:pt x="104" y="16"/>
                      <a:pt x="111" y="14"/>
                    </a:cubicBezTo>
                    <a:cubicBezTo>
                      <a:pt x="116" y="13"/>
                      <a:pt x="120" y="11"/>
                      <a:pt x="123" y="7"/>
                    </a:cubicBezTo>
                    <a:cubicBezTo>
                      <a:pt x="123" y="7"/>
                      <a:pt x="131" y="9"/>
                      <a:pt x="132" y="19"/>
                    </a:cubicBezTo>
                    <a:close/>
                  </a:path>
                </a:pathLst>
              </a:custGeom>
              <a:solidFill>
                <a:srgbClr val="452C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4" name="Freeform 68">
                <a:extLst>
                  <a:ext uri="{FF2B5EF4-FFF2-40B4-BE49-F238E27FC236}">
                    <a16:creationId xmlns:a16="http://schemas.microsoft.com/office/drawing/2014/main" id="{F9D8E967-570A-4E7A-9F50-314E85C8E775}"/>
                  </a:ext>
                </a:extLst>
              </p:cNvPr>
              <p:cNvSpPr>
                <a:spLocks/>
              </p:cNvSpPr>
              <p:nvPr/>
            </p:nvSpPr>
            <p:spPr bwMode="auto">
              <a:xfrm>
                <a:off x="1438277" y="4268792"/>
                <a:ext cx="1354139" cy="1898652"/>
              </a:xfrm>
              <a:custGeom>
                <a:avLst/>
                <a:gdLst>
                  <a:gd name="T0" fmla="*/ 384 w 402"/>
                  <a:gd name="T1" fmla="*/ 0 h 565"/>
                  <a:gd name="T2" fmla="*/ 220 w 402"/>
                  <a:gd name="T3" fmla="*/ 5 h 565"/>
                  <a:gd name="T4" fmla="*/ 25 w 402"/>
                  <a:gd name="T5" fmla="*/ 62 h 565"/>
                  <a:gd name="T6" fmla="*/ 38 w 402"/>
                  <a:gd name="T7" fmla="*/ 549 h 565"/>
                  <a:gd name="T8" fmla="*/ 90 w 402"/>
                  <a:gd name="T9" fmla="*/ 550 h 565"/>
                  <a:gd name="T10" fmla="*/ 115 w 402"/>
                  <a:gd name="T11" fmla="*/ 145 h 565"/>
                  <a:gd name="T12" fmla="*/ 353 w 402"/>
                  <a:gd name="T13" fmla="*/ 142 h 565"/>
                  <a:gd name="T14" fmla="*/ 394 w 402"/>
                  <a:gd name="T15" fmla="*/ 98 h 565"/>
                  <a:gd name="T16" fmla="*/ 384 w 402"/>
                  <a:gd name="T17"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565">
                    <a:moveTo>
                      <a:pt x="384" y="0"/>
                    </a:moveTo>
                    <a:cubicBezTo>
                      <a:pt x="384" y="0"/>
                      <a:pt x="310" y="7"/>
                      <a:pt x="220" y="5"/>
                    </a:cubicBezTo>
                    <a:cubicBezTo>
                      <a:pt x="199" y="5"/>
                      <a:pt x="40" y="35"/>
                      <a:pt x="25" y="62"/>
                    </a:cubicBezTo>
                    <a:cubicBezTo>
                      <a:pt x="0" y="106"/>
                      <a:pt x="41" y="364"/>
                      <a:pt x="38" y="549"/>
                    </a:cubicBezTo>
                    <a:cubicBezTo>
                      <a:pt x="38" y="549"/>
                      <a:pt x="57" y="565"/>
                      <a:pt x="90" y="550"/>
                    </a:cubicBezTo>
                    <a:cubicBezTo>
                      <a:pt x="99" y="459"/>
                      <a:pt x="152" y="245"/>
                      <a:pt x="115" y="145"/>
                    </a:cubicBezTo>
                    <a:cubicBezTo>
                      <a:pt x="203" y="156"/>
                      <a:pt x="273" y="168"/>
                      <a:pt x="353" y="142"/>
                    </a:cubicBezTo>
                    <a:cubicBezTo>
                      <a:pt x="371" y="135"/>
                      <a:pt x="385" y="122"/>
                      <a:pt x="394" y="98"/>
                    </a:cubicBezTo>
                    <a:cubicBezTo>
                      <a:pt x="402" y="74"/>
                      <a:pt x="398" y="21"/>
                      <a:pt x="384" y="0"/>
                    </a:cubicBezTo>
                  </a:path>
                </a:pathLst>
              </a:custGeom>
              <a:solidFill>
                <a:srgbClr val="5A4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5" name="Freeform 69">
                <a:extLst>
                  <a:ext uri="{FF2B5EF4-FFF2-40B4-BE49-F238E27FC236}">
                    <a16:creationId xmlns:a16="http://schemas.microsoft.com/office/drawing/2014/main" id="{1BFCDF00-92E5-4F44-9CD3-A6C058601B0A}"/>
                  </a:ext>
                </a:extLst>
              </p:cNvPr>
              <p:cNvSpPr>
                <a:spLocks/>
              </p:cNvSpPr>
              <p:nvPr/>
            </p:nvSpPr>
            <p:spPr bwMode="auto">
              <a:xfrm>
                <a:off x="554039" y="2967040"/>
                <a:ext cx="1482726" cy="806451"/>
              </a:xfrm>
              <a:custGeom>
                <a:avLst/>
                <a:gdLst>
                  <a:gd name="T0" fmla="*/ 440 w 440"/>
                  <a:gd name="T1" fmla="*/ 0 h 240"/>
                  <a:gd name="T2" fmla="*/ 417 w 440"/>
                  <a:gd name="T3" fmla="*/ 2 h 240"/>
                  <a:gd name="T4" fmla="*/ 370 w 440"/>
                  <a:gd name="T5" fmla="*/ 11 h 240"/>
                  <a:gd name="T6" fmla="*/ 316 w 440"/>
                  <a:gd name="T7" fmla="*/ 54 h 240"/>
                  <a:gd name="T8" fmla="*/ 195 w 440"/>
                  <a:gd name="T9" fmla="*/ 156 h 240"/>
                  <a:gd name="T10" fmla="*/ 35 w 440"/>
                  <a:gd name="T11" fmla="*/ 61 h 240"/>
                  <a:gd name="T12" fmla="*/ 0 w 440"/>
                  <a:gd name="T13" fmla="*/ 96 h 240"/>
                  <a:gd name="T14" fmla="*/ 202 w 440"/>
                  <a:gd name="T15" fmla="*/ 240 h 240"/>
                  <a:gd name="T16" fmla="*/ 389 w 440"/>
                  <a:gd name="T17" fmla="*/ 149 h 240"/>
                  <a:gd name="T18" fmla="*/ 440 w 440"/>
                  <a:gd name="T1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0" h="240">
                    <a:moveTo>
                      <a:pt x="440" y="0"/>
                    </a:moveTo>
                    <a:cubicBezTo>
                      <a:pt x="440" y="0"/>
                      <a:pt x="421" y="1"/>
                      <a:pt x="417" y="2"/>
                    </a:cubicBezTo>
                    <a:cubicBezTo>
                      <a:pt x="401" y="3"/>
                      <a:pt x="385" y="5"/>
                      <a:pt x="370" y="11"/>
                    </a:cubicBezTo>
                    <a:cubicBezTo>
                      <a:pt x="349" y="19"/>
                      <a:pt x="333" y="39"/>
                      <a:pt x="316" y="54"/>
                    </a:cubicBezTo>
                    <a:cubicBezTo>
                      <a:pt x="299" y="70"/>
                      <a:pt x="211" y="153"/>
                      <a:pt x="195" y="156"/>
                    </a:cubicBezTo>
                    <a:cubicBezTo>
                      <a:pt x="178" y="159"/>
                      <a:pt x="35" y="61"/>
                      <a:pt x="35" y="61"/>
                    </a:cubicBezTo>
                    <a:cubicBezTo>
                      <a:pt x="0" y="96"/>
                      <a:pt x="0" y="96"/>
                      <a:pt x="0" y="96"/>
                    </a:cubicBezTo>
                    <a:cubicBezTo>
                      <a:pt x="0" y="96"/>
                      <a:pt x="155" y="240"/>
                      <a:pt x="202" y="240"/>
                    </a:cubicBezTo>
                    <a:cubicBezTo>
                      <a:pt x="225" y="240"/>
                      <a:pt x="349" y="175"/>
                      <a:pt x="389" y="149"/>
                    </a:cubicBezTo>
                    <a:cubicBezTo>
                      <a:pt x="440" y="0"/>
                      <a:pt x="440" y="0"/>
                      <a:pt x="440" y="0"/>
                    </a:cubicBezTo>
                  </a:path>
                </a:pathLst>
              </a:custGeom>
              <a:solidFill>
                <a:srgbClr val="FAA8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6" name="Freeform 70">
                <a:extLst>
                  <a:ext uri="{FF2B5EF4-FFF2-40B4-BE49-F238E27FC236}">
                    <a16:creationId xmlns:a16="http://schemas.microsoft.com/office/drawing/2014/main" id="{3C4CF10C-FB26-4226-A76F-96D543D97736}"/>
                  </a:ext>
                </a:extLst>
              </p:cNvPr>
              <p:cNvSpPr>
                <a:spLocks noEditPoints="1"/>
              </p:cNvSpPr>
              <p:nvPr/>
            </p:nvSpPr>
            <p:spPr bwMode="auto">
              <a:xfrm>
                <a:off x="554039" y="3267078"/>
                <a:ext cx="1266826" cy="331788"/>
              </a:xfrm>
              <a:custGeom>
                <a:avLst/>
                <a:gdLst>
                  <a:gd name="T0" fmla="*/ 368 w 376"/>
                  <a:gd name="T1" fmla="*/ 20 h 99"/>
                  <a:gd name="T2" fmla="*/ 256 w 376"/>
                  <a:gd name="T3" fmla="*/ 99 h 99"/>
                  <a:gd name="T4" fmla="*/ 310 w 376"/>
                  <a:gd name="T5" fmla="*/ 99 h 99"/>
                  <a:gd name="T6" fmla="*/ 310 w 376"/>
                  <a:gd name="T7" fmla="*/ 99 h 99"/>
                  <a:gd name="T8" fmla="*/ 319 w 376"/>
                  <a:gd name="T9" fmla="*/ 99 h 99"/>
                  <a:gd name="T10" fmla="*/ 322 w 376"/>
                  <a:gd name="T11" fmla="*/ 99 h 99"/>
                  <a:gd name="T12" fmla="*/ 363 w 376"/>
                  <a:gd name="T13" fmla="*/ 76 h 99"/>
                  <a:gd name="T14" fmla="*/ 376 w 376"/>
                  <a:gd name="T15" fmla="*/ 68 h 99"/>
                  <a:gd name="T16" fmla="*/ 368 w 376"/>
                  <a:gd name="T17" fmla="*/ 20 h 99"/>
                  <a:gd name="T18" fmla="*/ 6 w 376"/>
                  <a:gd name="T19" fmla="*/ 0 h 99"/>
                  <a:gd name="T20" fmla="*/ 0 w 376"/>
                  <a:gd name="T21" fmla="*/ 7 h 99"/>
                  <a:gd name="T22" fmla="*/ 108 w 376"/>
                  <a:gd name="T23" fmla="*/ 99 h 99"/>
                  <a:gd name="T24" fmla="*/ 146 w 376"/>
                  <a:gd name="T25" fmla="*/ 99 h 99"/>
                  <a:gd name="T26" fmla="*/ 6 w 376"/>
                  <a:gd name="T2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99">
                    <a:moveTo>
                      <a:pt x="368" y="20"/>
                    </a:moveTo>
                    <a:cubicBezTo>
                      <a:pt x="368" y="20"/>
                      <a:pt x="306" y="68"/>
                      <a:pt x="256" y="99"/>
                    </a:cubicBezTo>
                    <a:cubicBezTo>
                      <a:pt x="310" y="99"/>
                      <a:pt x="310" y="99"/>
                      <a:pt x="310" y="99"/>
                    </a:cubicBezTo>
                    <a:cubicBezTo>
                      <a:pt x="310" y="99"/>
                      <a:pt x="310" y="99"/>
                      <a:pt x="310" y="99"/>
                    </a:cubicBezTo>
                    <a:cubicBezTo>
                      <a:pt x="319" y="99"/>
                      <a:pt x="319" y="99"/>
                      <a:pt x="319" y="99"/>
                    </a:cubicBezTo>
                    <a:cubicBezTo>
                      <a:pt x="320" y="99"/>
                      <a:pt x="321" y="99"/>
                      <a:pt x="322" y="99"/>
                    </a:cubicBezTo>
                    <a:cubicBezTo>
                      <a:pt x="336" y="91"/>
                      <a:pt x="350" y="83"/>
                      <a:pt x="363" y="76"/>
                    </a:cubicBezTo>
                    <a:cubicBezTo>
                      <a:pt x="376" y="68"/>
                      <a:pt x="376" y="68"/>
                      <a:pt x="376" y="68"/>
                    </a:cubicBezTo>
                    <a:cubicBezTo>
                      <a:pt x="368" y="20"/>
                      <a:pt x="368" y="20"/>
                      <a:pt x="368" y="20"/>
                    </a:cubicBezTo>
                    <a:moveTo>
                      <a:pt x="6" y="0"/>
                    </a:moveTo>
                    <a:cubicBezTo>
                      <a:pt x="0" y="7"/>
                      <a:pt x="0" y="7"/>
                      <a:pt x="0" y="7"/>
                    </a:cubicBezTo>
                    <a:cubicBezTo>
                      <a:pt x="0" y="7"/>
                      <a:pt x="54" y="57"/>
                      <a:pt x="108" y="99"/>
                    </a:cubicBezTo>
                    <a:cubicBezTo>
                      <a:pt x="146" y="99"/>
                      <a:pt x="146" y="99"/>
                      <a:pt x="146" y="99"/>
                    </a:cubicBezTo>
                    <a:cubicBezTo>
                      <a:pt x="91" y="65"/>
                      <a:pt x="18" y="9"/>
                      <a:pt x="6" y="0"/>
                    </a:cubicBezTo>
                  </a:path>
                </a:pathLst>
              </a:custGeom>
              <a:solidFill>
                <a:srgbClr val="EB8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7" name="Freeform 71">
                <a:extLst>
                  <a:ext uri="{FF2B5EF4-FFF2-40B4-BE49-F238E27FC236}">
                    <a16:creationId xmlns:a16="http://schemas.microsoft.com/office/drawing/2014/main" id="{24B30290-AA87-4C4B-AE2C-2DD30880D462}"/>
                  </a:ext>
                </a:extLst>
              </p:cNvPr>
              <p:cNvSpPr>
                <a:spLocks/>
              </p:cNvSpPr>
              <p:nvPr/>
            </p:nvSpPr>
            <p:spPr bwMode="auto">
              <a:xfrm>
                <a:off x="508001" y="3598866"/>
                <a:ext cx="1428751" cy="766763"/>
              </a:xfrm>
              <a:custGeom>
                <a:avLst/>
                <a:gdLst>
                  <a:gd name="T0" fmla="*/ 67 w 424"/>
                  <a:gd name="T1" fmla="*/ 228 h 228"/>
                  <a:gd name="T2" fmla="*/ 424 w 424"/>
                  <a:gd name="T3" fmla="*/ 228 h 228"/>
                  <a:gd name="T4" fmla="*/ 360 w 424"/>
                  <a:gd name="T5" fmla="*/ 19 h 228"/>
                  <a:gd name="T6" fmla="*/ 333 w 424"/>
                  <a:gd name="T7" fmla="*/ 0 h 228"/>
                  <a:gd name="T8" fmla="*/ 21 w 424"/>
                  <a:gd name="T9" fmla="*/ 0 h 228"/>
                  <a:gd name="T10" fmla="*/ 4 w 424"/>
                  <a:gd name="T11" fmla="*/ 23 h 228"/>
                  <a:gd name="T12" fmla="*/ 67 w 424"/>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424" h="228">
                    <a:moveTo>
                      <a:pt x="67" y="228"/>
                    </a:moveTo>
                    <a:cubicBezTo>
                      <a:pt x="424" y="228"/>
                      <a:pt x="424" y="228"/>
                      <a:pt x="424" y="228"/>
                    </a:cubicBezTo>
                    <a:cubicBezTo>
                      <a:pt x="360" y="19"/>
                      <a:pt x="360" y="19"/>
                      <a:pt x="360" y="19"/>
                    </a:cubicBezTo>
                    <a:cubicBezTo>
                      <a:pt x="356" y="7"/>
                      <a:pt x="345" y="0"/>
                      <a:pt x="333" y="0"/>
                    </a:cubicBezTo>
                    <a:cubicBezTo>
                      <a:pt x="21" y="0"/>
                      <a:pt x="21" y="0"/>
                      <a:pt x="21" y="0"/>
                    </a:cubicBezTo>
                    <a:cubicBezTo>
                      <a:pt x="9" y="0"/>
                      <a:pt x="0" y="11"/>
                      <a:pt x="4" y="23"/>
                    </a:cubicBezTo>
                    <a:cubicBezTo>
                      <a:pt x="67" y="228"/>
                      <a:pt x="67" y="228"/>
                      <a:pt x="67" y="228"/>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8" name="Freeform 72">
                <a:extLst>
                  <a:ext uri="{FF2B5EF4-FFF2-40B4-BE49-F238E27FC236}">
                    <a16:creationId xmlns:a16="http://schemas.microsoft.com/office/drawing/2014/main" id="{532A5CA0-F18E-41BD-8F63-575CDF7F3D67}"/>
                  </a:ext>
                </a:extLst>
              </p:cNvPr>
              <p:cNvSpPr>
                <a:spLocks/>
              </p:cNvSpPr>
              <p:nvPr/>
            </p:nvSpPr>
            <p:spPr bwMode="auto">
              <a:xfrm>
                <a:off x="477839" y="3598866"/>
                <a:ext cx="1423989" cy="766763"/>
              </a:xfrm>
              <a:custGeom>
                <a:avLst/>
                <a:gdLst>
                  <a:gd name="T0" fmla="*/ 71 w 423"/>
                  <a:gd name="T1" fmla="*/ 228 h 228"/>
                  <a:gd name="T2" fmla="*/ 423 w 423"/>
                  <a:gd name="T3" fmla="*/ 228 h 228"/>
                  <a:gd name="T4" fmla="*/ 359 w 423"/>
                  <a:gd name="T5" fmla="*/ 19 h 228"/>
                  <a:gd name="T6" fmla="*/ 333 w 423"/>
                  <a:gd name="T7" fmla="*/ 0 h 228"/>
                  <a:gd name="T8" fmla="*/ 20 w 423"/>
                  <a:gd name="T9" fmla="*/ 0 h 228"/>
                  <a:gd name="T10" fmla="*/ 3 w 423"/>
                  <a:gd name="T11" fmla="*/ 23 h 228"/>
                  <a:gd name="T12" fmla="*/ 64 w 423"/>
                  <a:gd name="T13" fmla="*/ 222 h 228"/>
                  <a:gd name="T14" fmla="*/ 71 w 423"/>
                  <a:gd name="T15" fmla="*/ 228 h 2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3" h="228">
                    <a:moveTo>
                      <a:pt x="71" y="228"/>
                    </a:moveTo>
                    <a:cubicBezTo>
                      <a:pt x="423" y="228"/>
                      <a:pt x="423" y="228"/>
                      <a:pt x="423" y="228"/>
                    </a:cubicBezTo>
                    <a:cubicBezTo>
                      <a:pt x="359" y="19"/>
                      <a:pt x="359" y="19"/>
                      <a:pt x="359" y="19"/>
                    </a:cubicBezTo>
                    <a:cubicBezTo>
                      <a:pt x="355" y="7"/>
                      <a:pt x="345" y="0"/>
                      <a:pt x="333" y="0"/>
                    </a:cubicBezTo>
                    <a:cubicBezTo>
                      <a:pt x="20" y="0"/>
                      <a:pt x="20" y="0"/>
                      <a:pt x="20" y="0"/>
                    </a:cubicBezTo>
                    <a:cubicBezTo>
                      <a:pt x="8" y="0"/>
                      <a:pt x="0" y="11"/>
                      <a:pt x="3" y="23"/>
                    </a:cubicBezTo>
                    <a:cubicBezTo>
                      <a:pt x="64" y="222"/>
                      <a:pt x="64" y="222"/>
                      <a:pt x="64" y="222"/>
                    </a:cubicBezTo>
                    <a:cubicBezTo>
                      <a:pt x="65" y="225"/>
                      <a:pt x="68" y="228"/>
                      <a:pt x="71" y="228"/>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9" name="Freeform 73">
                <a:extLst>
                  <a:ext uri="{FF2B5EF4-FFF2-40B4-BE49-F238E27FC236}">
                    <a16:creationId xmlns:a16="http://schemas.microsoft.com/office/drawing/2014/main" id="{DF7CC115-3159-4CEA-ACE7-1E41BC194C6A}"/>
                  </a:ext>
                </a:extLst>
              </p:cNvPr>
              <p:cNvSpPr>
                <a:spLocks/>
              </p:cNvSpPr>
              <p:nvPr/>
            </p:nvSpPr>
            <p:spPr bwMode="auto">
              <a:xfrm>
                <a:off x="2374903" y="2951165"/>
                <a:ext cx="477838" cy="1203326"/>
              </a:xfrm>
              <a:custGeom>
                <a:avLst/>
                <a:gdLst>
                  <a:gd name="T0" fmla="*/ 0 w 142"/>
                  <a:gd name="T1" fmla="*/ 0 h 358"/>
                  <a:gd name="T2" fmla="*/ 0 w 142"/>
                  <a:gd name="T3" fmla="*/ 0 h 358"/>
                  <a:gd name="T4" fmla="*/ 3 w 142"/>
                  <a:gd name="T5" fmla="*/ 1 h 358"/>
                  <a:gd name="T6" fmla="*/ 14 w 142"/>
                  <a:gd name="T7" fmla="*/ 2 h 358"/>
                  <a:gd name="T8" fmla="*/ 17 w 142"/>
                  <a:gd name="T9" fmla="*/ 2 h 358"/>
                  <a:gd name="T10" fmla="*/ 17 w 142"/>
                  <a:gd name="T11" fmla="*/ 2 h 358"/>
                  <a:gd name="T12" fmla="*/ 17 w 142"/>
                  <a:gd name="T13" fmla="*/ 2 h 358"/>
                  <a:gd name="T14" fmla="*/ 12 w 142"/>
                  <a:gd name="T15" fmla="*/ 8 h 358"/>
                  <a:gd name="T16" fmla="*/ 109 w 142"/>
                  <a:gd name="T17" fmla="*/ 72 h 358"/>
                  <a:gd name="T18" fmla="*/ 119 w 142"/>
                  <a:gd name="T19" fmla="*/ 247 h 358"/>
                  <a:gd name="T20" fmla="*/ 109 w 142"/>
                  <a:gd name="T21" fmla="*/ 358 h 358"/>
                  <a:gd name="T22" fmla="*/ 142 w 142"/>
                  <a:gd name="T23" fmla="*/ 84 h 358"/>
                  <a:gd name="T24" fmla="*/ 132 w 142"/>
                  <a:gd name="T25" fmla="*/ 42 h 358"/>
                  <a:gd name="T26" fmla="*/ 114 w 142"/>
                  <a:gd name="T27" fmla="*/ 28 h 358"/>
                  <a:gd name="T28" fmla="*/ 0 w 142"/>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358">
                    <a:moveTo>
                      <a:pt x="0" y="0"/>
                    </a:moveTo>
                    <a:cubicBezTo>
                      <a:pt x="0" y="0"/>
                      <a:pt x="0" y="0"/>
                      <a:pt x="0" y="0"/>
                    </a:cubicBezTo>
                    <a:cubicBezTo>
                      <a:pt x="3" y="1"/>
                      <a:pt x="3" y="1"/>
                      <a:pt x="3" y="1"/>
                    </a:cubicBezTo>
                    <a:cubicBezTo>
                      <a:pt x="7" y="2"/>
                      <a:pt x="11" y="2"/>
                      <a:pt x="14" y="2"/>
                    </a:cubicBezTo>
                    <a:cubicBezTo>
                      <a:pt x="16" y="2"/>
                      <a:pt x="17" y="2"/>
                      <a:pt x="17" y="2"/>
                    </a:cubicBezTo>
                    <a:cubicBezTo>
                      <a:pt x="17" y="2"/>
                      <a:pt x="17" y="2"/>
                      <a:pt x="17" y="2"/>
                    </a:cubicBezTo>
                    <a:cubicBezTo>
                      <a:pt x="17" y="2"/>
                      <a:pt x="17" y="2"/>
                      <a:pt x="17" y="2"/>
                    </a:cubicBezTo>
                    <a:cubicBezTo>
                      <a:pt x="17" y="2"/>
                      <a:pt x="15" y="4"/>
                      <a:pt x="12" y="8"/>
                    </a:cubicBezTo>
                    <a:cubicBezTo>
                      <a:pt x="109" y="72"/>
                      <a:pt x="109" y="72"/>
                      <a:pt x="109" y="72"/>
                    </a:cubicBezTo>
                    <a:cubicBezTo>
                      <a:pt x="119" y="247"/>
                      <a:pt x="119" y="247"/>
                      <a:pt x="119" y="247"/>
                    </a:cubicBezTo>
                    <a:cubicBezTo>
                      <a:pt x="109" y="358"/>
                      <a:pt x="109" y="358"/>
                      <a:pt x="109" y="358"/>
                    </a:cubicBezTo>
                    <a:cubicBezTo>
                      <a:pt x="122" y="306"/>
                      <a:pt x="141" y="167"/>
                      <a:pt x="142" y="84"/>
                    </a:cubicBezTo>
                    <a:cubicBezTo>
                      <a:pt x="142" y="69"/>
                      <a:pt x="142" y="53"/>
                      <a:pt x="132" y="42"/>
                    </a:cubicBezTo>
                    <a:cubicBezTo>
                      <a:pt x="128" y="36"/>
                      <a:pt x="121" y="32"/>
                      <a:pt x="114" y="28"/>
                    </a:cubicBezTo>
                    <a:cubicBezTo>
                      <a:pt x="74" y="8"/>
                      <a:pt x="45" y="2"/>
                      <a:pt x="0" y="0"/>
                    </a:cubicBezTo>
                  </a:path>
                </a:pathLst>
              </a:custGeom>
              <a:solidFill>
                <a:srgbClr val="EFCA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0" name="Freeform 74">
                <a:extLst>
                  <a:ext uri="{FF2B5EF4-FFF2-40B4-BE49-F238E27FC236}">
                    <a16:creationId xmlns:a16="http://schemas.microsoft.com/office/drawing/2014/main" id="{65333FAC-BEAC-423D-A1E9-40C9E2711E63}"/>
                  </a:ext>
                </a:extLst>
              </p:cNvPr>
              <p:cNvSpPr>
                <a:spLocks/>
              </p:cNvSpPr>
              <p:nvPr/>
            </p:nvSpPr>
            <p:spPr bwMode="auto">
              <a:xfrm>
                <a:off x="2384428" y="2954340"/>
                <a:ext cx="47625" cy="23813"/>
              </a:xfrm>
              <a:custGeom>
                <a:avLst/>
                <a:gdLst>
                  <a:gd name="T0" fmla="*/ 0 w 14"/>
                  <a:gd name="T1" fmla="*/ 0 h 7"/>
                  <a:gd name="T2" fmla="*/ 9 w 14"/>
                  <a:gd name="T3" fmla="*/ 7 h 7"/>
                  <a:gd name="T4" fmla="*/ 14 w 14"/>
                  <a:gd name="T5" fmla="*/ 1 h 7"/>
                  <a:gd name="T6" fmla="*/ 11 w 14"/>
                  <a:gd name="T7" fmla="*/ 1 h 7"/>
                  <a:gd name="T8" fmla="*/ 0 w 14"/>
                  <a:gd name="T9" fmla="*/ 0 h 7"/>
                </a:gdLst>
                <a:ahLst/>
                <a:cxnLst>
                  <a:cxn ang="0">
                    <a:pos x="T0" y="T1"/>
                  </a:cxn>
                  <a:cxn ang="0">
                    <a:pos x="T2" y="T3"/>
                  </a:cxn>
                  <a:cxn ang="0">
                    <a:pos x="T4" y="T5"/>
                  </a:cxn>
                  <a:cxn ang="0">
                    <a:pos x="T6" y="T7"/>
                  </a:cxn>
                  <a:cxn ang="0">
                    <a:pos x="T8" y="T9"/>
                  </a:cxn>
                </a:cxnLst>
                <a:rect l="0" t="0" r="r" b="b"/>
                <a:pathLst>
                  <a:path w="14" h="7">
                    <a:moveTo>
                      <a:pt x="0" y="0"/>
                    </a:moveTo>
                    <a:cubicBezTo>
                      <a:pt x="9" y="7"/>
                      <a:pt x="9" y="7"/>
                      <a:pt x="9" y="7"/>
                    </a:cubicBezTo>
                    <a:cubicBezTo>
                      <a:pt x="12" y="3"/>
                      <a:pt x="14" y="1"/>
                      <a:pt x="14" y="1"/>
                    </a:cubicBezTo>
                    <a:cubicBezTo>
                      <a:pt x="14" y="1"/>
                      <a:pt x="13" y="1"/>
                      <a:pt x="11" y="1"/>
                    </a:cubicBezTo>
                    <a:cubicBezTo>
                      <a:pt x="8" y="1"/>
                      <a:pt x="4" y="1"/>
                      <a:pt x="0" y="0"/>
                    </a:cubicBezTo>
                  </a:path>
                </a:pathLst>
              </a:custGeom>
              <a:solidFill>
                <a:srgbClr val="EA9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1" name="Freeform 75">
                <a:extLst>
                  <a:ext uri="{FF2B5EF4-FFF2-40B4-BE49-F238E27FC236}">
                    <a16:creationId xmlns:a16="http://schemas.microsoft.com/office/drawing/2014/main" id="{8F7DE30D-1733-4B75-A521-7ADC073992E5}"/>
                  </a:ext>
                </a:extLst>
              </p:cNvPr>
              <p:cNvSpPr>
                <a:spLocks/>
              </p:cNvSpPr>
              <p:nvPr/>
            </p:nvSpPr>
            <p:spPr bwMode="auto">
              <a:xfrm>
                <a:off x="1987553" y="2951165"/>
                <a:ext cx="787401" cy="1336676"/>
              </a:xfrm>
              <a:custGeom>
                <a:avLst/>
                <a:gdLst>
                  <a:gd name="T0" fmla="*/ 115 w 234"/>
                  <a:gd name="T1" fmla="*/ 0 h 398"/>
                  <a:gd name="T2" fmla="*/ 172 w 234"/>
                  <a:gd name="T3" fmla="*/ 106 h 398"/>
                  <a:gd name="T4" fmla="*/ 146 w 234"/>
                  <a:gd name="T5" fmla="*/ 307 h 398"/>
                  <a:gd name="T6" fmla="*/ 0 w 234"/>
                  <a:gd name="T7" fmla="*/ 393 h 398"/>
                  <a:gd name="T8" fmla="*/ 48 w 234"/>
                  <a:gd name="T9" fmla="*/ 398 h 398"/>
                  <a:gd name="T10" fmla="*/ 57 w 234"/>
                  <a:gd name="T11" fmla="*/ 397 h 398"/>
                  <a:gd name="T12" fmla="*/ 90 w 234"/>
                  <a:gd name="T13" fmla="*/ 397 h 398"/>
                  <a:gd name="T14" fmla="*/ 91 w 234"/>
                  <a:gd name="T15" fmla="*/ 397 h 398"/>
                  <a:gd name="T16" fmla="*/ 101 w 234"/>
                  <a:gd name="T17" fmla="*/ 397 h 398"/>
                  <a:gd name="T18" fmla="*/ 131 w 234"/>
                  <a:gd name="T19" fmla="*/ 396 h 398"/>
                  <a:gd name="T20" fmla="*/ 138 w 234"/>
                  <a:gd name="T21" fmla="*/ 397 h 398"/>
                  <a:gd name="T22" fmla="*/ 151 w 234"/>
                  <a:gd name="T23" fmla="*/ 396 h 398"/>
                  <a:gd name="T24" fmla="*/ 216 w 234"/>
                  <a:gd name="T25" fmla="*/ 379 h 398"/>
                  <a:gd name="T26" fmla="*/ 224 w 234"/>
                  <a:gd name="T27" fmla="*/ 358 h 398"/>
                  <a:gd name="T28" fmla="*/ 234 w 234"/>
                  <a:gd name="T29" fmla="*/ 247 h 398"/>
                  <a:gd name="T30" fmla="*/ 224 w 234"/>
                  <a:gd name="T31" fmla="*/ 72 h 398"/>
                  <a:gd name="T32" fmla="*/ 127 w 234"/>
                  <a:gd name="T33" fmla="*/ 8 h 398"/>
                  <a:gd name="T34" fmla="*/ 118 w 234"/>
                  <a:gd name="T35" fmla="*/ 1 h 398"/>
                  <a:gd name="T36" fmla="*/ 115 w 234"/>
                  <a:gd name="T37"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4" h="398">
                    <a:moveTo>
                      <a:pt x="115" y="0"/>
                    </a:moveTo>
                    <a:cubicBezTo>
                      <a:pt x="172" y="106"/>
                      <a:pt x="172" y="106"/>
                      <a:pt x="172" y="106"/>
                    </a:cubicBezTo>
                    <a:cubicBezTo>
                      <a:pt x="154" y="186"/>
                      <a:pt x="151" y="249"/>
                      <a:pt x="146" y="307"/>
                    </a:cubicBezTo>
                    <a:cubicBezTo>
                      <a:pt x="85" y="330"/>
                      <a:pt x="59" y="366"/>
                      <a:pt x="0" y="393"/>
                    </a:cubicBezTo>
                    <a:cubicBezTo>
                      <a:pt x="12" y="396"/>
                      <a:pt x="29" y="397"/>
                      <a:pt x="48" y="398"/>
                    </a:cubicBezTo>
                    <a:cubicBezTo>
                      <a:pt x="52" y="397"/>
                      <a:pt x="55" y="397"/>
                      <a:pt x="57" y="397"/>
                    </a:cubicBezTo>
                    <a:cubicBezTo>
                      <a:pt x="68" y="397"/>
                      <a:pt x="79" y="397"/>
                      <a:pt x="90" y="397"/>
                    </a:cubicBezTo>
                    <a:cubicBezTo>
                      <a:pt x="90" y="397"/>
                      <a:pt x="91" y="397"/>
                      <a:pt x="91" y="397"/>
                    </a:cubicBezTo>
                    <a:cubicBezTo>
                      <a:pt x="95" y="397"/>
                      <a:pt x="98" y="397"/>
                      <a:pt x="101" y="397"/>
                    </a:cubicBezTo>
                    <a:cubicBezTo>
                      <a:pt x="113" y="397"/>
                      <a:pt x="124" y="396"/>
                      <a:pt x="131" y="396"/>
                    </a:cubicBezTo>
                    <a:cubicBezTo>
                      <a:pt x="134" y="396"/>
                      <a:pt x="136" y="396"/>
                      <a:pt x="138" y="397"/>
                    </a:cubicBezTo>
                    <a:cubicBezTo>
                      <a:pt x="143" y="396"/>
                      <a:pt x="147" y="396"/>
                      <a:pt x="151" y="396"/>
                    </a:cubicBezTo>
                    <a:cubicBezTo>
                      <a:pt x="185" y="388"/>
                      <a:pt x="212" y="380"/>
                      <a:pt x="216" y="379"/>
                    </a:cubicBezTo>
                    <a:cubicBezTo>
                      <a:pt x="218" y="379"/>
                      <a:pt x="221" y="371"/>
                      <a:pt x="224" y="358"/>
                    </a:cubicBezTo>
                    <a:cubicBezTo>
                      <a:pt x="234" y="247"/>
                      <a:pt x="234" y="247"/>
                      <a:pt x="234" y="247"/>
                    </a:cubicBezTo>
                    <a:cubicBezTo>
                      <a:pt x="224" y="72"/>
                      <a:pt x="224" y="72"/>
                      <a:pt x="224" y="72"/>
                    </a:cubicBezTo>
                    <a:cubicBezTo>
                      <a:pt x="127" y="8"/>
                      <a:pt x="127" y="8"/>
                      <a:pt x="127" y="8"/>
                    </a:cubicBezTo>
                    <a:cubicBezTo>
                      <a:pt x="118" y="1"/>
                      <a:pt x="118" y="1"/>
                      <a:pt x="118" y="1"/>
                    </a:cubicBezTo>
                    <a:cubicBezTo>
                      <a:pt x="115" y="0"/>
                      <a:pt x="115" y="0"/>
                      <a:pt x="115" y="0"/>
                    </a:cubicBezTo>
                  </a:path>
                </a:pathLst>
              </a:custGeom>
              <a:solidFill>
                <a:srgbClr val="EB8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2" name="Freeform 76">
                <a:extLst>
                  <a:ext uri="{FF2B5EF4-FFF2-40B4-BE49-F238E27FC236}">
                    <a16:creationId xmlns:a16="http://schemas.microsoft.com/office/drawing/2014/main" id="{21287C92-6F84-4832-AEF7-80FBE4B0FC77}"/>
                  </a:ext>
                </a:extLst>
              </p:cNvPr>
              <p:cNvSpPr>
                <a:spLocks noEditPoints="1"/>
              </p:cNvSpPr>
              <p:nvPr/>
            </p:nvSpPr>
            <p:spPr bwMode="auto">
              <a:xfrm>
                <a:off x="1906590" y="4268792"/>
                <a:ext cx="544513" cy="60325"/>
              </a:xfrm>
              <a:custGeom>
                <a:avLst/>
                <a:gdLst>
                  <a:gd name="T0" fmla="*/ 155 w 162"/>
                  <a:gd name="T1" fmla="*/ 4 h 18"/>
                  <a:gd name="T2" fmla="*/ 125 w 162"/>
                  <a:gd name="T3" fmla="*/ 5 h 18"/>
                  <a:gd name="T4" fmla="*/ 115 w 162"/>
                  <a:gd name="T5" fmla="*/ 5 h 18"/>
                  <a:gd name="T6" fmla="*/ 162 w 162"/>
                  <a:gd name="T7" fmla="*/ 5 h 18"/>
                  <a:gd name="T8" fmla="*/ 155 w 162"/>
                  <a:gd name="T9" fmla="*/ 4 h 18"/>
                  <a:gd name="T10" fmla="*/ 0 w 162"/>
                  <a:gd name="T11" fmla="*/ 0 h 18"/>
                  <a:gd name="T12" fmla="*/ 5 w 162"/>
                  <a:gd name="T13" fmla="*/ 18 h 18"/>
                  <a:gd name="T14" fmla="*/ 72 w 162"/>
                  <a:gd name="T15" fmla="*/ 6 h 18"/>
                  <a:gd name="T16" fmla="*/ 24 w 162"/>
                  <a:gd name="T17" fmla="*/ 1 h 18"/>
                  <a:gd name="T18" fmla="*/ 21 w 162"/>
                  <a:gd name="T19" fmla="*/ 2 h 18"/>
                  <a:gd name="T20" fmla="*/ 0 w 162"/>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18">
                    <a:moveTo>
                      <a:pt x="155" y="4"/>
                    </a:moveTo>
                    <a:cubicBezTo>
                      <a:pt x="148" y="4"/>
                      <a:pt x="137" y="5"/>
                      <a:pt x="125" y="5"/>
                    </a:cubicBezTo>
                    <a:cubicBezTo>
                      <a:pt x="122" y="5"/>
                      <a:pt x="119" y="5"/>
                      <a:pt x="115" y="5"/>
                    </a:cubicBezTo>
                    <a:cubicBezTo>
                      <a:pt x="132" y="5"/>
                      <a:pt x="148" y="5"/>
                      <a:pt x="162" y="5"/>
                    </a:cubicBezTo>
                    <a:cubicBezTo>
                      <a:pt x="160" y="4"/>
                      <a:pt x="158" y="4"/>
                      <a:pt x="155" y="4"/>
                    </a:cubicBezTo>
                    <a:moveTo>
                      <a:pt x="0" y="0"/>
                    </a:moveTo>
                    <a:cubicBezTo>
                      <a:pt x="5" y="18"/>
                      <a:pt x="5" y="18"/>
                      <a:pt x="5" y="18"/>
                    </a:cubicBezTo>
                    <a:cubicBezTo>
                      <a:pt x="33" y="12"/>
                      <a:pt x="58" y="7"/>
                      <a:pt x="72" y="6"/>
                    </a:cubicBezTo>
                    <a:cubicBezTo>
                      <a:pt x="53" y="5"/>
                      <a:pt x="36" y="4"/>
                      <a:pt x="24" y="1"/>
                    </a:cubicBezTo>
                    <a:cubicBezTo>
                      <a:pt x="23" y="1"/>
                      <a:pt x="22" y="2"/>
                      <a:pt x="21" y="2"/>
                    </a:cubicBezTo>
                    <a:cubicBezTo>
                      <a:pt x="21" y="2"/>
                      <a:pt x="11" y="0"/>
                      <a:pt x="0" y="0"/>
                    </a:cubicBezTo>
                  </a:path>
                </a:pathLst>
              </a:custGeom>
              <a:solidFill>
                <a:srgbClr val="392F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3" name="Freeform 77">
                <a:extLst>
                  <a:ext uri="{FF2B5EF4-FFF2-40B4-BE49-F238E27FC236}">
                    <a16:creationId xmlns:a16="http://schemas.microsoft.com/office/drawing/2014/main" id="{F32351A6-9135-4A01-942D-68A71A1FBDF1}"/>
                  </a:ext>
                </a:extLst>
              </p:cNvPr>
              <p:cNvSpPr>
                <a:spLocks/>
              </p:cNvSpPr>
              <p:nvPr/>
            </p:nvSpPr>
            <p:spPr bwMode="auto">
              <a:xfrm>
                <a:off x="1922465" y="4281492"/>
                <a:ext cx="573088" cy="90488"/>
              </a:xfrm>
              <a:custGeom>
                <a:avLst/>
                <a:gdLst>
                  <a:gd name="T0" fmla="*/ 170 w 170"/>
                  <a:gd name="T1" fmla="*/ 0 h 27"/>
                  <a:gd name="T2" fmla="*/ 157 w 170"/>
                  <a:gd name="T3" fmla="*/ 1 h 27"/>
                  <a:gd name="T4" fmla="*/ 110 w 170"/>
                  <a:gd name="T5" fmla="*/ 1 h 27"/>
                  <a:gd name="T6" fmla="*/ 109 w 170"/>
                  <a:gd name="T7" fmla="*/ 1 h 27"/>
                  <a:gd name="T8" fmla="*/ 76 w 170"/>
                  <a:gd name="T9" fmla="*/ 1 h 27"/>
                  <a:gd name="T10" fmla="*/ 67 w 170"/>
                  <a:gd name="T11" fmla="*/ 2 h 27"/>
                  <a:gd name="T12" fmla="*/ 0 w 170"/>
                  <a:gd name="T13" fmla="*/ 14 h 27"/>
                  <a:gd name="T14" fmla="*/ 4 w 170"/>
                  <a:gd name="T15" fmla="*/ 24 h 27"/>
                  <a:gd name="T16" fmla="*/ 19 w 170"/>
                  <a:gd name="T17" fmla="*/ 27 h 27"/>
                  <a:gd name="T18" fmla="*/ 20 w 170"/>
                  <a:gd name="T19" fmla="*/ 27 h 27"/>
                  <a:gd name="T20" fmla="*/ 170 w 170"/>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7">
                    <a:moveTo>
                      <a:pt x="170" y="0"/>
                    </a:moveTo>
                    <a:cubicBezTo>
                      <a:pt x="166" y="0"/>
                      <a:pt x="162" y="0"/>
                      <a:pt x="157" y="1"/>
                    </a:cubicBezTo>
                    <a:cubicBezTo>
                      <a:pt x="143" y="1"/>
                      <a:pt x="127" y="1"/>
                      <a:pt x="110" y="1"/>
                    </a:cubicBezTo>
                    <a:cubicBezTo>
                      <a:pt x="110" y="1"/>
                      <a:pt x="109" y="1"/>
                      <a:pt x="109" y="1"/>
                    </a:cubicBezTo>
                    <a:cubicBezTo>
                      <a:pt x="98" y="1"/>
                      <a:pt x="87" y="1"/>
                      <a:pt x="76" y="1"/>
                    </a:cubicBezTo>
                    <a:cubicBezTo>
                      <a:pt x="74" y="1"/>
                      <a:pt x="71" y="1"/>
                      <a:pt x="67" y="2"/>
                    </a:cubicBezTo>
                    <a:cubicBezTo>
                      <a:pt x="53" y="3"/>
                      <a:pt x="28" y="8"/>
                      <a:pt x="0" y="14"/>
                    </a:cubicBezTo>
                    <a:cubicBezTo>
                      <a:pt x="4" y="24"/>
                      <a:pt x="4" y="24"/>
                      <a:pt x="4" y="24"/>
                    </a:cubicBezTo>
                    <a:cubicBezTo>
                      <a:pt x="13" y="26"/>
                      <a:pt x="19" y="27"/>
                      <a:pt x="19" y="27"/>
                    </a:cubicBezTo>
                    <a:cubicBezTo>
                      <a:pt x="20" y="27"/>
                      <a:pt x="20" y="27"/>
                      <a:pt x="20" y="27"/>
                    </a:cubicBezTo>
                    <a:cubicBezTo>
                      <a:pt x="54" y="27"/>
                      <a:pt x="120" y="12"/>
                      <a:pt x="170" y="0"/>
                    </a:cubicBezTo>
                  </a:path>
                </a:pathLst>
              </a:custGeom>
              <a:solidFill>
                <a:srgbClr val="473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4" name="Freeform 78">
                <a:extLst>
                  <a:ext uri="{FF2B5EF4-FFF2-40B4-BE49-F238E27FC236}">
                    <a16:creationId xmlns:a16="http://schemas.microsoft.com/office/drawing/2014/main" id="{74577527-981B-4614-AB70-09834E2CE5D3}"/>
                  </a:ext>
                </a:extLst>
              </p:cNvPr>
              <p:cNvSpPr>
                <a:spLocks/>
              </p:cNvSpPr>
              <p:nvPr/>
            </p:nvSpPr>
            <p:spPr bwMode="auto">
              <a:xfrm>
                <a:off x="1871665" y="4268792"/>
                <a:ext cx="65088" cy="93663"/>
              </a:xfrm>
              <a:custGeom>
                <a:avLst/>
                <a:gdLst>
                  <a:gd name="T0" fmla="*/ 9 w 19"/>
                  <a:gd name="T1" fmla="*/ 0 h 28"/>
                  <a:gd name="T2" fmla="*/ 0 w 19"/>
                  <a:gd name="T3" fmla="*/ 1 h 28"/>
                  <a:gd name="T4" fmla="*/ 8 w 19"/>
                  <a:gd name="T5" fmla="*/ 26 h 28"/>
                  <a:gd name="T6" fmla="*/ 19 w 19"/>
                  <a:gd name="T7" fmla="*/ 28 h 28"/>
                  <a:gd name="T8" fmla="*/ 15 w 19"/>
                  <a:gd name="T9" fmla="*/ 18 h 28"/>
                  <a:gd name="T10" fmla="*/ 10 w 19"/>
                  <a:gd name="T11" fmla="*/ 0 h 28"/>
                  <a:gd name="T12" fmla="*/ 9 w 19"/>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19" h="28">
                    <a:moveTo>
                      <a:pt x="9" y="0"/>
                    </a:moveTo>
                    <a:cubicBezTo>
                      <a:pt x="6" y="0"/>
                      <a:pt x="3" y="0"/>
                      <a:pt x="0" y="1"/>
                    </a:cubicBezTo>
                    <a:cubicBezTo>
                      <a:pt x="8" y="26"/>
                      <a:pt x="8" y="26"/>
                      <a:pt x="8" y="26"/>
                    </a:cubicBezTo>
                    <a:cubicBezTo>
                      <a:pt x="12" y="27"/>
                      <a:pt x="15" y="28"/>
                      <a:pt x="19" y="28"/>
                    </a:cubicBezTo>
                    <a:cubicBezTo>
                      <a:pt x="15" y="18"/>
                      <a:pt x="15" y="18"/>
                      <a:pt x="15" y="18"/>
                    </a:cubicBezTo>
                    <a:cubicBezTo>
                      <a:pt x="10" y="0"/>
                      <a:pt x="10" y="0"/>
                      <a:pt x="10" y="0"/>
                    </a:cubicBezTo>
                    <a:cubicBezTo>
                      <a:pt x="10" y="0"/>
                      <a:pt x="9" y="0"/>
                      <a:pt x="9" y="0"/>
                    </a:cubicBezTo>
                  </a:path>
                </a:pathLst>
              </a:custGeom>
              <a:solidFill>
                <a:srgbClr val="A68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5" name="Freeform 79">
                <a:extLst>
                  <a:ext uri="{FF2B5EF4-FFF2-40B4-BE49-F238E27FC236}">
                    <a16:creationId xmlns:a16="http://schemas.microsoft.com/office/drawing/2014/main" id="{6CB70EC7-1611-4509-A533-30E4BF35A05A}"/>
                  </a:ext>
                </a:extLst>
              </p:cNvPr>
              <p:cNvSpPr>
                <a:spLocks/>
              </p:cNvSpPr>
              <p:nvPr/>
            </p:nvSpPr>
            <p:spPr bwMode="auto">
              <a:xfrm>
                <a:off x="1795465" y="4271967"/>
                <a:ext cx="103188" cy="84138"/>
              </a:xfrm>
              <a:custGeom>
                <a:avLst/>
                <a:gdLst>
                  <a:gd name="T0" fmla="*/ 23 w 31"/>
                  <a:gd name="T1" fmla="*/ 0 h 25"/>
                  <a:gd name="T2" fmla="*/ 1 w 31"/>
                  <a:gd name="T3" fmla="*/ 11 h 25"/>
                  <a:gd name="T4" fmla="*/ 31 w 31"/>
                  <a:gd name="T5" fmla="*/ 25 h 25"/>
                  <a:gd name="T6" fmla="*/ 23 w 31"/>
                  <a:gd name="T7" fmla="*/ 0 h 25"/>
                </a:gdLst>
                <a:ahLst/>
                <a:cxnLst>
                  <a:cxn ang="0">
                    <a:pos x="T0" y="T1"/>
                  </a:cxn>
                  <a:cxn ang="0">
                    <a:pos x="T2" y="T3"/>
                  </a:cxn>
                  <a:cxn ang="0">
                    <a:pos x="T4" y="T5"/>
                  </a:cxn>
                  <a:cxn ang="0">
                    <a:pos x="T6" y="T7"/>
                  </a:cxn>
                </a:cxnLst>
                <a:rect l="0" t="0" r="r" b="b"/>
                <a:pathLst>
                  <a:path w="31" h="25">
                    <a:moveTo>
                      <a:pt x="23" y="0"/>
                    </a:moveTo>
                    <a:cubicBezTo>
                      <a:pt x="13" y="1"/>
                      <a:pt x="3" y="4"/>
                      <a:pt x="1" y="11"/>
                    </a:cubicBezTo>
                    <a:cubicBezTo>
                      <a:pt x="0" y="17"/>
                      <a:pt x="16" y="22"/>
                      <a:pt x="31" y="25"/>
                    </a:cubicBezTo>
                    <a:cubicBezTo>
                      <a:pt x="23" y="0"/>
                      <a:pt x="23" y="0"/>
                      <a:pt x="23" y="0"/>
                    </a:cubicBezTo>
                  </a:path>
                </a:pathLst>
              </a:custGeom>
              <a:solidFill>
                <a:srgbClr val="7B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6" name="Freeform 80">
                <a:extLst>
                  <a:ext uri="{FF2B5EF4-FFF2-40B4-BE49-F238E27FC236}">
                    <a16:creationId xmlns:a16="http://schemas.microsoft.com/office/drawing/2014/main" id="{3F439116-C73E-4C94-AA2C-DDFC745B7E76}"/>
                  </a:ext>
                </a:extLst>
              </p:cNvPr>
              <p:cNvSpPr>
                <a:spLocks/>
              </p:cNvSpPr>
              <p:nvPr/>
            </p:nvSpPr>
            <p:spPr bwMode="auto">
              <a:xfrm>
                <a:off x="1670052" y="4284667"/>
                <a:ext cx="354013" cy="114300"/>
              </a:xfrm>
              <a:custGeom>
                <a:avLst/>
                <a:gdLst>
                  <a:gd name="T0" fmla="*/ 100 w 105"/>
                  <a:gd name="T1" fmla="*/ 9 h 34"/>
                  <a:gd name="T2" fmla="*/ 70 w 105"/>
                  <a:gd name="T3" fmla="*/ 0 h 34"/>
                  <a:gd name="T4" fmla="*/ 46 w 105"/>
                  <a:gd name="T5" fmla="*/ 2 h 34"/>
                  <a:gd name="T6" fmla="*/ 38 w 105"/>
                  <a:gd name="T7" fmla="*/ 7 h 34"/>
                  <a:gd name="T8" fmla="*/ 65 w 105"/>
                  <a:gd name="T9" fmla="*/ 10 h 34"/>
                  <a:gd name="T10" fmla="*/ 10 w 105"/>
                  <a:gd name="T11" fmla="*/ 11 h 34"/>
                  <a:gd name="T12" fmla="*/ 3 w 105"/>
                  <a:gd name="T13" fmla="*/ 12 h 34"/>
                  <a:gd name="T14" fmla="*/ 0 w 105"/>
                  <a:gd name="T15" fmla="*/ 17 h 34"/>
                  <a:gd name="T16" fmla="*/ 2 w 105"/>
                  <a:gd name="T17" fmla="*/ 21 h 34"/>
                  <a:gd name="T18" fmla="*/ 21 w 105"/>
                  <a:gd name="T19" fmla="*/ 29 h 34"/>
                  <a:gd name="T20" fmla="*/ 105 w 105"/>
                  <a:gd name="T21" fmla="*/ 2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34">
                    <a:moveTo>
                      <a:pt x="100" y="9"/>
                    </a:moveTo>
                    <a:cubicBezTo>
                      <a:pt x="93" y="1"/>
                      <a:pt x="81" y="0"/>
                      <a:pt x="70" y="0"/>
                    </a:cubicBezTo>
                    <a:cubicBezTo>
                      <a:pt x="62" y="0"/>
                      <a:pt x="54" y="1"/>
                      <a:pt x="46" y="2"/>
                    </a:cubicBezTo>
                    <a:cubicBezTo>
                      <a:pt x="43" y="2"/>
                      <a:pt x="38" y="3"/>
                      <a:pt x="38" y="7"/>
                    </a:cubicBezTo>
                    <a:cubicBezTo>
                      <a:pt x="38" y="11"/>
                      <a:pt x="56" y="7"/>
                      <a:pt x="65" y="10"/>
                    </a:cubicBezTo>
                    <a:cubicBezTo>
                      <a:pt x="47" y="11"/>
                      <a:pt x="28" y="12"/>
                      <a:pt x="10" y="11"/>
                    </a:cubicBezTo>
                    <a:cubicBezTo>
                      <a:pt x="8" y="11"/>
                      <a:pt x="5" y="11"/>
                      <a:pt x="3" y="12"/>
                    </a:cubicBezTo>
                    <a:cubicBezTo>
                      <a:pt x="1" y="13"/>
                      <a:pt x="0" y="15"/>
                      <a:pt x="0" y="17"/>
                    </a:cubicBezTo>
                    <a:cubicBezTo>
                      <a:pt x="0" y="18"/>
                      <a:pt x="1" y="20"/>
                      <a:pt x="2" y="21"/>
                    </a:cubicBezTo>
                    <a:cubicBezTo>
                      <a:pt x="7" y="26"/>
                      <a:pt x="15" y="27"/>
                      <a:pt x="21" y="29"/>
                    </a:cubicBezTo>
                    <a:cubicBezTo>
                      <a:pt x="49" y="34"/>
                      <a:pt x="79" y="33"/>
                      <a:pt x="105" y="21"/>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7" name="Freeform 81">
                <a:extLst>
                  <a:ext uri="{FF2B5EF4-FFF2-40B4-BE49-F238E27FC236}">
                    <a16:creationId xmlns:a16="http://schemas.microsoft.com/office/drawing/2014/main" id="{E5E99EE1-A7AF-44DD-A223-70C938EB962F}"/>
                  </a:ext>
                </a:extLst>
              </p:cNvPr>
              <p:cNvSpPr>
                <a:spLocks/>
              </p:cNvSpPr>
              <p:nvPr/>
            </p:nvSpPr>
            <p:spPr bwMode="auto">
              <a:xfrm>
                <a:off x="1970090" y="2951165"/>
                <a:ext cx="882651" cy="1428752"/>
              </a:xfrm>
              <a:custGeom>
                <a:avLst/>
                <a:gdLst>
                  <a:gd name="T0" fmla="*/ 173 w 262"/>
                  <a:gd name="T1" fmla="*/ 104 h 425"/>
                  <a:gd name="T2" fmla="*/ 167 w 262"/>
                  <a:gd name="T3" fmla="*/ 315 h 425"/>
                  <a:gd name="T4" fmla="*/ 3 w 262"/>
                  <a:gd name="T5" fmla="*/ 401 h 425"/>
                  <a:gd name="T6" fmla="*/ 5 w 262"/>
                  <a:gd name="T7" fmla="*/ 423 h 425"/>
                  <a:gd name="T8" fmla="*/ 227 w 262"/>
                  <a:gd name="T9" fmla="*/ 361 h 425"/>
                  <a:gd name="T10" fmla="*/ 262 w 262"/>
                  <a:gd name="T11" fmla="*/ 84 h 425"/>
                  <a:gd name="T12" fmla="*/ 252 w 262"/>
                  <a:gd name="T13" fmla="*/ 42 h 425"/>
                  <a:gd name="T14" fmla="*/ 234 w 262"/>
                  <a:gd name="T15" fmla="*/ 28 h 425"/>
                  <a:gd name="T16" fmla="*/ 120 w 262"/>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425">
                    <a:moveTo>
                      <a:pt x="173" y="104"/>
                    </a:moveTo>
                    <a:cubicBezTo>
                      <a:pt x="172" y="190"/>
                      <a:pt x="166" y="230"/>
                      <a:pt x="167" y="315"/>
                    </a:cubicBezTo>
                    <a:cubicBezTo>
                      <a:pt x="124" y="325"/>
                      <a:pt x="64" y="373"/>
                      <a:pt x="3" y="401"/>
                    </a:cubicBezTo>
                    <a:cubicBezTo>
                      <a:pt x="3" y="401"/>
                      <a:pt x="0" y="413"/>
                      <a:pt x="5" y="423"/>
                    </a:cubicBezTo>
                    <a:cubicBezTo>
                      <a:pt x="10" y="425"/>
                      <a:pt x="211" y="376"/>
                      <a:pt x="227" y="361"/>
                    </a:cubicBezTo>
                    <a:cubicBezTo>
                      <a:pt x="242" y="348"/>
                      <a:pt x="261" y="187"/>
                      <a:pt x="262" y="84"/>
                    </a:cubicBezTo>
                    <a:cubicBezTo>
                      <a:pt x="262" y="69"/>
                      <a:pt x="262" y="53"/>
                      <a:pt x="252" y="42"/>
                    </a:cubicBezTo>
                    <a:cubicBezTo>
                      <a:pt x="248" y="36"/>
                      <a:pt x="241" y="32"/>
                      <a:pt x="234" y="28"/>
                    </a:cubicBezTo>
                    <a:cubicBezTo>
                      <a:pt x="194" y="8"/>
                      <a:pt x="165" y="2"/>
                      <a:pt x="120" y="0"/>
                    </a:cubicBezTo>
                  </a:path>
                </a:pathLst>
              </a:custGeom>
              <a:solidFill>
                <a:srgbClr val="FAA8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8" name="Freeform 84">
                <a:extLst>
                  <a:ext uri="{FF2B5EF4-FFF2-40B4-BE49-F238E27FC236}">
                    <a16:creationId xmlns:a16="http://schemas.microsoft.com/office/drawing/2014/main" id="{95BBE585-EBE5-42A3-A16F-4BEF844F8E2C}"/>
                  </a:ext>
                </a:extLst>
              </p:cNvPr>
              <p:cNvSpPr>
                <a:spLocks noEditPoints="1"/>
              </p:cNvSpPr>
              <p:nvPr/>
            </p:nvSpPr>
            <p:spPr bwMode="auto">
              <a:xfrm>
                <a:off x="1801815" y="2473327"/>
                <a:ext cx="357188" cy="168275"/>
              </a:xfrm>
              <a:custGeom>
                <a:avLst/>
                <a:gdLst>
                  <a:gd name="T0" fmla="*/ 95 w 106"/>
                  <a:gd name="T1" fmla="*/ 4 h 50"/>
                  <a:gd name="T2" fmla="*/ 80 w 106"/>
                  <a:gd name="T3" fmla="*/ 1 h 50"/>
                  <a:gd name="T4" fmla="*/ 50 w 106"/>
                  <a:gd name="T5" fmla="*/ 7 h 50"/>
                  <a:gd name="T6" fmla="*/ 44 w 106"/>
                  <a:gd name="T7" fmla="*/ 13 h 50"/>
                  <a:gd name="T8" fmla="*/ 37 w 106"/>
                  <a:gd name="T9" fmla="*/ 9 h 50"/>
                  <a:gd name="T10" fmla="*/ 14 w 106"/>
                  <a:gd name="T11" fmla="*/ 9 h 50"/>
                  <a:gd name="T12" fmla="*/ 1 w 106"/>
                  <a:gd name="T13" fmla="*/ 15 h 50"/>
                  <a:gd name="T14" fmla="*/ 3 w 106"/>
                  <a:gd name="T15" fmla="*/ 25 h 50"/>
                  <a:gd name="T16" fmla="*/ 11 w 106"/>
                  <a:gd name="T17" fmla="*/ 38 h 50"/>
                  <a:gd name="T18" fmla="*/ 28 w 106"/>
                  <a:gd name="T19" fmla="*/ 48 h 50"/>
                  <a:gd name="T20" fmla="*/ 41 w 106"/>
                  <a:gd name="T21" fmla="*/ 26 h 50"/>
                  <a:gd name="T22" fmla="*/ 45 w 106"/>
                  <a:gd name="T23" fmla="*/ 20 h 50"/>
                  <a:gd name="T24" fmla="*/ 50 w 106"/>
                  <a:gd name="T25" fmla="*/ 25 h 50"/>
                  <a:gd name="T26" fmla="*/ 66 w 106"/>
                  <a:gd name="T27" fmla="*/ 43 h 50"/>
                  <a:gd name="T28" fmla="*/ 91 w 106"/>
                  <a:gd name="T29" fmla="*/ 28 h 50"/>
                  <a:gd name="T30" fmla="*/ 94 w 106"/>
                  <a:gd name="T31" fmla="*/ 13 h 50"/>
                  <a:gd name="T32" fmla="*/ 106 w 106"/>
                  <a:gd name="T33" fmla="*/ 14 h 50"/>
                  <a:gd name="T34" fmla="*/ 106 w 106"/>
                  <a:gd name="T35" fmla="*/ 10 h 50"/>
                  <a:gd name="T36" fmla="*/ 95 w 106"/>
                  <a:gd name="T37" fmla="*/ 4 h 50"/>
                  <a:gd name="T38" fmla="*/ 37 w 106"/>
                  <a:gd name="T39" fmla="*/ 31 h 50"/>
                  <a:gd name="T40" fmla="*/ 26 w 106"/>
                  <a:gd name="T41" fmla="*/ 46 h 50"/>
                  <a:gd name="T42" fmla="*/ 11 w 106"/>
                  <a:gd name="T43" fmla="*/ 34 h 50"/>
                  <a:gd name="T44" fmla="*/ 9 w 106"/>
                  <a:gd name="T45" fmla="*/ 17 h 50"/>
                  <a:gd name="T46" fmla="*/ 23 w 106"/>
                  <a:gd name="T47" fmla="*/ 14 h 50"/>
                  <a:gd name="T48" fmla="*/ 37 w 106"/>
                  <a:gd name="T49" fmla="*/ 17 h 50"/>
                  <a:gd name="T50" fmla="*/ 37 w 106"/>
                  <a:gd name="T51" fmla="*/ 31 h 50"/>
                  <a:gd name="T52" fmla="*/ 89 w 106"/>
                  <a:gd name="T53" fmla="*/ 24 h 50"/>
                  <a:gd name="T54" fmla="*/ 74 w 106"/>
                  <a:gd name="T55" fmla="*/ 40 h 50"/>
                  <a:gd name="T56" fmla="*/ 55 w 106"/>
                  <a:gd name="T57" fmla="*/ 29 h 50"/>
                  <a:gd name="T58" fmla="*/ 52 w 106"/>
                  <a:gd name="T59" fmla="*/ 15 h 50"/>
                  <a:gd name="T60" fmla="*/ 65 w 106"/>
                  <a:gd name="T61" fmla="*/ 9 h 50"/>
                  <a:gd name="T62" fmla="*/ 87 w 106"/>
                  <a:gd name="T63" fmla="*/ 7 h 50"/>
                  <a:gd name="T64" fmla="*/ 89 w 106"/>
                  <a:gd name="T65"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50">
                    <a:moveTo>
                      <a:pt x="95" y="4"/>
                    </a:moveTo>
                    <a:cubicBezTo>
                      <a:pt x="94" y="1"/>
                      <a:pt x="87" y="0"/>
                      <a:pt x="80" y="1"/>
                    </a:cubicBezTo>
                    <a:cubicBezTo>
                      <a:pt x="73" y="2"/>
                      <a:pt x="54" y="4"/>
                      <a:pt x="50" y="7"/>
                    </a:cubicBezTo>
                    <a:cubicBezTo>
                      <a:pt x="46" y="10"/>
                      <a:pt x="46" y="12"/>
                      <a:pt x="44" y="13"/>
                    </a:cubicBezTo>
                    <a:cubicBezTo>
                      <a:pt x="42" y="13"/>
                      <a:pt x="42" y="11"/>
                      <a:pt x="37" y="9"/>
                    </a:cubicBezTo>
                    <a:cubicBezTo>
                      <a:pt x="33" y="7"/>
                      <a:pt x="22" y="8"/>
                      <a:pt x="14" y="9"/>
                    </a:cubicBezTo>
                    <a:cubicBezTo>
                      <a:pt x="7" y="10"/>
                      <a:pt x="0" y="12"/>
                      <a:pt x="1" y="15"/>
                    </a:cubicBezTo>
                    <a:cubicBezTo>
                      <a:pt x="1" y="18"/>
                      <a:pt x="2" y="24"/>
                      <a:pt x="3" y="25"/>
                    </a:cubicBezTo>
                    <a:cubicBezTo>
                      <a:pt x="5" y="26"/>
                      <a:pt x="5" y="25"/>
                      <a:pt x="11" y="38"/>
                    </a:cubicBezTo>
                    <a:cubicBezTo>
                      <a:pt x="14" y="46"/>
                      <a:pt x="18" y="50"/>
                      <a:pt x="28" y="48"/>
                    </a:cubicBezTo>
                    <a:cubicBezTo>
                      <a:pt x="40" y="45"/>
                      <a:pt x="40" y="32"/>
                      <a:pt x="41" y="26"/>
                    </a:cubicBezTo>
                    <a:cubicBezTo>
                      <a:pt x="42" y="21"/>
                      <a:pt x="43" y="20"/>
                      <a:pt x="45" y="20"/>
                    </a:cubicBezTo>
                    <a:cubicBezTo>
                      <a:pt x="47" y="19"/>
                      <a:pt x="48" y="20"/>
                      <a:pt x="50" y="25"/>
                    </a:cubicBezTo>
                    <a:cubicBezTo>
                      <a:pt x="52" y="30"/>
                      <a:pt x="54" y="42"/>
                      <a:pt x="66" y="43"/>
                    </a:cubicBezTo>
                    <a:cubicBezTo>
                      <a:pt x="82" y="44"/>
                      <a:pt x="89" y="38"/>
                      <a:pt x="91" y="28"/>
                    </a:cubicBezTo>
                    <a:cubicBezTo>
                      <a:pt x="94" y="15"/>
                      <a:pt x="93" y="15"/>
                      <a:pt x="94" y="13"/>
                    </a:cubicBezTo>
                    <a:cubicBezTo>
                      <a:pt x="95" y="13"/>
                      <a:pt x="106" y="14"/>
                      <a:pt x="106" y="14"/>
                    </a:cubicBezTo>
                    <a:cubicBezTo>
                      <a:pt x="106" y="10"/>
                      <a:pt x="106" y="10"/>
                      <a:pt x="106" y="10"/>
                    </a:cubicBezTo>
                    <a:cubicBezTo>
                      <a:pt x="106" y="10"/>
                      <a:pt x="95" y="5"/>
                      <a:pt x="95" y="4"/>
                    </a:cubicBezTo>
                    <a:close/>
                    <a:moveTo>
                      <a:pt x="37" y="31"/>
                    </a:moveTo>
                    <a:cubicBezTo>
                      <a:pt x="37" y="38"/>
                      <a:pt x="34" y="45"/>
                      <a:pt x="26" y="46"/>
                    </a:cubicBezTo>
                    <a:cubicBezTo>
                      <a:pt x="19" y="47"/>
                      <a:pt x="15" y="43"/>
                      <a:pt x="11" y="34"/>
                    </a:cubicBezTo>
                    <a:cubicBezTo>
                      <a:pt x="8" y="26"/>
                      <a:pt x="8" y="19"/>
                      <a:pt x="9" y="17"/>
                    </a:cubicBezTo>
                    <a:cubicBezTo>
                      <a:pt x="10" y="15"/>
                      <a:pt x="14" y="15"/>
                      <a:pt x="23" y="14"/>
                    </a:cubicBezTo>
                    <a:cubicBezTo>
                      <a:pt x="32" y="14"/>
                      <a:pt x="35" y="13"/>
                      <a:pt x="37" y="17"/>
                    </a:cubicBezTo>
                    <a:cubicBezTo>
                      <a:pt x="37" y="19"/>
                      <a:pt x="38" y="24"/>
                      <a:pt x="37" y="31"/>
                    </a:cubicBezTo>
                    <a:close/>
                    <a:moveTo>
                      <a:pt x="89" y="24"/>
                    </a:moveTo>
                    <a:cubicBezTo>
                      <a:pt x="87" y="34"/>
                      <a:pt x="84" y="39"/>
                      <a:pt x="74" y="40"/>
                    </a:cubicBezTo>
                    <a:cubicBezTo>
                      <a:pt x="60" y="41"/>
                      <a:pt x="57" y="36"/>
                      <a:pt x="55" y="29"/>
                    </a:cubicBezTo>
                    <a:cubicBezTo>
                      <a:pt x="53" y="23"/>
                      <a:pt x="52" y="17"/>
                      <a:pt x="52" y="15"/>
                    </a:cubicBezTo>
                    <a:cubicBezTo>
                      <a:pt x="53" y="11"/>
                      <a:pt x="56" y="11"/>
                      <a:pt x="65" y="9"/>
                    </a:cubicBezTo>
                    <a:cubicBezTo>
                      <a:pt x="73" y="7"/>
                      <a:pt x="85" y="5"/>
                      <a:pt x="87" y="7"/>
                    </a:cubicBezTo>
                    <a:cubicBezTo>
                      <a:pt x="89" y="9"/>
                      <a:pt x="90" y="15"/>
                      <a:pt x="89" y="24"/>
                    </a:cubicBezTo>
                    <a:close/>
                  </a:path>
                </a:pathLst>
              </a:custGeom>
              <a:solidFill>
                <a:srgbClr val="4A3D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9" name="Freeform 85">
                <a:extLst>
                  <a:ext uri="{FF2B5EF4-FFF2-40B4-BE49-F238E27FC236}">
                    <a16:creationId xmlns:a16="http://schemas.microsoft.com/office/drawing/2014/main" id="{DE4CE6A0-6F25-440C-9EA2-823F87B43260}"/>
                  </a:ext>
                </a:extLst>
              </p:cNvPr>
              <p:cNvSpPr>
                <a:spLocks/>
              </p:cNvSpPr>
              <p:nvPr/>
            </p:nvSpPr>
            <p:spPr bwMode="auto">
              <a:xfrm>
                <a:off x="1733552" y="2120902"/>
                <a:ext cx="717551" cy="661988"/>
              </a:xfrm>
              <a:custGeom>
                <a:avLst/>
                <a:gdLst>
                  <a:gd name="T0" fmla="*/ 210 w 213"/>
                  <a:gd name="T1" fmla="*/ 87 h 197"/>
                  <a:gd name="T2" fmla="*/ 206 w 213"/>
                  <a:gd name="T3" fmla="*/ 66 h 197"/>
                  <a:gd name="T4" fmla="*/ 173 w 213"/>
                  <a:gd name="T5" fmla="*/ 22 h 197"/>
                  <a:gd name="T6" fmla="*/ 99 w 213"/>
                  <a:gd name="T7" fmla="*/ 15 h 197"/>
                  <a:gd name="T8" fmla="*/ 73 w 213"/>
                  <a:gd name="T9" fmla="*/ 26 h 197"/>
                  <a:gd name="T10" fmla="*/ 54 w 213"/>
                  <a:gd name="T11" fmla="*/ 20 h 197"/>
                  <a:gd name="T12" fmla="*/ 15 w 213"/>
                  <a:gd name="T13" fmla="*/ 67 h 197"/>
                  <a:gd name="T14" fmla="*/ 31 w 213"/>
                  <a:gd name="T15" fmla="*/ 81 h 197"/>
                  <a:gd name="T16" fmla="*/ 34 w 213"/>
                  <a:gd name="T17" fmla="*/ 102 h 197"/>
                  <a:gd name="T18" fmla="*/ 40 w 213"/>
                  <a:gd name="T19" fmla="*/ 110 h 197"/>
                  <a:gd name="T20" fmla="*/ 41 w 213"/>
                  <a:gd name="T21" fmla="*/ 91 h 197"/>
                  <a:gd name="T22" fmla="*/ 49 w 213"/>
                  <a:gd name="T23" fmla="*/ 75 h 197"/>
                  <a:gd name="T24" fmla="*/ 68 w 213"/>
                  <a:gd name="T25" fmla="*/ 69 h 197"/>
                  <a:gd name="T26" fmla="*/ 107 w 213"/>
                  <a:gd name="T27" fmla="*/ 76 h 197"/>
                  <a:gd name="T28" fmla="*/ 123 w 213"/>
                  <a:gd name="T29" fmla="*/ 115 h 197"/>
                  <a:gd name="T30" fmla="*/ 128 w 213"/>
                  <a:gd name="T31" fmla="*/ 124 h 197"/>
                  <a:gd name="T32" fmla="*/ 144 w 213"/>
                  <a:gd name="T33" fmla="*/ 114 h 197"/>
                  <a:gd name="T34" fmla="*/ 152 w 213"/>
                  <a:gd name="T35" fmla="*/ 135 h 197"/>
                  <a:gd name="T36" fmla="*/ 136 w 213"/>
                  <a:gd name="T37" fmla="*/ 158 h 197"/>
                  <a:gd name="T38" fmla="*/ 149 w 213"/>
                  <a:gd name="T39" fmla="*/ 186 h 197"/>
                  <a:gd name="T40" fmla="*/ 155 w 213"/>
                  <a:gd name="T41" fmla="*/ 191 h 197"/>
                  <a:gd name="T42" fmla="*/ 161 w 213"/>
                  <a:gd name="T43" fmla="*/ 193 h 197"/>
                  <a:gd name="T44" fmla="*/ 169 w 213"/>
                  <a:gd name="T45" fmla="*/ 195 h 197"/>
                  <a:gd name="T46" fmla="*/ 179 w 213"/>
                  <a:gd name="T47" fmla="*/ 196 h 197"/>
                  <a:gd name="T48" fmla="*/ 190 w 213"/>
                  <a:gd name="T49" fmla="*/ 183 h 197"/>
                  <a:gd name="T50" fmla="*/ 203 w 213"/>
                  <a:gd name="T51" fmla="*/ 157 h 197"/>
                  <a:gd name="T52" fmla="*/ 210 w 213"/>
                  <a:gd name="T53"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3" h="197">
                    <a:moveTo>
                      <a:pt x="210" y="87"/>
                    </a:moveTo>
                    <a:cubicBezTo>
                      <a:pt x="209" y="80"/>
                      <a:pt x="208" y="72"/>
                      <a:pt x="206" y="66"/>
                    </a:cubicBezTo>
                    <a:cubicBezTo>
                      <a:pt x="201" y="47"/>
                      <a:pt x="190" y="32"/>
                      <a:pt x="173" y="22"/>
                    </a:cubicBezTo>
                    <a:cubicBezTo>
                      <a:pt x="152" y="11"/>
                      <a:pt x="122" y="8"/>
                      <a:pt x="99" y="15"/>
                    </a:cubicBezTo>
                    <a:cubicBezTo>
                      <a:pt x="85" y="19"/>
                      <a:pt x="80" y="26"/>
                      <a:pt x="73" y="26"/>
                    </a:cubicBezTo>
                    <a:cubicBezTo>
                      <a:pt x="68" y="26"/>
                      <a:pt x="61" y="22"/>
                      <a:pt x="54" y="20"/>
                    </a:cubicBezTo>
                    <a:cubicBezTo>
                      <a:pt x="0" y="0"/>
                      <a:pt x="9" y="53"/>
                      <a:pt x="15" y="67"/>
                    </a:cubicBezTo>
                    <a:cubicBezTo>
                      <a:pt x="18" y="73"/>
                      <a:pt x="30" y="78"/>
                      <a:pt x="31" y="81"/>
                    </a:cubicBezTo>
                    <a:cubicBezTo>
                      <a:pt x="33" y="83"/>
                      <a:pt x="33" y="96"/>
                      <a:pt x="34" y="102"/>
                    </a:cubicBezTo>
                    <a:cubicBezTo>
                      <a:pt x="35" y="108"/>
                      <a:pt x="40" y="110"/>
                      <a:pt x="40" y="110"/>
                    </a:cubicBezTo>
                    <a:cubicBezTo>
                      <a:pt x="40" y="110"/>
                      <a:pt x="41" y="93"/>
                      <a:pt x="41" y="91"/>
                    </a:cubicBezTo>
                    <a:cubicBezTo>
                      <a:pt x="42" y="85"/>
                      <a:pt x="44" y="78"/>
                      <a:pt x="49" y="75"/>
                    </a:cubicBezTo>
                    <a:cubicBezTo>
                      <a:pt x="54" y="71"/>
                      <a:pt x="62" y="71"/>
                      <a:pt x="68" y="69"/>
                    </a:cubicBezTo>
                    <a:cubicBezTo>
                      <a:pt x="75" y="68"/>
                      <a:pt x="105" y="74"/>
                      <a:pt x="107" y="76"/>
                    </a:cubicBezTo>
                    <a:cubicBezTo>
                      <a:pt x="117" y="85"/>
                      <a:pt x="120" y="104"/>
                      <a:pt x="123" y="115"/>
                    </a:cubicBezTo>
                    <a:cubicBezTo>
                      <a:pt x="124" y="121"/>
                      <a:pt x="125" y="124"/>
                      <a:pt x="128" y="124"/>
                    </a:cubicBezTo>
                    <a:cubicBezTo>
                      <a:pt x="129" y="109"/>
                      <a:pt x="135" y="108"/>
                      <a:pt x="144" y="114"/>
                    </a:cubicBezTo>
                    <a:cubicBezTo>
                      <a:pt x="149" y="116"/>
                      <a:pt x="152" y="126"/>
                      <a:pt x="152" y="135"/>
                    </a:cubicBezTo>
                    <a:cubicBezTo>
                      <a:pt x="152" y="145"/>
                      <a:pt x="147" y="156"/>
                      <a:pt x="136" y="158"/>
                    </a:cubicBezTo>
                    <a:cubicBezTo>
                      <a:pt x="132" y="159"/>
                      <a:pt x="144" y="181"/>
                      <a:pt x="149" y="186"/>
                    </a:cubicBezTo>
                    <a:cubicBezTo>
                      <a:pt x="151" y="188"/>
                      <a:pt x="153" y="190"/>
                      <a:pt x="155" y="191"/>
                    </a:cubicBezTo>
                    <a:cubicBezTo>
                      <a:pt x="157" y="192"/>
                      <a:pt x="159" y="193"/>
                      <a:pt x="161" y="193"/>
                    </a:cubicBezTo>
                    <a:cubicBezTo>
                      <a:pt x="164" y="194"/>
                      <a:pt x="166" y="195"/>
                      <a:pt x="169" y="195"/>
                    </a:cubicBezTo>
                    <a:cubicBezTo>
                      <a:pt x="172" y="196"/>
                      <a:pt x="176" y="197"/>
                      <a:pt x="179" y="196"/>
                    </a:cubicBezTo>
                    <a:cubicBezTo>
                      <a:pt x="185" y="195"/>
                      <a:pt x="188" y="189"/>
                      <a:pt x="190" y="183"/>
                    </a:cubicBezTo>
                    <a:cubicBezTo>
                      <a:pt x="194" y="175"/>
                      <a:pt x="199" y="166"/>
                      <a:pt x="203" y="157"/>
                    </a:cubicBezTo>
                    <a:cubicBezTo>
                      <a:pt x="211" y="136"/>
                      <a:pt x="213" y="111"/>
                      <a:pt x="210" y="87"/>
                    </a:cubicBezTo>
                    <a:close/>
                  </a:path>
                </a:pathLst>
              </a:custGeom>
              <a:solidFill>
                <a:srgbClr val="4A3D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123" name="Oval 122">
              <a:extLst>
                <a:ext uri="{FF2B5EF4-FFF2-40B4-BE49-F238E27FC236}">
                  <a16:creationId xmlns:a16="http://schemas.microsoft.com/office/drawing/2014/main" id="{3E11CD38-0D5F-4642-A8AA-5BFD028F94FF}"/>
                </a:ext>
              </a:extLst>
            </p:cNvPr>
            <p:cNvSpPr/>
            <p:nvPr/>
          </p:nvSpPr>
          <p:spPr>
            <a:xfrm rot="10800000">
              <a:off x="1788714" y="3860800"/>
              <a:ext cx="265396" cy="265396"/>
            </a:xfrm>
            <a:prstGeom prst="ellipse">
              <a:avLst/>
            </a:prstGeom>
            <a:solidFill>
              <a:srgbClr val="754A7D">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56" name="Rectangle 155">
            <a:extLst>
              <a:ext uri="{FF2B5EF4-FFF2-40B4-BE49-F238E27FC236}">
                <a16:creationId xmlns:a16="http://schemas.microsoft.com/office/drawing/2014/main" id="{82437C40-B04C-4B1A-B958-0DB29DFD48DF}"/>
              </a:ext>
            </a:extLst>
          </p:cNvPr>
          <p:cNvSpPr/>
          <p:nvPr/>
        </p:nvSpPr>
        <p:spPr>
          <a:xfrm>
            <a:off x="1993195" y="2134129"/>
            <a:ext cx="1809572" cy="646331"/>
          </a:xfrm>
          <a:prstGeom prst="rect">
            <a:avLst/>
          </a:prstGeom>
        </p:spPr>
        <p:txBody>
          <a:bodyPr wrap="square" lIns="0" tIns="0" rIns="0" bIns="0">
            <a:spAutoFit/>
          </a:bodyPr>
          <a:lstStyle/>
          <a:p>
            <a:pPr algn="ctr"/>
            <a:r>
              <a:rPr lang="en-ID" sz="1400" b="1" i="0">
                <a:solidFill>
                  <a:schemeClr val="tx1">
                    <a:lumMod val="75000"/>
                    <a:lumOff val="25000"/>
                  </a:schemeClr>
                </a:solidFill>
                <a:effectLst/>
                <a:latin typeface="Segoe UI" panose="020B0502040204020203" pitchFamily="34" charset="0"/>
                <a:cs typeface="Segoe UI" panose="020B0502040204020203" pitchFamily="34" charset="0"/>
              </a:rPr>
              <a:t>Mahasiswa</a:t>
            </a:r>
            <a:endParaRPr lang="en-ID" sz="1400" b="1" i="0" dirty="0">
              <a:solidFill>
                <a:schemeClr val="tx1">
                  <a:lumMod val="75000"/>
                  <a:lumOff val="25000"/>
                </a:schemeClr>
              </a:solidFill>
              <a:effectLst/>
              <a:latin typeface="Segoe UI" panose="020B0502040204020203" pitchFamily="34" charset="0"/>
              <a:cs typeface="Segoe UI" panose="020B0502040204020203" pitchFamily="34" charset="0"/>
            </a:endParaRPr>
          </a:p>
          <a:p>
            <a:pPr algn="ctr"/>
            <a:r>
              <a:rPr lang="en-ID" sz="1400" b="0" i="0">
                <a:solidFill>
                  <a:schemeClr val="tx1">
                    <a:lumMod val="75000"/>
                    <a:lumOff val="25000"/>
                  </a:schemeClr>
                </a:solidFill>
                <a:effectLst/>
                <a:latin typeface="Segoe UI" panose="020B0502040204020203" pitchFamily="34" charset="0"/>
                <a:cs typeface="Segoe UI" panose="020B0502040204020203" pitchFamily="34" charset="0"/>
              </a:rPr>
              <a:t>Mahasiswa resmi Universitas Udayana</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7" name="Rectangle 156">
            <a:extLst>
              <a:ext uri="{FF2B5EF4-FFF2-40B4-BE49-F238E27FC236}">
                <a16:creationId xmlns:a16="http://schemas.microsoft.com/office/drawing/2014/main" id="{C36BAC60-FEBD-40FC-93E1-28AF212D4511}"/>
              </a:ext>
            </a:extLst>
          </p:cNvPr>
          <p:cNvSpPr/>
          <p:nvPr/>
        </p:nvSpPr>
        <p:spPr>
          <a:xfrm>
            <a:off x="5191214" y="2134129"/>
            <a:ext cx="1902064" cy="646331"/>
          </a:xfrm>
          <a:prstGeom prst="rect">
            <a:avLst/>
          </a:prstGeom>
        </p:spPr>
        <p:txBody>
          <a:bodyPr wrap="square" lIns="0" tIns="0" rIns="0" bIns="0">
            <a:spAutoFit/>
          </a:bodyPr>
          <a:lstStyle/>
          <a:p>
            <a:pPr algn="ctr"/>
            <a:r>
              <a:rPr lang="en-ID" sz="1400" b="1" i="0">
                <a:solidFill>
                  <a:schemeClr val="tx1">
                    <a:lumMod val="75000"/>
                    <a:lumOff val="25000"/>
                  </a:schemeClr>
                </a:solidFill>
                <a:effectLst/>
                <a:latin typeface="Segoe UI" panose="020B0502040204020203" pitchFamily="34" charset="0"/>
                <a:cs typeface="Segoe UI" panose="020B0502040204020203" pitchFamily="34" charset="0"/>
              </a:rPr>
              <a:t>Administrator</a:t>
            </a:r>
            <a:endParaRPr lang="en-ID" sz="1400" b="1" i="0" dirty="0">
              <a:solidFill>
                <a:schemeClr val="tx1">
                  <a:lumMod val="75000"/>
                  <a:lumOff val="25000"/>
                </a:schemeClr>
              </a:solidFill>
              <a:effectLst/>
              <a:latin typeface="Segoe UI" panose="020B0502040204020203" pitchFamily="34" charset="0"/>
              <a:cs typeface="Segoe UI" panose="020B0502040204020203" pitchFamily="34" charset="0"/>
            </a:endParaRPr>
          </a:p>
          <a:p>
            <a:pPr algn="ctr"/>
            <a:r>
              <a:rPr lang="en-ID" sz="1400" b="0" i="0">
                <a:solidFill>
                  <a:schemeClr val="tx1">
                    <a:lumMod val="75000"/>
                    <a:lumOff val="25000"/>
                  </a:schemeClr>
                </a:solidFill>
                <a:effectLst/>
                <a:latin typeface="Segoe UI" panose="020B0502040204020203" pitchFamily="34" charset="0"/>
                <a:cs typeface="Segoe UI" panose="020B0502040204020203" pitchFamily="34" charset="0"/>
              </a:rPr>
              <a:t>Admin untuk mengelola Website</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8" name="Rectangle 157">
            <a:extLst>
              <a:ext uri="{FF2B5EF4-FFF2-40B4-BE49-F238E27FC236}">
                <a16:creationId xmlns:a16="http://schemas.microsoft.com/office/drawing/2014/main" id="{777623D1-0F46-4B8C-8995-996579FAAC2F}"/>
              </a:ext>
            </a:extLst>
          </p:cNvPr>
          <p:cNvSpPr/>
          <p:nvPr/>
        </p:nvSpPr>
        <p:spPr>
          <a:xfrm>
            <a:off x="8501122" y="2134129"/>
            <a:ext cx="1809572" cy="646331"/>
          </a:xfrm>
          <a:prstGeom prst="rect">
            <a:avLst/>
          </a:prstGeom>
        </p:spPr>
        <p:txBody>
          <a:bodyPr wrap="square" lIns="0" tIns="0" rIns="0" bIns="0">
            <a:spAutoFit/>
          </a:bodyPr>
          <a:lstStyle/>
          <a:p>
            <a:pPr algn="ctr"/>
            <a:r>
              <a:rPr lang="en-ID" sz="1400" b="1" i="0">
                <a:solidFill>
                  <a:schemeClr val="tx1">
                    <a:lumMod val="75000"/>
                    <a:lumOff val="25000"/>
                  </a:schemeClr>
                </a:solidFill>
                <a:effectLst/>
                <a:latin typeface="Segoe UI" panose="020B0502040204020203" pitchFamily="34" charset="0"/>
                <a:cs typeface="Segoe UI" panose="020B0502040204020203" pitchFamily="34" charset="0"/>
              </a:rPr>
              <a:t>Dosen</a:t>
            </a:r>
            <a:endParaRPr lang="en-ID" sz="1400" b="1" i="0" dirty="0">
              <a:solidFill>
                <a:schemeClr val="tx1">
                  <a:lumMod val="75000"/>
                  <a:lumOff val="25000"/>
                </a:schemeClr>
              </a:solidFill>
              <a:effectLst/>
              <a:latin typeface="Segoe UI" panose="020B0502040204020203" pitchFamily="34" charset="0"/>
              <a:cs typeface="Segoe UI" panose="020B0502040204020203" pitchFamily="34" charset="0"/>
            </a:endParaRPr>
          </a:p>
          <a:p>
            <a:pPr algn="ctr"/>
            <a:r>
              <a:rPr lang="en-ID" sz="1400">
                <a:solidFill>
                  <a:schemeClr val="tx1">
                    <a:lumMod val="75000"/>
                    <a:lumOff val="25000"/>
                  </a:schemeClr>
                </a:solidFill>
                <a:latin typeface="Segoe UI" panose="020B0502040204020203" pitchFamily="34" charset="0"/>
                <a:cs typeface="Segoe UI" panose="020B0502040204020203" pitchFamily="34" charset="0"/>
              </a:rPr>
              <a:t>Dosen resmi Universitas Udayana</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3485264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15">
            <a:extLst>
              <a:ext uri="{FF2B5EF4-FFF2-40B4-BE49-F238E27FC236}">
                <a16:creationId xmlns:a16="http://schemas.microsoft.com/office/drawing/2014/main" id="{04A145A7-296B-43C6-AD97-E750BA1DD773}"/>
              </a:ext>
            </a:extLst>
          </p:cNvPr>
          <p:cNvSpPr>
            <a:spLocks/>
          </p:cNvSpPr>
          <p:nvPr/>
        </p:nvSpPr>
        <p:spPr bwMode="auto">
          <a:xfrm rot="10800000" flipV="1">
            <a:off x="0" y="2861469"/>
            <a:ext cx="5341938" cy="1747837"/>
          </a:xfrm>
          <a:custGeom>
            <a:avLst/>
            <a:gdLst>
              <a:gd name="T0" fmla="*/ 1575 w 1789"/>
              <a:gd name="T1" fmla="*/ 0 h 584"/>
              <a:gd name="T2" fmla="*/ 1503 w 1789"/>
              <a:gd name="T3" fmla="*/ 9 h 584"/>
              <a:gd name="T4" fmla="*/ 1122 w 1789"/>
              <a:gd name="T5" fmla="*/ 342 h 584"/>
              <a:gd name="T6" fmla="*/ 968 w 1789"/>
              <a:gd name="T7" fmla="*/ 355 h 584"/>
              <a:gd name="T8" fmla="*/ 667 w 1789"/>
              <a:gd name="T9" fmla="*/ 341 h 584"/>
              <a:gd name="T10" fmla="*/ 364 w 1789"/>
              <a:gd name="T11" fmla="*/ 327 h 584"/>
              <a:gd name="T12" fmla="*/ 195 w 1789"/>
              <a:gd name="T13" fmla="*/ 342 h 584"/>
              <a:gd name="T14" fmla="*/ 0 w 1789"/>
              <a:gd name="T15" fmla="*/ 584 h 584"/>
              <a:gd name="T16" fmla="*/ 1789 w 1789"/>
              <a:gd name="T17" fmla="*/ 584 h 584"/>
              <a:gd name="T18" fmla="*/ 1789 w 1789"/>
              <a:gd name="T19" fmla="*/ 93 h 584"/>
              <a:gd name="T20" fmla="*/ 1575 w 1789"/>
              <a:gd name="T21"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9" h="584">
                <a:moveTo>
                  <a:pt x="1575" y="0"/>
                </a:moveTo>
                <a:cubicBezTo>
                  <a:pt x="1553" y="0"/>
                  <a:pt x="1529" y="3"/>
                  <a:pt x="1503" y="9"/>
                </a:cubicBezTo>
                <a:cubicBezTo>
                  <a:pt x="1243" y="76"/>
                  <a:pt x="1314" y="297"/>
                  <a:pt x="1122" y="342"/>
                </a:cubicBezTo>
                <a:cubicBezTo>
                  <a:pt x="1083" y="352"/>
                  <a:pt x="1030" y="355"/>
                  <a:pt x="968" y="355"/>
                </a:cubicBezTo>
                <a:cubicBezTo>
                  <a:pt x="879" y="355"/>
                  <a:pt x="773" y="348"/>
                  <a:pt x="667" y="341"/>
                </a:cubicBezTo>
                <a:cubicBezTo>
                  <a:pt x="560" y="334"/>
                  <a:pt x="453" y="327"/>
                  <a:pt x="364" y="327"/>
                </a:cubicBezTo>
                <a:cubicBezTo>
                  <a:pt x="295" y="327"/>
                  <a:pt x="236" y="331"/>
                  <a:pt x="195" y="342"/>
                </a:cubicBezTo>
                <a:cubicBezTo>
                  <a:pt x="9" y="393"/>
                  <a:pt x="0" y="584"/>
                  <a:pt x="0" y="584"/>
                </a:cubicBezTo>
                <a:cubicBezTo>
                  <a:pt x="1789" y="584"/>
                  <a:pt x="1789" y="584"/>
                  <a:pt x="1789" y="584"/>
                </a:cubicBezTo>
                <a:cubicBezTo>
                  <a:pt x="1789" y="93"/>
                  <a:pt x="1789" y="93"/>
                  <a:pt x="1789" y="93"/>
                </a:cubicBezTo>
                <a:cubicBezTo>
                  <a:pt x="1789" y="93"/>
                  <a:pt x="1707" y="0"/>
                  <a:pt x="1575" y="0"/>
                </a:cubicBezTo>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73" name="Rectangle: Rounded Corners 72">
            <a:extLst>
              <a:ext uri="{FF2B5EF4-FFF2-40B4-BE49-F238E27FC236}">
                <a16:creationId xmlns:a16="http://schemas.microsoft.com/office/drawing/2014/main" id="{E0B70759-AF8B-46FD-B633-217B6C6D9138}"/>
              </a:ext>
            </a:extLst>
          </p:cNvPr>
          <p:cNvSpPr/>
          <p:nvPr/>
        </p:nvSpPr>
        <p:spPr>
          <a:xfrm>
            <a:off x="-4" y="4508500"/>
            <a:ext cx="6423027" cy="2132807"/>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6544815" y="643807"/>
            <a:ext cx="2482056" cy="838152"/>
          </a:xfrm>
        </p:spPr>
        <p:txBody>
          <a:bodyPr/>
          <a:lstStyle/>
          <a:p>
            <a:pPr algn="l"/>
            <a:r>
              <a:rPr lang="en-ID"/>
              <a:t>Mahasiswa</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4</a:t>
            </a:fld>
            <a:endParaRPr lang="en-ID" dirty="0"/>
          </a:p>
        </p:txBody>
      </p:sp>
      <p:grpSp>
        <p:nvGrpSpPr>
          <p:cNvPr id="72" name="Group 71">
            <a:extLst>
              <a:ext uri="{FF2B5EF4-FFF2-40B4-BE49-F238E27FC236}">
                <a16:creationId xmlns:a16="http://schemas.microsoft.com/office/drawing/2014/main" id="{E30BCACA-9904-4519-9EAD-8A43009B5A26}"/>
              </a:ext>
            </a:extLst>
          </p:cNvPr>
          <p:cNvGrpSpPr/>
          <p:nvPr/>
        </p:nvGrpSpPr>
        <p:grpSpPr>
          <a:xfrm>
            <a:off x="1745456" y="3429000"/>
            <a:ext cx="2381250" cy="2544762"/>
            <a:chOff x="2544763" y="3319463"/>
            <a:chExt cx="2381250" cy="2544762"/>
          </a:xfrm>
        </p:grpSpPr>
        <p:sp>
          <p:nvSpPr>
            <p:cNvPr id="40" name="Freeform 37">
              <a:extLst>
                <a:ext uri="{FF2B5EF4-FFF2-40B4-BE49-F238E27FC236}">
                  <a16:creationId xmlns:a16="http://schemas.microsoft.com/office/drawing/2014/main" id="{8AD9DE10-39F7-42A9-B10E-E1B81BBB211B}"/>
                </a:ext>
              </a:extLst>
            </p:cNvPr>
            <p:cNvSpPr>
              <a:spLocks/>
            </p:cNvSpPr>
            <p:nvPr/>
          </p:nvSpPr>
          <p:spPr bwMode="auto">
            <a:xfrm>
              <a:off x="2895600" y="4797425"/>
              <a:ext cx="2030413" cy="1066800"/>
            </a:xfrm>
            <a:custGeom>
              <a:avLst/>
              <a:gdLst>
                <a:gd name="T0" fmla="*/ 1306 w 1310"/>
                <a:gd name="T1" fmla="*/ 276 h 688"/>
                <a:gd name="T2" fmla="*/ 1116 w 1310"/>
                <a:gd name="T3" fmla="*/ 433 h 688"/>
                <a:gd name="T4" fmla="*/ 1032 w 1310"/>
                <a:gd name="T5" fmla="*/ 473 h 688"/>
                <a:gd name="T6" fmla="*/ 1032 w 1310"/>
                <a:gd name="T7" fmla="*/ 473 h 688"/>
                <a:gd name="T8" fmla="*/ 416 w 1310"/>
                <a:gd name="T9" fmla="*/ 654 h 688"/>
                <a:gd name="T10" fmla="*/ 411 w 1310"/>
                <a:gd name="T11" fmla="*/ 638 h 688"/>
                <a:gd name="T12" fmla="*/ 357 w 1310"/>
                <a:gd name="T13" fmla="*/ 655 h 688"/>
                <a:gd name="T14" fmla="*/ 148 w 1310"/>
                <a:gd name="T15" fmla="*/ 672 h 688"/>
                <a:gd name="T16" fmla="*/ 26 w 1310"/>
                <a:gd name="T17" fmla="*/ 663 h 688"/>
                <a:gd name="T18" fmla="*/ 78 w 1310"/>
                <a:gd name="T19" fmla="*/ 572 h 688"/>
                <a:gd name="T20" fmla="*/ 268 w 1310"/>
                <a:gd name="T21" fmla="*/ 552 h 688"/>
                <a:gd name="T22" fmla="*/ 338 w 1310"/>
                <a:gd name="T23" fmla="*/ 546 h 688"/>
                <a:gd name="T24" fmla="*/ 389 w 1310"/>
                <a:gd name="T25" fmla="*/ 532 h 688"/>
                <a:gd name="T26" fmla="*/ 388 w 1310"/>
                <a:gd name="T27" fmla="*/ 516 h 688"/>
                <a:gd name="T28" fmla="*/ 528 w 1310"/>
                <a:gd name="T29" fmla="*/ 476 h 688"/>
                <a:gd name="T30" fmla="*/ 502 w 1310"/>
                <a:gd name="T31" fmla="*/ 229 h 688"/>
                <a:gd name="T32" fmla="*/ 806 w 1310"/>
                <a:gd name="T33" fmla="*/ 175 h 688"/>
                <a:gd name="T34" fmla="*/ 878 w 1310"/>
                <a:gd name="T35" fmla="*/ 196 h 688"/>
                <a:gd name="T36" fmla="*/ 884 w 1310"/>
                <a:gd name="T37" fmla="*/ 196 h 688"/>
                <a:gd name="T38" fmla="*/ 1138 w 1310"/>
                <a:gd name="T39" fmla="*/ 145 h 688"/>
                <a:gd name="T40" fmla="*/ 1242 w 1310"/>
                <a:gd name="T41" fmla="*/ 152 h 688"/>
                <a:gd name="T42" fmla="*/ 1306 w 1310"/>
                <a:gd name="T43" fmla="*/ 276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0" h="688">
                  <a:moveTo>
                    <a:pt x="1306" y="276"/>
                  </a:moveTo>
                  <a:cubicBezTo>
                    <a:pt x="1302" y="302"/>
                    <a:pt x="1146" y="411"/>
                    <a:pt x="1116" y="433"/>
                  </a:cubicBezTo>
                  <a:cubicBezTo>
                    <a:pt x="1091" y="451"/>
                    <a:pt x="1070" y="459"/>
                    <a:pt x="1032" y="473"/>
                  </a:cubicBezTo>
                  <a:cubicBezTo>
                    <a:pt x="1032" y="473"/>
                    <a:pt x="1032" y="473"/>
                    <a:pt x="1032" y="473"/>
                  </a:cubicBezTo>
                  <a:cubicBezTo>
                    <a:pt x="948" y="495"/>
                    <a:pt x="416" y="654"/>
                    <a:pt x="416" y="654"/>
                  </a:cubicBezTo>
                  <a:cubicBezTo>
                    <a:pt x="415" y="648"/>
                    <a:pt x="414" y="644"/>
                    <a:pt x="411" y="638"/>
                  </a:cubicBezTo>
                  <a:cubicBezTo>
                    <a:pt x="391" y="645"/>
                    <a:pt x="370" y="651"/>
                    <a:pt x="357" y="655"/>
                  </a:cubicBezTo>
                  <a:cubicBezTo>
                    <a:pt x="338" y="661"/>
                    <a:pt x="181" y="666"/>
                    <a:pt x="148" y="672"/>
                  </a:cubicBezTo>
                  <a:cubicBezTo>
                    <a:pt x="116" y="678"/>
                    <a:pt x="52" y="688"/>
                    <a:pt x="26" y="663"/>
                  </a:cubicBezTo>
                  <a:cubicBezTo>
                    <a:pt x="0" y="639"/>
                    <a:pt x="42" y="585"/>
                    <a:pt x="78" y="572"/>
                  </a:cubicBezTo>
                  <a:cubicBezTo>
                    <a:pt x="114" y="558"/>
                    <a:pt x="245" y="554"/>
                    <a:pt x="268" y="552"/>
                  </a:cubicBezTo>
                  <a:cubicBezTo>
                    <a:pt x="292" y="549"/>
                    <a:pt x="323" y="541"/>
                    <a:pt x="338" y="546"/>
                  </a:cubicBezTo>
                  <a:cubicBezTo>
                    <a:pt x="342" y="547"/>
                    <a:pt x="363" y="541"/>
                    <a:pt x="389" y="532"/>
                  </a:cubicBezTo>
                  <a:cubicBezTo>
                    <a:pt x="389" y="523"/>
                    <a:pt x="388" y="516"/>
                    <a:pt x="388" y="516"/>
                  </a:cubicBezTo>
                  <a:cubicBezTo>
                    <a:pt x="528" y="476"/>
                    <a:pt x="528" y="476"/>
                    <a:pt x="528" y="476"/>
                  </a:cubicBezTo>
                  <a:cubicBezTo>
                    <a:pt x="502" y="229"/>
                    <a:pt x="502" y="229"/>
                    <a:pt x="502" y="229"/>
                  </a:cubicBezTo>
                  <a:cubicBezTo>
                    <a:pt x="502" y="229"/>
                    <a:pt x="563" y="0"/>
                    <a:pt x="806" y="175"/>
                  </a:cubicBezTo>
                  <a:cubicBezTo>
                    <a:pt x="806" y="175"/>
                    <a:pt x="860" y="191"/>
                    <a:pt x="878" y="196"/>
                  </a:cubicBezTo>
                  <a:cubicBezTo>
                    <a:pt x="879" y="196"/>
                    <a:pt x="882" y="196"/>
                    <a:pt x="884" y="196"/>
                  </a:cubicBezTo>
                  <a:cubicBezTo>
                    <a:pt x="921" y="193"/>
                    <a:pt x="1080" y="145"/>
                    <a:pt x="1138" y="145"/>
                  </a:cubicBezTo>
                  <a:cubicBezTo>
                    <a:pt x="1200" y="145"/>
                    <a:pt x="1220" y="141"/>
                    <a:pt x="1242" y="152"/>
                  </a:cubicBezTo>
                  <a:cubicBezTo>
                    <a:pt x="1264" y="164"/>
                    <a:pt x="1310" y="250"/>
                    <a:pt x="1306" y="27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 name="Freeform 38">
              <a:extLst>
                <a:ext uri="{FF2B5EF4-FFF2-40B4-BE49-F238E27FC236}">
                  <a16:creationId xmlns:a16="http://schemas.microsoft.com/office/drawing/2014/main" id="{AAB68EE3-44CC-4616-A8AF-187585D68CAB}"/>
                </a:ext>
              </a:extLst>
            </p:cNvPr>
            <p:cNvSpPr>
              <a:spLocks/>
            </p:cNvSpPr>
            <p:nvPr/>
          </p:nvSpPr>
          <p:spPr bwMode="auto">
            <a:xfrm>
              <a:off x="2544763" y="4852988"/>
              <a:ext cx="2030413" cy="1011237"/>
            </a:xfrm>
            <a:custGeom>
              <a:avLst/>
              <a:gdLst>
                <a:gd name="T0" fmla="*/ 1284 w 1310"/>
                <a:gd name="T1" fmla="*/ 628 h 653"/>
                <a:gd name="T2" fmla="*/ 1161 w 1310"/>
                <a:gd name="T3" fmla="*/ 637 h 653"/>
                <a:gd name="T4" fmla="*/ 952 w 1310"/>
                <a:gd name="T5" fmla="*/ 620 h 653"/>
                <a:gd name="T6" fmla="*/ 869 w 1310"/>
                <a:gd name="T7" fmla="*/ 587 h 653"/>
                <a:gd name="T8" fmla="*/ 855 w 1310"/>
                <a:gd name="T9" fmla="*/ 581 h 653"/>
                <a:gd name="T10" fmla="*/ 855 w 1310"/>
                <a:gd name="T11" fmla="*/ 581 h 653"/>
                <a:gd name="T12" fmla="*/ 816 w 1310"/>
                <a:gd name="T13" fmla="*/ 610 h 653"/>
                <a:gd name="T14" fmla="*/ 270 w 1310"/>
                <a:gd name="T15" fmla="*/ 436 h 653"/>
                <a:gd name="T16" fmla="*/ 194 w 1310"/>
                <a:gd name="T17" fmla="*/ 398 h 653"/>
                <a:gd name="T18" fmla="*/ 3 w 1310"/>
                <a:gd name="T19" fmla="*/ 241 h 653"/>
                <a:gd name="T20" fmla="*/ 68 w 1310"/>
                <a:gd name="T21" fmla="*/ 117 h 653"/>
                <a:gd name="T22" fmla="*/ 172 w 1310"/>
                <a:gd name="T23" fmla="*/ 110 h 653"/>
                <a:gd name="T24" fmla="*/ 431 w 1310"/>
                <a:gd name="T25" fmla="*/ 161 h 653"/>
                <a:gd name="T26" fmla="*/ 474 w 1310"/>
                <a:gd name="T27" fmla="*/ 141 h 653"/>
                <a:gd name="T28" fmla="*/ 512 w 1310"/>
                <a:gd name="T29" fmla="*/ 119 h 653"/>
                <a:gd name="T30" fmla="*/ 807 w 1310"/>
                <a:gd name="T31" fmla="*/ 194 h 653"/>
                <a:gd name="T32" fmla="*/ 792 w 1310"/>
                <a:gd name="T33" fmla="*/ 434 h 653"/>
                <a:gd name="T34" fmla="*/ 843 w 1310"/>
                <a:gd name="T35" fmla="*/ 458 h 653"/>
                <a:gd name="T36" fmla="*/ 974 w 1310"/>
                <a:gd name="T37" fmla="*/ 496 h 653"/>
                <a:gd name="T38" fmla="*/ 957 w 1310"/>
                <a:gd name="T39" fmla="*/ 508 h 653"/>
                <a:gd name="T40" fmla="*/ 972 w 1310"/>
                <a:gd name="T41" fmla="*/ 511 h 653"/>
                <a:gd name="T42" fmla="*/ 1041 w 1310"/>
                <a:gd name="T43" fmla="*/ 517 h 653"/>
                <a:gd name="T44" fmla="*/ 1232 w 1310"/>
                <a:gd name="T45" fmla="*/ 537 h 653"/>
                <a:gd name="T46" fmla="*/ 1284 w 1310"/>
                <a:gd name="T47" fmla="*/ 628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0" h="653">
                  <a:moveTo>
                    <a:pt x="1284" y="628"/>
                  </a:moveTo>
                  <a:cubicBezTo>
                    <a:pt x="1258" y="653"/>
                    <a:pt x="1193" y="643"/>
                    <a:pt x="1161" y="637"/>
                  </a:cubicBezTo>
                  <a:cubicBezTo>
                    <a:pt x="1129" y="631"/>
                    <a:pt x="972" y="626"/>
                    <a:pt x="952" y="620"/>
                  </a:cubicBezTo>
                  <a:cubicBezTo>
                    <a:pt x="932" y="613"/>
                    <a:pt x="895" y="605"/>
                    <a:pt x="869" y="587"/>
                  </a:cubicBezTo>
                  <a:cubicBezTo>
                    <a:pt x="867" y="586"/>
                    <a:pt x="862" y="584"/>
                    <a:pt x="855" y="581"/>
                  </a:cubicBezTo>
                  <a:cubicBezTo>
                    <a:pt x="855" y="581"/>
                    <a:pt x="855" y="581"/>
                    <a:pt x="855" y="581"/>
                  </a:cubicBezTo>
                  <a:cubicBezTo>
                    <a:pt x="816" y="610"/>
                    <a:pt x="816" y="610"/>
                    <a:pt x="816" y="610"/>
                  </a:cubicBezTo>
                  <a:cubicBezTo>
                    <a:pt x="270" y="436"/>
                    <a:pt x="270" y="436"/>
                    <a:pt x="270" y="436"/>
                  </a:cubicBezTo>
                  <a:cubicBezTo>
                    <a:pt x="237" y="427"/>
                    <a:pt x="211" y="413"/>
                    <a:pt x="194" y="398"/>
                  </a:cubicBezTo>
                  <a:cubicBezTo>
                    <a:pt x="165" y="373"/>
                    <a:pt x="7" y="267"/>
                    <a:pt x="3" y="241"/>
                  </a:cubicBezTo>
                  <a:cubicBezTo>
                    <a:pt x="0" y="215"/>
                    <a:pt x="45" y="129"/>
                    <a:pt x="68" y="117"/>
                  </a:cubicBezTo>
                  <a:cubicBezTo>
                    <a:pt x="90" y="106"/>
                    <a:pt x="110" y="110"/>
                    <a:pt x="172" y="110"/>
                  </a:cubicBezTo>
                  <a:cubicBezTo>
                    <a:pt x="233" y="110"/>
                    <a:pt x="413" y="166"/>
                    <a:pt x="431" y="161"/>
                  </a:cubicBezTo>
                  <a:cubicBezTo>
                    <a:pt x="440" y="158"/>
                    <a:pt x="457" y="150"/>
                    <a:pt x="474" y="141"/>
                  </a:cubicBezTo>
                  <a:cubicBezTo>
                    <a:pt x="494" y="130"/>
                    <a:pt x="512" y="119"/>
                    <a:pt x="512" y="119"/>
                  </a:cubicBezTo>
                  <a:cubicBezTo>
                    <a:pt x="778" y="0"/>
                    <a:pt x="807" y="194"/>
                    <a:pt x="807" y="194"/>
                  </a:cubicBezTo>
                  <a:cubicBezTo>
                    <a:pt x="792" y="434"/>
                    <a:pt x="792" y="434"/>
                    <a:pt x="792" y="434"/>
                  </a:cubicBezTo>
                  <a:cubicBezTo>
                    <a:pt x="792" y="434"/>
                    <a:pt x="814" y="445"/>
                    <a:pt x="843" y="458"/>
                  </a:cubicBezTo>
                  <a:cubicBezTo>
                    <a:pt x="974" y="496"/>
                    <a:pt x="974" y="496"/>
                    <a:pt x="974" y="496"/>
                  </a:cubicBezTo>
                  <a:cubicBezTo>
                    <a:pt x="957" y="508"/>
                    <a:pt x="957" y="508"/>
                    <a:pt x="957" y="508"/>
                  </a:cubicBezTo>
                  <a:cubicBezTo>
                    <a:pt x="964" y="510"/>
                    <a:pt x="970" y="511"/>
                    <a:pt x="972" y="511"/>
                  </a:cubicBezTo>
                  <a:cubicBezTo>
                    <a:pt x="987" y="506"/>
                    <a:pt x="1018" y="514"/>
                    <a:pt x="1041" y="517"/>
                  </a:cubicBezTo>
                  <a:cubicBezTo>
                    <a:pt x="1065" y="519"/>
                    <a:pt x="1196" y="523"/>
                    <a:pt x="1232" y="537"/>
                  </a:cubicBezTo>
                  <a:cubicBezTo>
                    <a:pt x="1268" y="550"/>
                    <a:pt x="1310" y="604"/>
                    <a:pt x="1284" y="628"/>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39">
              <a:extLst>
                <a:ext uri="{FF2B5EF4-FFF2-40B4-BE49-F238E27FC236}">
                  <a16:creationId xmlns:a16="http://schemas.microsoft.com/office/drawing/2014/main" id="{4354ED4D-AE48-4F3A-BF2D-28E912ACCA24}"/>
                </a:ext>
              </a:extLst>
            </p:cNvPr>
            <p:cNvSpPr>
              <a:spLocks/>
            </p:cNvSpPr>
            <p:nvPr/>
          </p:nvSpPr>
          <p:spPr bwMode="auto">
            <a:xfrm>
              <a:off x="3213100" y="5070475"/>
              <a:ext cx="331788" cy="139700"/>
            </a:xfrm>
            <a:custGeom>
              <a:avLst/>
              <a:gdLst>
                <a:gd name="T0" fmla="*/ 43 w 214"/>
                <a:gd name="T1" fmla="*/ 0 h 90"/>
                <a:gd name="T2" fmla="*/ 214 w 214"/>
                <a:gd name="T3" fmla="*/ 90 h 90"/>
                <a:gd name="T4" fmla="*/ 0 w 214"/>
                <a:gd name="T5" fmla="*/ 20 h 90"/>
                <a:gd name="T6" fmla="*/ 43 w 214"/>
                <a:gd name="T7" fmla="*/ 0 h 90"/>
              </a:gdLst>
              <a:ahLst/>
              <a:cxnLst>
                <a:cxn ang="0">
                  <a:pos x="T0" y="T1"/>
                </a:cxn>
                <a:cxn ang="0">
                  <a:pos x="T2" y="T3"/>
                </a:cxn>
                <a:cxn ang="0">
                  <a:pos x="T4" y="T5"/>
                </a:cxn>
                <a:cxn ang="0">
                  <a:pos x="T6" y="T7"/>
                </a:cxn>
              </a:cxnLst>
              <a:rect l="0" t="0" r="r" b="b"/>
              <a:pathLst>
                <a:path w="214" h="90">
                  <a:moveTo>
                    <a:pt x="43" y="0"/>
                  </a:moveTo>
                  <a:cubicBezTo>
                    <a:pt x="61" y="1"/>
                    <a:pt x="185" y="73"/>
                    <a:pt x="214" y="90"/>
                  </a:cubicBezTo>
                  <a:cubicBezTo>
                    <a:pt x="170" y="66"/>
                    <a:pt x="0" y="20"/>
                    <a:pt x="0" y="20"/>
                  </a:cubicBezTo>
                  <a:cubicBezTo>
                    <a:pt x="9" y="17"/>
                    <a:pt x="26" y="9"/>
                    <a:pt x="43" y="0"/>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40">
              <a:extLst>
                <a:ext uri="{FF2B5EF4-FFF2-40B4-BE49-F238E27FC236}">
                  <a16:creationId xmlns:a16="http://schemas.microsoft.com/office/drawing/2014/main" id="{1B5C75E1-EBB6-4DDB-94E1-4DAA3F0D8E35}"/>
                </a:ext>
              </a:extLst>
            </p:cNvPr>
            <p:cNvSpPr>
              <a:spLocks/>
            </p:cNvSpPr>
            <p:nvPr/>
          </p:nvSpPr>
          <p:spPr bwMode="auto">
            <a:xfrm>
              <a:off x="3875088" y="5065713"/>
              <a:ext cx="390525" cy="149225"/>
            </a:xfrm>
            <a:custGeom>
              <a:avLst/>
              <a:gdLst>
                <a:gd name="T0" fmla="*/ 252 w 252"/>
                <a:gd name="T1" fmla="*/ 23 h 96"/>
                <a:gd name="T2" fmla="*/ 0 w 252"/>
                <a:gd name="T3" fmla="*/ 96 h 96"/>
                <a:gd name="T4" fmla="*/ 171 w 252"/>
                <a:gd name="T5" fmla="*/ 0 h 96"/>
                <a:gd name="T6" fmla="*/ 246 w 252"/>
                <a:gd name="T7" fmla="*/ 23 h 96"/>
                <a:gd name="T8" fmla="*/ 252 w 252"/>
                <a:gd name="T9" fmla="*/ 23 h 96"/>
                <a:gd name="T10" fmla="*/ 252 w 252"/>
                <a:gd name="T11" fmla="*/ 23 h 96"/>
              </a:gdLst>
              <a:ahLst/>
              <a:cxnLst>
                <a:cxn ang="0">
                  <a:pos x="T0" y="T1"/>
                </a:cxn>
                <a:cxn ang="0">
                  <a:pos x="T2" y="T3"/>
                </a:cxn>
                <a:cxn ang="0">
                  <a:pos x="T4" y="T5"/>
                </a:cxn>
                <a:cxn ang="0">
                  <a:pos x="T6" y="T7"/>
                </a:cxn>
                <a:cxn ang="0">
                  <a:pos x="T8" y="T9"/>
                </a:cxn>
                <a:cxn ang="0">
                  <a:pos x="T10" y="T11"/>
                </a:cxn>
              </a:cxnLst>
              <a:rect l="0" t="0" r="r" b="b"/>
              <a:pathLst>
                <a:path w="252" h="96">
                  <a:moveTo>
                    <a:pt x="252" y="23"/>
                  </a:moveTo>
                  <a:cubicBezTo>
                    <a:pt x="252" y="23"/>
                    <a:pt x="39" y="75"/>
                    <a:pt x="0" y="96"/>
                  </a:cubicBezTo>
                  <a:cubicBezTo>
                    <a:pt x="2" y="95"/>
                    <a:pt x="113" y="11"/>
                    <a:pt x="171" y="0"/>
                  </a:cubicBezTo>
                  <a:cubicBezTo>
                    <a:pt x="171" y="0"/>
                    <a:pt x="228" y="18"/>
                    <a:pt x="246" y="23"/>
                  </a:cubicBezTo>
                  <a:cubicBezTo>
                    <a:pt x="247" y="23"/>
                    <a:pt x="250" y="23"/>
                    <a:pt x="252" y="23"/>
                  </a:cubicBezTo>
                  <a:cubicBezTo>
                    <a:pt x="252" y="23"/>
                    <a:pt x="252" y="23"/>
                    <a:pt x="252" y="23"/>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41">
              <a:extLst>
                <a:ext uri="{FF2B5EF4-FFF2-40B4-BE49-F238E27FC236}">
                  <a16:creationId xmlns:a16="http://schemas.microsoft.com/office/drawing/2014/main" id="{EC32C5C5-A25D-4771-AD0E-4BE5724AE863}"/>
                </a:ext>
              </a:extLst>
            </p:cNvPr>
            <p:cNvSpPr>
              <a:spLocks/>
            </p:cNvSpPr>
            <p:nvPr/>
          </p:nvSpPr>
          <p:spPr bwMode="auto">
            <a:xfrm>
              <a:off x="3870325" y="5635625"/>
              <a:ext cx="704850" cy="228600"/>
            </a:xfrm>
            <a:custGeom>
              <a:avLst/>
              <a:gdLst>
                <a:gd name="T0" fmla="*/ 429 w 455"/>
                <a:gd name="T1" fmla="*/ 122 h 147"/>
                <a:gd name="T2" fmla="*/ 306 w 455"/>
                <a:gd name="T3" fmla="*/ 131 h 147"/>
                <a:gd name="T4" fmla="*/ 97 w 455"/>
                <a:gd name="T5" fmla="*/ 114 h 147"/>
                <a:gd name="T6" fmla="*/ 76 w 455"/>
                <a:gd name="T7" fmla="*/ 108 h 147"/>
                <a:gd name="T8" fmla="*/ 76 w 455"/>
                <a:gd name="T9" fmla="*/ 108 h 147"/>
                <a:gd name="T10" fmla="*/ 14 w 455"/>
                <a:gd name="T11" fmla="*/ 81 h 147"/>
                <a:gd name="T12" fmla="*/ 0 w 455"/>
                <a:gd name="T13" fmla="*/ 75 h 147"/>
                <a:gd name="T14" fmla="*/ 99 w 455"/>
                <a:gd name="T15" fmla="*/ 4 h 147"/>
                <a:gd name="T16" fmla="*/ 102 w 455"/>
                <a:gd name="T17" fmla="*/ 2 h 147"/>
                <a:gd name="T18" fmla="*/ 117 w 455"/>
                <a:gd name="T19" fmla="*/ 5 h 147"/>
                <a:gd name="T20" fmla="*/ 186 w 455"/>
                <a:gd name="T21" fmla="*/ 11 h 147"/>
                <a:gd name="T22" fmla="*/ 377 w 455"/>
                <a:gd name="T23" fmla="*/ 31 h 147"/>
                <a:gd name="T24" fmla="*/ 429 w 455"/>
                <a:gd name="T25"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5" h="147">
                  <a:moveTo>
                    <a:pt x="429" y="122"/>
                  </a:moveTo>
                  <a:cubicBezTo>
                    <a:pt x="403" y="147"/>
                    <a:pt x="338" y="137"/>
                    <a:pt x="306" y="131"/>
                  </a:cubicBezTo>
                  <a:cubicBezTo>
                    <a:pt x="274" y="125"/>
                    <a:pt x="117" y="120"/>
                    <a:pt x="97" y="114"/>
                  </a:cubicBezTo>
                  <a:cubicBezTo>
                    <a:pt x="91" y="112"/>
                    <a:pt x="84" y="110"/>
                    <a:pt x="76" y="108"/>
                  </a:cubicBezTo>
                  <a:cubicBezTo>
                    <a:pt x="76" y="108"/>
                    <a:pt x="76" y="108"/>
                    <a:pt x="76" y="108"/>
                  </a:cubicBezTo>
                  <a:cubicBezTo>
                    <a:pt x="57" y="102"/>
                    <a:pt x="33" y="94"/>
                    <a:pt x="14" y="81"/>
                  </a:cubicBezTo>
                  <a:cubicBezTo>
                    <a:pt x="12" y="80"/>
                    <a:pt x="7" y="78"/>
                    <a:pt x="0" y="75"/>
                  </a:cubicBezTo>
                  <a:cubicBezTo>
                    <a:pt x="99" y="4"/>
                    <a:pt x="99" y="4"/>
                    <a:pt x="99" y="4"/>
                  </a:cubicBezTo>
                  <a:cubicBezTo>
                    <a:pt x="102" y="2"/>
                    <a:pt x="102" y="2"/>
                    <a:pt x="102" y="2"/>
                  </a:cubicBezTo>
                  <a:cubicBezTo>
                    <a:pt x="109" y="4"/>
                    <a:pt x="115" y="5"/>
                    <a:pt x="117" y="5"/>
                  </a:cubicBezTo>
                  <a:cubicBezTo>
                    <a:pt x="132" y="0"/>
                    <a:pt x="163" y="8"/>
                    <a:pt x="186" y="11"/>
                  </a:cubicBezTo>
                  <a:cubicBezTo>
                    <a:pt x="210" y="13"/>
                    <a:pt x="341" y="17"/>
                    <a:pt x="377" y="31"/>
                  </a:cubicBezTo>
                  <a:cubicBezTo>
                    <a:pt x="413" y="44"/>
                    <a:pt x="455" y="98"/>
                    <a:pt x="429" y="122"/>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 name="Freeform 42">
              <a:extLst>
                <a:ext uri="{FF2B5EF4-FFF2-40B4-BE49-F238E27FC236}">
                  <a16:creationId xmlns:a16="http://schemas.microsoft.com/office/drawing/2014/main" id="{E5AF3396-5288-450E-BB87-7E637C1E75CE}"/>
                </a:ext>
              </a:extLst>
            </p:cNvPr>
            <p:cNvSpPr>
              <a:spLocks/>
            </p:cNvSpPr>
            <p:nvPr/>
          </p:nvSpPr>
          <p:spPr bwMode="auto">
            <a:xfrm>
              <a:off x="3987800" y="5635625"/>
              <a:ext cx="587375" cy="228600"/>
            </a:xfrm>
            <a:custGeom>
              <a:avLst/>
              <a:gdLst>
                <a:gd name="T0" fmla="*/ 353 w 379"/>
                <a:gd name="T1" fmla="*/ 122 h 147"/>
                <a:gd name="T2" fmla="*/ 230 w 379"/>
                <a:gd name="T3" fmla="*/ 131 h 147"/>
                <a:gd name="T4" fmla="*/ 21 w 379"/>
                <a:gd name="T5" fmla="*/ 114 h 147"/>
                <a:gd name="T6" fmla="*/ 0 w 379"/>
                <a:gd name="T7" fmla="*/ 108 h 147"/>
                <a:gd name="T8" fmla="*/ 0 w 379"/>
                <a:gd name="T9" fmla="*/ 108 h 147"/>
                <a:gd name="T10" fmla="*/ 0 w 379"/>
                <a:gd name="T11" fmla="*/ 107 h 147"/>
                <a:gd name="T12" fmla="*/ 23 w 379"/>
                <a:gd name="T13" fmla="*/ 4 h 147"/>
                <a:gd name="T14" fmla="*/ 26 w 379"/>
                <a:gd name="T15" fmla="*/ 2 h 147"/>
                <a:gd name="T16" fmla="*/ 41 w 379"/>
                <a:gd name="T17" fmla="*/ 5 h 147"/>
                <a:gd name="T18" fmla="*/ 110 w 379"/>
                <a:gd name="T19" fmla="*/ 11 h 147"/>
                <a:gd name="T20" fmla="*/ 301 w 379"/>
                <a:gd name="T21" fmla="*/ 31 h 147"/>
                <a:gd name="T22" fmla="*/ 353 w 379"/>
                <a:gd name="T23"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147">
                  <a:moveTo>
                    <a:pt x="353" y="122"/>
                  </a:moveTo>
                  <a:cubicBezTo>
                    <a:pt x="327" y="147"/>
                    <a:pt x="262" y="137"/>
                    <a:pt x="230" y="131"/>
                  </a:cubicBezTo>
                  <a:cubicBezTo>
                    <a:pt x="198" y="125"/>
                    <a:pt x="41" y="120"/>
                    <a:pt x="21" y="114"/>
                  </a:cubicBezTo>
                  <a:cubicBezTo>
                    <a:pt x="15" y="112"/>
                    <a:pt x="8" y="110"/>
                    <a:pt x="0" y="108"/>
                  </a:cubicBezTo>
                  <a:cubicBezTo>
                    <a:pt x="0" y="108"/>
                    <a:pt x="0" y="108"/>
                    <a:pt x="0" y="108"/>
                  </a:cubicBezTo>
                  <a:cubicBezTo>
                    <a:pt x="0" y="107"/>
                    <a:pt x="0" y="107"/>
                    <a:pt x="0" y="107"/>
                  </a:cubicBezTo>
                  <a:cubicBezTo>
                    <a:pt x="0" y="107"/>
                    <a:pt x="44" y="65"/>
                    <a:pt x="23" y="4"/>
                  </a:cubicBezTo>
                  <a:cubicBezTo>
                    <a:pt x="26" y="2"/>
                    <a:pt x="26" y="2"/>
                    <a:pt x="26" y="2"/>
                  </a:cubicBezTo>
                  <a:cubicBezTo>
                    <a:pt x="33" y="4"/>
                    <a:pt x="39" y="5"/>
                    <a:pt x="41" y="5"/>
                  </a:cubicBezTo>
                  <a:cubicBezTo>
                    <a:pt x="56" y="0"/>
                    <a:pt x="87" y="8"/>
                    <a:pt x="110" y="11"/>
                  </a:cubicBezTo>
                  <a:cubicBezTo>
                    <a:pt x="134" y="13"/>
                    <a:pt x="265" y="17"/>
                    <a:pt x="301" y="31"/>
                  </a:cubicBezTo>
                  <a:cubicBezTo>
                    <a:pt x="337" y="44"/>
                    <a:pt x="379" y="98"/>
                    <a:pt x="353" y="1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43">
              <a:extLst>
                <a:ext uri="{FF2B5EF4-FFF2-40B4-BE49-F238E27FC236}">
                  <a16:creationId xmlns:a16="http://schemas.microsoft.com/office/drawing/2014/main" id="{4465C54D-B645-4315-A45B-F569C5DB0FE2}"/>
                </a:ext>
              </a:extLst>
            </p:cNvPr>
            <p:cNvSpPr>
              <a:spLocks/>
            </p:cNvSpPr>
            <p:nvPr/>
          </p:nvSpPr>
          <p:spPr bwMode="auto">
            <a:xfrm>
              <a:off x="3359150" y="5154613"/>
              <a:ext cx="4763" cy="4762"/>
            </a:xfrm>
            <a:custGeom>
              <a:avLst/>
              <a:gdLst>
                <a:gd name="T0" fmla="*/ 3 w 3"/>
                <a:gd name="T1" fmla="*/ 0 h 3"/>
                <a:gd name="T2" fmla="*/ 3 w 3"/>
                <a:gd name="T3" fmla="*/ 2 h 3"/>
                <a:gd name="T4" fmla="*/ 3 w 3"/>
                <a:gd name="T5" fmla="*/ 0 h 3"/>
              </a:gdLst>
              <a:ahLst/>
              <a:cxnLst>
                <a:cxn ang="0">
                  <a:pos x="T0" y="T1"/>
                </a:cxn>
                <a:cxn ang="0">
                  <a:pos x="T2" y="T3"/>
                </a:cxn>
                <a:cxn ang="0">
                  <a:pos x="T4" y="T5"/>
                </a:cxn>
              </a:cxnLst>
              <a:rect l="0" t="0" r="r" b="b"/>
              <a:pathLst>
                <a:path w="3" h="3">
                  <a:moveTo>
                    <a:pt x="3" y="0"/>
                  </a:moveTo>
                  <a:cubicBezTo>
                    <a:pt x="3" y="1"/>
                    <a:pt x="3" y="1"/>
                    <a:pt x="3" y="2"/>
                  </a:cubicBezTo>
                  <a:cubicBezTo>
                    <a:pt x="0" y="3"/>
                    <a:pt x="1" y="3"/>
                    <a:pt x="3" y="0"/>
                  </a:cubicBezTo>
                  <a:close/>
                </a:path>
              </a:pathLst>
            </a:custGeom>
            <a:solidFill>
              <a:srgbClr val="E45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44">
              <a:extLst>
                <a:ext uri="{FF2B5EF4-FFF2-40B4-BE49-F238E27FC236}">
                  <a16:creationId xmlns:a16="http://schemas.microsoft.com/office/drawing/2014/main" id="{9042E470-5D7E-4A00-A86E-E6E86E67CA06}"/>
                </a:ext>
              </a:extLst>
            </p:cNvPr>
            <p:cNvSpPr>
              <a:spLocks noEditPoints="1"/>
            </p:cNvSpPr>
            <p:nvPr/>
          </p:nvSpPr>
          <p:spPr bwMode="auto">
            <a:xfrm>
              <a:off x="2865438" y="4027488"/>
              <a:ext cx="1628775" cy="1127125"/>
            </a:xfrm>
            <a:custGeom>
              <a:avLst/>
              <a:gdLst>
                <a:gd name="T0" fmla="*/ 1036 w 1050"/>
                <a:gd name="T1" fmla="*/ 439 h 728"/>
                <a:gd name="T2" fmla="*/ 891 w 1050"/>
                <a:gd name="T3" fmla="*/ 177 h 728"/>
                <a:gd name="T4" fmla="*/ 752 w 1050"/>
                <a:gd name="T5" fmla="*/ 47 h 728"/>
                <a:gd name="T6" fmla="*/ 695 w 1050"/>
                <a:gd name="T7" fmla="*/ 28 h 728"/>
                <a:gd name="T8" fmla="*/ 607 w 1050"/>
                <a:gd name="T9" fmla="*/ 0 h 728"/>
                <a:gd name="T10" fmla="*/ 463 w 1050"/>
                <a:gd name="T11" fmla="*/ 0 h 728"/>
                <a:gd name="T12" fmla="*/ 360 w 1050"/>
                <a:gd name="T13" fmla="*/ 36 h 728"/>
                <a:gd name="T14" fmla="*/ 360 w 1050"/>
                <a:gd name="T15" fmla="*/ 36 h 728"/>
                <a:gd name="T16" fmla="*/ 242 w 1050"/>
                <a:gd name="T17" fmla="*/ 80 h 728"/>
                <a:gd name="T18" fmla="*/ 132 w 1050"/>
                <a:gd name="T19" fmla="*/ 243 h 728"/>
                <a:gd name="T20" fmla="*/ 11 w 1050"/>
                <a:gd name="T21" fmla="*/ 502 h 728"/>
                <a:gd name="T22" fmla="*/ 321 w 1050"/>
                <a:gd name="T23" fmla="*/ 728 h 728"/>
                <a:gd name="T24" fmla="*/ 376 w 1050"/>
                <a:gd name="T25" fmla="*/ 674 h 728"/>
                <a:gd name="T26" fmla="*/ 341 w 1050"/>
                <a:gd name="T27" fmla="*/ 651 h 728"/>
                <a:gd name="T28" fmla="*/ 659 w 1050"/>
                <a:gd name="T29" fmla="*/ 649 h 728"/>
                <a:gd name="T30" fmla="*/ 678 w 1050"/>
                <a:gd name="T31" fmla="*/ 649 h 728"/>
                <a:gd name="T32" fmla="*/ 678 w 1050"/>
                <a:gd name="T33" fmla="*/ 649 h 728"/>
                <a:gd name="T34" fmla="*/ 745 w 1050"/>
                <a:gd name="T35" fmla="*/ 707 h 728"/>
                <a:gd name="T36" fmla="*/ 956 w 1050"/>
                <a:gd name="T37" fmla="*/ 580 h 728"/>
                <a:gd name="T38" fmla="*/ 1036 w 1050"/>
                <a:gd name="T39" fmla="*/ 439 h 728"/>
                <a:gd name="T40" fmla="*/ 215 w 1050"/>
                <a:gd name="T41" fmla="*/ 556 h 728"/>
                <a:gd name="T42" fmla="*/ 153 w 1050"/>
                <a:gd name="T43" fmla="*/ 480 h 728"/>
                <a:gd name="T44" fmla="*/ 254 w 1050"/>
                <a:gd name="T45" fmla="*/ 307 h 728"/>
                <a:gd name="T46" fmla="*/ 314 w 1050"/>
                <a:gd name="T47" fmla="*/ 464 h 728"/>
                <a:gd name="T48" fmla="*/ 321 w 1050"/>
                <a:gd name="T49" fmla="*/ 558 h 728"/>
                <a:gd name="T50" fmla="*/ 307 w 1050"/>
                <a:gd name="T51" fmla="*/ 628 h 728"/>
                <a:gd name="T52" fmla="*/ 215 w 1050"/>
                <a:gd name="T53" fmla="*/ 556 h 728"/>
                <a:gd name="T54" fmla="*/ 853 w 1050"/>
                <a:gd name="T55" fmla="*/ 538 h 728"/>
                <a:gd name="T56" fmla="*/ 750 w 1050"/>
                <a:gd name="T57" fmla="*/ 608 h 728"/>
                <a:gd name="T58" fmla="*/ 741 w 1050"/>
                <a:gd name="T59" fmla="*/ 514 h 728"/>
                <a:gd name="T60" fmla="*/ 764 w 1050"/>
                <a:gd name="T61" fmla="*/ 387 h 728"/>
                <a:gd name="T62" fmla="*/ 787 w 1050"/>
                <a:gd name="T63" fmla="*/ 282 h 728"/>
                <a:gd name="T64" fmla="*/ 913 w 1050"/>
                <a:gd name="T65" fmla="*/ 446 h 728"/>
                <a:gd name="T66" fmla="*/ 853 w 1050"/>
                <a:gd name="T67" fmla="*/ 53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0" h="728">
                  <a:moveTo>
                    <a:pt x="1036" y="439"/>
                  </a:moveTo>
                  <a:cubicBezTo>
                    <a:pt x="1034" y="435"/>
                    <a:pt x="921" y="257"/>
                    <a:pt x="891" y="177"/>
                  </a:cubicBezTo>
                  <a:cubicBezTo>
                    <a:pt x="860" y="96"/>
                    <a:pt x="787" y="59"/>
                    <a:pt x="752" y="47"/>
                  </a:cubicBezTo>
                  <a:cubicBezTo>
                    <a:pt x="740" y="43"/>
                    <a:pt x="718" y="36"/>
                    <a:pt x="695" y="28"/>
                  </a:cubicBezTo>
                  <a:cubicBezTo>
                    <a:pt x="653" y="15"/>
                    <a:pt x="607" y="0"/>
                    <a:pt x="607" y="0"/>
                  </a:cubicBezTo>
                  <a:cubicBezTo>
                    <a:pt x="463" y="0"/>
                    <a:pt x="463" y="0"/>
                    <a:pt x="463" y="0"/>
                  </a:cubicBezTo>
                  <a:cubicBezTo>
                    <a:pt x="463" y="0"/>
                    <a:pt x="413" y="17"/>
                    <a:pt x="360" y="36"/>
                  </a:cubicBezTo>
                  <a:cubicBezTo>
                    <a:pt x="360" y="36"/>
                    <a:pt x="360" y="36"/>
                    <a:pt x="360" y="36"/>
                  </a:cubicBezTo>
                  <a:cubicBezTo>
                    <a:pt x="311" y="53"/>
                    <a:pt x="259" y="72"/>
                    <a:pt x="242" y="80"/>
                  </a:cubicBezTo>
                  <a:cubicBezTo>
                    <a:pt x="205" y="98"/>
                    <a:pt x="144" y="228"/>
                    <a:pt x="132" y="243"/>
                  </a:cubicBezTo>
                  <a:cubicBezTo>
                    <a:pt x="120" y="257"/>
                    <a:pt x="25" y="434"/>
                    <a:pt x="11" y="502"/>
                  </a:cubicBezTo>
                  <a:cubicBezTo>
                    <a:pt x="0" y="554"/>
                    <a:pt x="313" y="708"/>
                    <a:pt x="321" y="728"/>
                  </a:cubicBezTo>
                  <a:cubicBezTo>
                    <a:pt x="331" y="717"/>
                    <a:pt x="376" y="674"/>
                    <a:pt x="376" y="674"/>
                  </a:cubicBezTo>
                  <a:cubicBezTo>
                    <a:pt x="376" y="674"/>
                    <a:pt x="362" y="664"/>
                    <a:pt x="341" y="651"/>
                  </a:cubicBezTo>
                  <a:cubicBezTo>
                    <a:pt x="425" y="655"/>
                    <a:pt x="630" y="647"/>
                    <a:pt x="659" y="649"/>
                  </a:cubicBezTo>
                  <a:cubicBezTo>
                    <a:pt x="665" y="649"/>
                    <a:pt x="671" y="649"/>
                    <a:pt x="678" y="649"/>
                  </a:cubicBezTo>
                  <a:cubicBezTo>
                    <a:pt x="678" y="649"/>
                    <a:pt x="678" y="649"/>
                    <a:pt x="678" y="649"/>
                  </a:cubicBezTo>
                  <a:cubicBezTo>
                    <a:pt x="687" y="655"/>
                    <a:pt x="745" y="707"/>
                    <a:pt x="745" y="707"/>
                  </a:cubicBezTo>
                  <a:cubicBezTo>
                    <a:pt x="745" y="707"/>
                    <a:pt x="890" y="647"/>
                    <a:pt x="956" y="580"/>
                  </a:cubicBezTo>
                  <a:cubicBezTo>
                    <a:pt x="1050" y="485"/>
                    <a:pt x="1046" y="460"/>
                    <a:pt x="1036" y="439"/>
                  </a:cubicBezTo>
                  <a:close/>
                  <a:moveTo>
                    <a:pt x="215" y="556"/>
                  </a:moveTo>
                  <a:cubicBezTo>
                    <a:pt x="184" y="519"/>
                    <a:pt x="142" y="497"/>
                    <a:pt x="153" y="480"/>
                  </a:cubicBezTo>
                  <a:cubicBezTo>
                    <a:pt x="163" y="464"/>
                    <a:pt x="254" y="307"/>
                    <a:pt x="254" y="307"/>
                  </a:cubicBezTo>
                  <a:cubicBezTo>
                    <a:pt x="254" y="307"/>
                    <a:pt x="301" y="410"/>
                    <a:pt x="314" y="464"/>
                  </a:cubicBezTo>
                  <a:cubicBezTo>
                    <a:pt x="327" y="517"/>
                    <a:pt x="326" y="542"/>
                    <a:pt x="321" y="558"/>
                  </a:cubicBezTo>
                  <a:cubicBezTo>
                    <a:pt x="316" y="573"/>
                    <a:pt x="312" y="584"/>
                    <a:pt x="307" y="628"/>
                  </a:cubicBezTo>
                  <a:cubicBezTo>
                    <a:pt x="270" y="603"/>
                    <a:pt x="230" y="573"/>
                    <a:pt x="215" y="556"/>
                  </a:cubicBezTo>
                  <a:close/>
                  <a:moveTo>
                    <a:pt x="853" y="538"/>
                  </a:moveTo>
                  <a:cubicBezTo>
                    <a:pt x="841" y="552"/>
                    <a:pt x="793" y="583"/>
                    <a:pt x="750" y="608"/>
                  </a:cubicBezTo>
                  <a:cubicBezTo>
                    <a:pt x="747" y="578"/>
                    <a:pt x="742" y="531"/>
                    <a:pt x="741" y="514"/>
                  </a:cubicBezTo>
                  <a:cubicBezTo>
                    <a:pt x="741" y="488"/>
                    <a:pt x="751" y="415"/>
                    <a:pt x="764" y="387"/>
                  </a:cubicBezTo>
                  <a:cubicBezTo>
                    <a:pt x="778" y="359"/>
                    <a:pt x="787" y="282"/>
                    <a:pt x="787" y="282"/>
                  </a:cubicBezTo>
                  <a:cubicBezTo>
                    <a:pt x="787" y="282"/>
                    <a:pt x="896" y="431"/>
                    <a:pt x="913" y="446"/>
                  </a:cubicBezTo>
                  <a:cubicBezTo>
                    <a:pt x="931" y="462"/>
                    <a:pt x="894" y="492"/>
                    <a:pt x="853" y="538"/>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45">
              <a:extLst>
                <a:ext uri="{FF2B5EF4-FFF2-40B4-BE49-F238E27FC236}">
                  <a16:creationId xmlns:a16="http://schemas.microsoft.com/office/drawing/2014/main" id="{6D986393-0B79-43C3-93AC-0FA41C7665B9}"/>
                </a:ext>
              </a:extLst>
            </p:cNvPr>
            <p:cNvSpPr>
              <a:spLocks/>
            </p:cNvSpPr>
            <p:nvPr/>
          </p:nvSpPr>
          <p:spPr bwMode="auto">
            <a:xfrm>
              <a:off x="3506788" y="3389313"/>
              <a:ext cx="390525" cy="598487"/>
            </a:xfrm>
            <a:custGeom>
              <a:avLst/>
              <a:gdLst>
                <a:gd name="T0" fmla="*/ 138 w 251"/>
                <a:gd name="T1" fmla="*/ 16 h 387"/>
                <a:gd name="T2" fmla="*/ 234 w 251"/>
                <a:gd name="T3" fmla="*/ 210 h 387"/>
                <a:gd name="T4" fmla="*/ 110 w 251"/>
                <a:gd name="T5" fmla="*/ 372 h 387"/>
                <a:gd name="T6" fmla="*/ 3 w 251"/>
                <a:gd name="T7" fmla="*/ 159 h 387"/>
                <a:gd name="T8" fmla="*/ 138 w 251"/>
                <a:gd name="T9" fmla="*/ 16 h 387"/>
              </a:gdLst>
              <a:ahLst/>
              <a:cxnLst>
                <a:cxn ang="0">
                  <a:pos x="T0" y="T1"/>
                </a:cxn>
                <a:cxn ang="0">
                  <a:pos x="T2" y="T3"/>
                </a:cxn>
                <a:cxn ang="0">
                  <a:pos x="T4" y="T5"/>
                </a:cxn>
                <a:cxn ang="0">
                  <a:pos x="T6" y="T7"/>
                </a:cxn>
                <a:cxn ang="0">
                  <a:pos x="T8" y="T9"/>
                </a:cxn>
              </a:cxnLst>
              <a:rect l="0" t="0" r="r" b="b"/>
              <a:pathLst>
                <a:path w="251" h="387">
                  <a:moveTo>
                    <a:pt x="138" y="16"/>
                  </a:moveTo>
                  <a:cubicBezTo>
                    <a:pt x="138" y="16"/>
                    <a:pt x="251" y="33"/>
                    <a:pt x="234" y="210"/>
                  </a:cubicBezTo>
                  <a:cubicBezTo>
                    <a:pt x="217" y="387"/>
                    <a:pt x="117" y="372"/>
                    <a:pt x="110" y="372"/>
                  </a:cubicBezTo>
                  <a:cubicBezTo>
                    <a:pt x="104" y="372"/>
                    <a:pt x="10" y="375"/>
                    <a:pt x="3" y="159"/>
                  </a:cubicBezTo>
                  <a:cubicBezTo>
                    <a:pt x="3" y="159"/>
                    <a:pt x="0" y="0"/>
                    <a:pt x="138" y="1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46">
              <a:extLst>
                <a:ext uri="{FF2B5EF4-FFF2-40B4-BE49-F238E27FC236}">
                  <a16:creationId xmlns:a16="http://schemas.microsoft.com/office/drawing/2014/main" id="{6410280E-B19E-437D-B2FC-7CC4E6D02049}"/>
                </a:ext>
              </a:extLst>
            </p:cNvPr>
            <p:cNvSpPr>
              <a:spLocks/>
            </p:cNvSpPr>
            <p:nvPr/>
          </p:nvSpPr>
          <p:spPr bwMode="auto">
            <a:xfrm>
              <a:off x="3859213" y="3616325"/>
              <a:ext cx="46038" cy="146050"/>
            </a:xfrm>
            <a:custGeom>
              <a:avLst/>
              <a:gdLst>
                <a:gd name="T0" fmla="*/ 8 w 30"/>
                <a:gd name="T1" fmla="*/ 13 h 94"/>
                <a:gd name="T2" fmla="*/ 25 w 30"/>
                <a:gd name="T3" fmla="*/ 13 h 94"/>
                <a:gd name="T4" fmla="*/ 8 w 30"/>
                <a:gd name="T5" fmla="*/ 89 h 94"/>
                <a:gd name="T6" fmla="*/ 2 w 30"/>
                <a:gd name="T7" fmla="*/ 91 h 94"/>
                <a:gd name="T8" fmla="*/ 8 w 30"/>
                <a:gd name="T9" fmla="*/ 13 h 94"/>
              </a:gdLst>
              <a:ahLst/>
              <a:cxnLst>
                <a:cxn ang="0">
                  <a:pos x="T0" y="T1"/>
                </a:cxn>
                <a:cxn ang="0">
                  <a:pos x="T2" y="T3"/>
                </a:cxn>
                <a:cxn ang="0">
                  <a:pos x="T4" y="T5"/>
                </a:cxn>
                <a:cxn ang="0">
                  <a:pos x="T6" y="T7"/>
                </a:cxn>
                <a:cxn ang="0">
                  <a:pos x="T8" y="T9"/>
                </a:cxn>
              </a:cxnLst>
              <a:rect l="0" t="0" r="r" b="b"/>
              <a:pathLst>
                <a:path w="30" h="94">
                  <a:moveTo>
                    <a:pt x="8" y="13"/>
                  </a:moveTo>
                  <a:cubicBezTo>
                    <a:pt x="8" y="13"/>
                    <a:pt x="21" y="0"/>
                    <a:pt x="25" y="13"/>
                  </a:cubicBezTo>
                  <a:cubicBezTo>
                    <a:pt x="30" y="27"/>
                    <a:pt x="8" y="86"/>
                    <a:pt x="8" y="89"/>
                  </a:cubicBezTo>
                  <a:cubicBezTo>
                    <a:pt x="8" y="89"/>
                    <a:pt x="5" y="94"/>
                    <a:pt x="2" y="91"/>
                  </a:cubicBezTo>
                  <a:cubicBezTo>
                    <a:pt x="0" y="88"/>
                    <a:pt x="8" y="13"/>
                    <a:pt x="8" y="13"/>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47">
              <a:extLst>
                <a:ext uri="{FF2B5EF4-FFF2-40B4-BE49-F238E27FC236}">
                  <a16:creationId xmlns:a16="http://schemas.microsoft.com/office/drawing/2014/main" id="{71962747-DE45-4E81-AE3E-167965168A72}"/>
                </a:ext>
              </a:extLst>
            </p:cNvPr>
            <p:cNvSpPr>
              <a:spLocks/>
            </p:cNvSpPr>
            <p:nvPr/>
          </p:nvSpPr>
          <p:spPr bwMode="auto">
            <a:xfrm>
              <a:off x="3482975" y="3611563"/>
              <a:ext cx="46038" cy="147637"/>
            </a:xfrm>
            <a:custGeom>
              <a:avLst/>
              <a:gdLst>
                <a:gd name="T0" fmla="*/ 22 w 30"/>
                <a:gd name="T1" fmla="*/ 14 h 95"/>
                <a:gd name="T2" fmla="*/ 5 w 30"/>
                <a:gd name="T3" fmla="*/ 14 h 95"/>
                <a:gd name="T4" fmla="*/ 21 w 30"/>
                <a:gd name="T5" fmla="*/ 90 h 95"/>
                <a:gd name="T6" fmla="*/ 26 w 30"/>
                <a:gd name="T7" fmla="*/ 92 h 95"/>
                <a:gd name="T8" fmla="*/ 22 w 30"/>
                <a:gd name="T9" fmla="*/ 14 h 95"/>
              </a:gdLst>
              <a:ahLst/>
              <a:cxnLst>
                <a:cxn ang="0">
                  <a:pos x="T0" y="T1"/>
                </a:cxn>
                <a:cxn ang="0">
                  <a:pos x="T2" y="T3"/>
                </a:cxn>
                <a:cxn ang="0">
                  <a:pos x="T4" y="T5"/>
                </a:cxn>
                <a:cxn ang="0">
                  <a:pos x="T6" y="T7"/>
                </a:cxn>
                <a:cxn ang="0">
                  <a:pos x="T8" y="T9"/>
                </a:cxn>
              </a:cxnLst>
              <a:rect l="0" t="0" r="r" b="b"/>
              <a:pathLst>
                <a:path w="30" h="95">
                  <a:moveTo>
                    <a:pt x="22" y="14"/>
                  </a:moveTo>
                  <a:cubicBezTo>
                    <a:pt x="22" y="14"/>
                    <a:pt x="10" y="0"/>
                    <a:pt x="5" y="14"/>
                  </a:cubicBezTo>
                  <a:cubicBezTo>
                    <a:pt x="0" y="27"/>
                    <a:pt x="20" y="87"/>
                    <a:pt x="21" y="90"/>
                  </a:cubicBezTo>
                  <a:cubicBezTo>
                    <a:pt x="21" y="90"/>
                    <a:pt x="23" y="95"/>
                    <a:pt x="26" y="92"/>
                  </a:cubicBezTo>
                  <a:cubicBezTo>
                    <a:pt x="30" y="89"/>
                    <a:pt x="22" y="14"/>
                    <a:pt x="22" y="1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48">
              <a:extLst>
                <a:ext uri="{FF2B5EF4-FFF2-40B4-BE49-F238E27FC236}">
                  <a16:creationId xmlns:a16="http://schemas.microsoft.com/office/drawing/2014/main" id="{414CD384-E3C2-4335-AB26-C4E0FAD19B84}"/>
                </a:ext>
              </a:extLst>
            </p:cNvPr>
            <p:cNvSpPr>
              <a:spLocks/>
            </p:cNvSpPr>
            <p:nvPr/>
          </p:nvSpPr>
          <p:spPr bwMode="auto">
            <a:xfrm>
              <a:off x="3486150" y="3319463"/>
              <a:ext cx="420688" cy="407987"/>
            </a:xfrm>
            <a:custGeom>
              <a:avLst/>
              <a:gdLst>
                <a:gd name="T0" fmla="*/ 249 w 272"/>
                <a:gd name="T1" fmla="*/ 232 h 264"/>
                <a:gd name="T2" fmla="*/ 233 w 272"/>
                <a:gd name="T3" fmla="*/ 254 h 264"/>
                <a:gd name="T4" fmla="*/ 231 w 272"/>
                <a:gd name="T5" fmla="*/ 199 h 264"/>
                <a:gd name="T6" fmla="*/ 222 w 272"/>
                <a:gd name="T7" fmla="*/ 164 h 264"/>
                <a:gd name="T8" fmla="*/ 42 w 272"/>
                <a:gd name="T9" fmla="*/ 171 h 264"/>
                <a:gd name="T10" fmla="*/ 37 w 272"/>
                <a:gd name="T11" fmla="*/ 208 h 264"/>
                <a:gd name="T12" fmla="*/ 33 w 272"/>
                <a:gd name="T13" fmla="*/ 264 h 264"/>
                <a:gd name="T14" fmla="*/ 20 w 272"/>
                <a:gd name="T15" fmla="*/ 249 h 264"/>
                <a:gd name="T16" fmla="*/ 5 w 272"/>
                <a:gd name="T17" fmla="*/ 99 h 264"/>
                <a:gd name="T18" fmla="*/ 197 w 272"/>
                <a:gd name="T19" fmla="*/ 50 h 264"/>
                <a:gd name="T20" fmla="*/ 262 w 272"/>
                <a:gd name="T21" fmla="*/ 76 h 264"/>
                <a:gd name="T22" fmla="*/ 249 w 272"/>
                <a:gd name="T23" fmla="*/ 2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64">
                  <a:moveTo>
                    <a:pt x="249" y="232"/>
                  </a:moveTo>
                  <a:cubicBezTo>
                    <a:pt x="233" y="254"/>
                    <a:pt x="233" y="254"/>
                    <a:pt x="233" y="254"/>
                  </a:cubicBezTo>
                  <a:cubicBezTo>
                    <a:pt x="233" y="254"/>
                    <a:pt x="234" y="206"/>
                    <a:pt x="231" y="199"/>
                  </a:cubicBezTo>
                  <a:cubicBezTo>
                    <a:pt x="229" y="192"/>
                    <a:pt x="225" y="169"/>
                    <a:pt x="222" y="164"/>
                  </a:cubicBezTo>
                  <a:cubicBezTo>
                    <a:pt x="220" y="158"/>
                    <a:pt x="125" y="132"/>
                    <a:pt x="42" y="171"/>
                  </a:cubicBezTo>
                  <a:cubicBezTo>
                    <a:pt x="42" y="171"/>
                    <a:pt x="45" y="205"/>
                    <a:pt x="37" y="208"/>
                  </a:cubicBezTo>
                  <a:cubicBezTo>
                    <a:pt x="29" y="211"/>
                    <a:pt x="33" y="264"/>
                    <a:pt x="33" y="264"/>
                  </a:cubicBezTo>
                  <a:cubicBezTo>
                    <a:pt x="20" y="249"/>
                    <a:pt x="20" y="249"/>
                    <a:pt x="20" y="249"/>
                  </a:cubicBezTo>
                  <a:cubicBezTo>
                    <a:pt x="20" y="249"/>
                    <a:pt x="0" y="113"/>
                    <a:pt x="5" y="99"/>
                  </a:cubicBezTo>
                  <a:cubicBezTo>
                    <a:pt x="10" y="85"/>
                    <a:pt x="26" y="0"/>
                    <a:pt x="197" y="50"/>
                  </a:cubicBezTo>
                  <a:cubicBezTo>
                    <a:pt x="197" y="50"/>
                    <a:pt x="251" y="39"/>
                    <a:pt x="262" y="76"/>
                  </a:cubicBezTo>
                  <a:cubicBezTo>
                    <a:pt x="272" y="113"/>
                    <a:pt x="249" y="232"/>
                    <a:pt x="249" y="232"/>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49">
              <a:extLst>
                <a:ext uri="{FF2B5EF4-FFF2-40B4-BE49-F238E27FC236}">
                  <a16:creationId xmlns:a16="http://schemas.microsoft.com/office/drawing/2014/main" id="{3E423AEF-5E2C-4A3E-A859-B62181574E22}"/>
                </a:ext>
              </a:extLst>
            </p:cNvPr>
            <p:cNvSpPr>
              <a:spLocks/>
            </p:cNvSpPr>
            <p:nvPr/>
          </p:nvSpPr>
          <p:spPr bwMode="auto">
            <a:xfrm>
              <a:off x="2927350" y="5175250"/>
              <a:ext cx="536575" cy="250825"/>
            </a:xfrm>
            <a:custGeom>
              <a:avLst/>
              <a:gdLst>
                <a:gd name="T0" fmla="*/ 346 w 346"/>
                <a:gd name="T1" fmla="*/ 162 h 162"/>
                <a:gd name="T2" fmla="*/ 98 w 346"/>
                <a:gd name="T3" fmla="*/ 42 h 162"/>
                <a:gd name="T4" fmla="*/ 0 w 346"/>
                <a:gd name="T5" fmla="*/ 0 h 162"/>
                <a:gd name="T6" fmla="*/ 189 w 346"/>
                <a:gd name="T7" fmla="*/ 54 h 162"/>
                <a:gd name="T8" fmla="*/ 346 w 346"/>
                <a:gd name="T9" fmla="*/ 162 h 162"/>
              </a:gdLst>
              <a:ahLst/>
              <a:cxnLst>
                <a:cxn ang="0">
                  <a:pos x="T0" y="T1"/>
                </a:cxn>
                <a:cxn ang="0">
                  <a:pos x="T2" y="T3"/>
                </a:cxn>
                <a:cxn ang="0">
                  <a:pos x="T4" y="T5"/>
                </a:cxn>
                <a:cxn ang="0">
                  <a:pos x="T6" y="T7"/>
                </a:cxn>
                <a:cxn ang="0">
                  <a:pos x="T8" y="T9"/>
                </a:cxn>
              </a:cxnLst>
              <a:rect l="0" t="0" r="r" b="b"/>
              <a:pathLst>
                <a:path w="346" h="162">
                  <a:moveTo>
                    <a:pt x="346" y="162"/>
                  </a:moveTo>
                  <a:cubicBezTo>
                    <a:pt x="346" y="162"/>
                    <a:pt x="173" y="59"/>
                    <a:pt x="98" y="42"/>
                  </a:cubicBezTo>
                  <a:cubicBezTo>
                    <a:pt x="26" y="27"/>
                    <a:pt x="0" y="0"/>
                    <a:pt x="0" y="0"/>
                  </a:cubicBezTo>
                  <a:cubicBezTo>
                    <a:pt x="0" y="0"/>
                    <a:pt x="114" y="0"/>
                    <a:pt x="189" y="54"/>
                  </a:cubicBezTo>
                  <a:cubicBezTo>
                    <a:pt x="241" y="90"/>
                    <a:pt x="346" y="162"/>
                    <a:pt x="346" y="162"/>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50">
              <a:extLst>
                <a:ext uri="{FF2B5EF4-FFF2-40B4-BE49-F238E27FC236}">
                  <a16:creationId xmlns:a16="http://schemas.microsoft.com/office/drawing/2014/main" id="{CCC4CE07-B5E4-47BF-804D-6AFB7B4B86F1}"/>
                </a:ext>
              </a:extLst>
            </p:cNvPr>
            <p:cNvSpPr>
              <a:spLocks/>
            </p:cNvSpPr>
            <p:nvPr/>
          </p:nvSpPr>
          <p:spPr bwMode="auto">
            <a:xfrm>
              <a:off x="3702050" y="5175250"/>
              <a:ext cx="806450" cy="363537"/>
            </a:xfrm>
            <a:custGeom>
              <a:avLst/>
              <a:gdLst>
                <a:gd name="T0" fmla="*/ 0 w 521"/>
                <a:gd name="T1" fmla="*/ 234 h 234"/>
                <a:gd name="T2" fmla="*/ 424 w 521"/>
                <a:gd name="T3" fmla="*/ 42 h 234"/>
                <a:gd name="T4" fmla="*/ 521 w 521"/>
                <a:gd name="T5" fmla="*/ 0 h 234"/>
                <a:gd name="T6" fmla="*/ 222 w 521"/>
                <a:gd name="T7" fmla="*/ 87 h 234"/>
                <a:gd name="T8" fmla="*/ 0 w 521"/>
                <a:gd name="T9" fmla="*/ 234 h 234"/>
              </a:gdLst>
              <a:ahLst/>
              <a:cxnLst>
                <a:cxn ang="0">
                  <a:pos x="T0" y="T1"/>
                </a:cxn>
                <a:cxn ang="0">
                  <a:pos x="T2" y="T3"/>
                </a:cxn>
                <a:cxn ang="0">
                  <a:pos x="T4" y="T5"/>
                </a:cxn>
                <a:cxn ang="0">
                  <a:pos x="T6" y="T7"/>
                </a:cxn>
                <a:cxn ang="0">
                  <a:pos x="T8" y="T9"/>
                </a:cxn>
              </a:cxnLst>
              <a:rect l="0" t="0" r="r" b="b"/>
              <a:pathLst>
                <a:path w="521" h="234">
                  <a:moveTo>
                    <a:pt x="0" y="234"/>
                  </a:moveTo>
                  <a:cubicBezTo>
                    <a:pt x="0" y="234"/>
                    <a:pt x="301" y="77"/>
                    <a:pt x="424" y="42"/>
                  </a:cubicBezTo>
                  <a:cubicBezTo>
                    <a:pt x="494" y="23"/>
                    <a:pt x="521" y="0"/>
                    <a:pt x="521" y="0"/>
                  </a:cubicBezTo>
                  <a:cubicBezTo>
                    <a:pt x="521" y="0"/>
                    <a:pt x="335" y="19"/>
                    <a:pt x="222" y="87"/>
                  </a:cubicBezTo>
                  <a:cubicBezTo>
                    <a:pt x="168" y="119"/>
                    <a:pt x="0" y="234"/>
                    <a:pt x="0" y="234"/>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51">
              <a:extLst>
                <a:ext uri="{FF2B5EF4-FFF2-40B4-BE49-F238E27FC236}">
                  <a16:creationId xmlns:a16="http://schemas.microsoft.com/office/drawing/2014/main" id="{D6B97935-6D68-4840-BCE4-BDF416266430}"/>
                </a:ext>
              </a:extLst>
            </p:cNvPr>
            <p:cNvSpPr>
              <a:spLocks/>
            </p:cNvSpPr>
            <p:nvPr/>
          </p:nvSpPr>
          <p:spPr bwMode="auto">
            <a:xfrm>
              <a:off x="2895600" y="5621338"/>
              <a:ext cx="636588" cy="242887"/>
            </a:xfrm>
            <a:custGeom>
              <a:avLst/>
              <a:gdLst>
                <a:gd name="T0" fmla="*/ 411 w 411"/>
                <a:gd name="T1" fmla="*/ 106 h 156"/>
                <a:gd name="T2" fmla="*/ 357 w 411"/>
                <a:gd name="T3" fmla="*/ 123 h 156"/>
                <a:gd name="T4" fmla="*/ 148 w 411"/>
                <a:gd name="T5" fmla="*/ 140 h 156"/>
                <a:gd name="T6" fmla="*/ 26 w 411"/>
                <a:gd name="T7" fmla="*/ 131 h 156"/>
                <a:gd name="T8" fmla="*/ 78 w 411"/>
                <a:gd name="T9" fmla="*/ 40 h 156"/>
                <a:gd name="T10" fmla="*/ 268 w 411"/>
                <a:gd name="T11" fmla="*/ 20 h 156"/>
                <a:gd name="T12" fmla="*/ 338 w 411"/>
                <a:gd name="T13" fmla="*/ 14 h 156"/>
                <a:gd name="T14" fmla="*/ 389 w 411"/>
                <a:gd name="T15" fmla="*/ 0 h 156"/>
                <a:gd name="T16" fmla="*/ 411 w 411"/>
                <a:gd name="T17" fmla="*/ 10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156">
                  <a:moveTo>
                    <a:pt x="411" y="106"/>
                  </a:moveTo>
                  <a:cubicBezTo>
                    <a:pt x="391" y="113"/>
                    <a:pt x="370" y="119"/>
                    <a:pt x="357" y="123"/>
                  </a:cubicBezTo>
                  <a:cubicBezTo>
                    <a:pt x="338" y="129"/>
                    <a:pt x="181" y="134"/>
                    <a:pt x="148" y="140"/>
                  </a:cubicBezTo>
                  <a:cubicBezTo>
                    <a:pt x="116" y="146"/>
                    <a:pt x="52" y="156"/>
                    <a:pt x="26" y="131"/>
                  </a:cubicBezTo>
                  <a:cubicBezTo>
                    <a:pt x="0" y="107"/>
                    <a:pt x="42" y="53"/>
                    <a:pt x="78" y="40"/>
                  </a:cubicBezTo>
                  <a:cubicBezTo>
                    <a:pt x="114" y="26"/>
                    <a:pt x="245" y="22"/>
                    <a:pt x="268" y="20"/>
                  </a:cubicBezTo>
                  <a:cubicBezTo>
                    <a:pt x="292" y="17"/>
                    <a:pt x="323" y="9"/>
                    <a:pt x="338" y="14"/>
                  </a:cubicBezTo>
                  <a:cubicBezTo>
                    <a:pt x="342" y="15"/>
                    <a:pt x="363" y="9"/>
                    <a:pt x="389" y="0"/>
                  </a:cubicBezTo>
                  <a:cubicBezTo>
                    <a:pt x="390" y="16"/>
                    <a:pt x="411" y="106"/>
                    <a:pt x="411" y="10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52">
              <a:extLst>
                <a:ext uri="{FF2B5EF4-FFF2-40B4-BE49-F238E27FC236}">
                  <a16:creationId xmlns:a16="http://schemas.microsoft.com/office/drawing/2014/main" id="{4C0A9068-52ED-48ED-A804-5FD7DD502F6E}"/>
                </a:ext>
              </a:extLst>
            </p:cNvPr>
            <p:cNvSpPr>
              <a:spLocks/>
            </p:cNvSpPr>
            <p:nvPr/>
          </p:nvSpPr>
          <p:spPr bwMode="auto">
            <a:xfrm>
              <a:off x="3702050" y="5599113"/>
              <a:ext cx="458788" cy="163512"/>
            </a:xfrm>
            <a:custGeom>
              <a:avLst/>
              <a:gdLst>
                <a:gd name="T0" fmla="*/ 0 w 296"/>
                <a:gd name="T1" fmla="*/ 106 h 106"/>
                <a:gd name="T2" fmla="*/ 296 w 296"/>
                <a:gd name="T3" fmla="*/ 18 h 106"/>
                <a:gd name="T4" fmla="*/ 237 w 296"/>
                <a:gd name="T5" fmla="*/ 0 h 106"/>
                <a:gd name="T6" fmla="*/ 0 w 296"/>
                <a:gd name="T7" fmla="*/ 106 h 106"/>
              </a:gdLst>
              <a:ahLst/>
              <a:cxnLst>
                <a:cxn ang="0">
                  <a:pos x="T0" y="T1"/>
                </a:cxn>
                <a:cxn ang="0">
                  <a:pos x="T2" y="T3"/>
                </a:cxn>
                <a:cxn ang="0">
                  <a:pos x="T4" y="T5"/>
                </a:cxn>
                <a:cxn ang="0">
                  <a:pos x="T6" y="T7"/>
                </a:cxn>
              </a:cxnLst>
              <a:rect l="0" t="0" r="r" b="b"/>
              <a:pathLst>
                <a:path w="296" h="106">
                  <a:moveTo>
                    <a:pt x="0" y="106"/>
                  </a:moveTo>
                  <a:cubicBezTo>
                    <a:pt x="296" y="18"/>
                    <a:pt x="296" y="18"/>
                    <a:pt x="296" y="18"/>
                  </a:cubicBezTo>
                  <a:cubicBezTo>
                    <a:pt x="237" y="0"/>
                    <a:pt x="237" y="0"/>
                    <a:pt x="237" y="0"/>
                  </a:cubicBezTo>
                  <a:cubicBezTo>
                    <a:pt x="237" y="0"/>
                    <a:pt x="1" y="86"/>
                    <a:pt x="0" y="10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 name="Freeform 53">
              <a:extLst>
                <a:ext uri="{FF2B5EF4-FFF2-40B4-BE49-F238E27FC236}">
                  <a16:creationId xmlns:a16="http://schemas.microsoft.com/office/drawing/2014/main" id="{C17D8456-BF37-4442-9E28-4EEDAF2ACA48}"/>
                </a:ext>
              </a:extLst>
            </p:cNvPr>
            <p:cNvSpPr>
              <a:spLocks/>
            </p:cNvSpPr>
            <p:nvPr/>
          </p:nvSpPr>
          <p:spPr bwMode="auto">
            <a:xfrm>
              <a:off x="3702050" y="5695950"/>
              <a:ext cx="214313" cy="87312"/>
            </a:xfrm>
            <a:custGeom>
              <a:avLst/>
              <a:gdLst>
                <a:gd name="T0" fmla="*/ 0 w 135"/>
                <a:gd name="T1" fmla="*/ 42 h 55"/>
                <a:gd name="T2" fmla="*/ 135 w 135"/>
                <a:gd name="T3" fmla="*/ 0 h 55"/>
                <a:gd name="T4" fmla="*/ 42 w 135"/>
                <a:gd name="T5" fmla="*/ 55 h 55"/>
                <a:gd name="T6" fmla="*/ 0 w 135"/>
                <a:gd name="T7" fmla="*/ 42 h 55"/>
              </a:gdLst>
              <a:ahLst/>
              <a:cxnLst>
                <a:cxn ang="0">
                  <a:pos x="T0" y="T1"/>
                </a:cxn>
                <a:cxn ang="0">
                  <a:pos x="T2" y="T3"/>
                </a:cxn>
                <a:cxn ang="0">
                  <a:pos x="T4" y="T5"/>
                </a:cxn>
                <a:cxn ang="0">
                  <a:pos x="T6" y="T7"/>
                </a:cxn>
              </a:cxnLst>
              <a:rect l="0" t="0" r="r" b="b"/>
              <a:pathLst>
                <a:path w="135" h="55">
                  <a:moveTo>
                    <a:pt x="0" y="42"/>
                  </a:moveTo>
                  <a:lnTo>
                    <a:pt x="135" y="0"/>
                  </a:lnTo>
                  <a:lnTo>
                    <a:pt x="42" y="55"/>
                  </a:lnTo>
                  <a:lnTo>
                    <a:pt x="0" y="42"/>
                  </a:ln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54">
              <a:extLst>
                <a:ext uri="{FF2B5EF4-FFF2-40B4-BE49-F238E27FC236}">
                  <a16:creationId xmlns:a16="http://schemas.microsoft.com/office/drawing/2014/main" id="{B48EA913-2F9A-49B7-8BBA-04DA94B4C265}"/>
                </a:ext>
              </a:extLst>
            </p:cNvPr>
            <p:cNvSpPr>
              <a:spLocks/>
            </p:cNvSpPr>
            <p:nvPr/>
          </p:nvSpPr>
          <p:spPr bwMode="auto">
            <a:xfrm>
              <a:off x="3544888" y="5210175"/>
              <a:ext cx="11113" cy="4762"/>
            </a:xfrm>
            <a:custGeom>
              <a:avLst/>
              <a:gdLst>
                <a:gd name="T0" fmla="*/ 7 w 7"/>
                <a:gd name="T1" fmla="*/ 3 h 3"/>
                <a:gd name="T2" fmla="*/ 0 w 7"/>
                <a:gd name="T3" fmla="*/ 0 h 3"/>
                <a:gd name="T4" fmla="*/ 7 w 7"/>
                <a:gd name="T5" fmla="*/ 3 h 3"/>
              </a:gdLst>
              <a:ahLst/>
              <a:cxnLst>
                <a:cxn ang="0">
                  <a:pos x="T0" y="T1"/>
                </a:cxn>
                <a:cxn ang="0">
                  <a:pos x="T2" y="T3"/>
                </a:cxn>
                <a:cxn ang="0">
                  <a:pos x="T4" y="T5"/>
                </a:cxn>
              </a:cxnLst>
              <a:rect l="0" t="0" r="r" b="b"/>
              <a:pathLst>
                <a:path w="7" h="3">
                  <a:moveTo>
                    <a:pt x="7" y="3"/>
                  </a:moveTo>
                  <a:cubicBezTo>
                    <a:pt x="6" y="3"/>
                    <a:pt x="4" y="2"/>
                    <a:pt x="0" y="0"/>
                  </a:cubicBezTo>
                  <a:cubicBezTo>
                    <a:pt x="3" y="1"/>
                    <a:pt x="5" y="2"/>
                    <a:pt x="7" y="3"/>
                  </a:cubicBez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55">
              <a:extLst>
                <a:ext uri="{FF2B5EF4-FFF2-40B4-BE49-F238E27FC236}">
                  <a16:creationId xmlns:a16="http://schemas.microsoft.com/office/drawing/2014/main" id="{7455A130-BD1D-482C-955A-926FA1740B86}"/>
                </a:ext>
              </a:extLst>
            </p:cNvPr>
            <p:cNvSpPr>
              <a:spLocks/>
            </p:cNvSpPr>
            <p:nvPr/>
          </p:nvSpPr>
          <p:spPr bwMode="auto">
            <a:xfrm>
              <a:off x="2895600" y="5635625"/>
              <a:ext cx="552450" cy="228600"/>
            </a:xfrm>
            <a:custGeom>
              <a:avLst/>
              <a:gdLst>
                <a:gd name="T0" fmla="*/ 357 w 357"/>
                <a:gd name="T1" fmla="*/ 114 h 147"/>
                <a:gd name="T2" fmla="*/ 148 w 357"/>
                <a:gd name="T3" fmla="*/ 131 h 147"/>
                <a:gd name="T4" fmla="*/ 26 w 357"/>
                <a:gd name="T5" fmla="*/ 122 h 147"/>
                <a:gd name="T6" fmla="*/ 78 w 357"/>
                <a:gd name="T7" fmla="*/ 31 h 147"/>
                <a:gd name="T8" fmla="*/ 268 w 357"/>
                <a:gd name="T9" fmla="*/ 11 h 147"/>
                <a:gd name="T10" fmla="*/ 338 w 357"/>
                <a:gd name="T11" fmla="*/ 5 h 147"/>
                <a:gd name="T12" fmla="*/ 357 w 357"/>
                <a:gd name="T13" fmla="*/ 114 h 147"/>
              </a:gdLst>
              <a:ahLst/>
              <a:cxnLst>
                <a:cxn ang="0">
                  <a:pos x="T0" y="T1"/>
                </a:cxn>
                <a:cxn ang="0">
                  <a:pos x="T2" y="T3"/>
                </a:cxn>
                <a:cxn ang="0">
                  <a:pos x="T4" y="T5"/>
                </a:cxn>
                <a:cxn ang="0">
                  <a:pos x="T6" y="T7"/>
                </a:cxn>
                <a:cxn ang="0">
                  <a:pos x="T8" y="T9"/>
                </a:cxn>
                <a:cxn ang="0">
                  <a:pos x="T10" y="T11"/>
                </a:cxn>
                <a:cxn ang="0">
                  <a:pos x="T12" y="T13"/>
                </a:cxn>
              </a:cxnLst>
              <a:rect l="0" t="0" r="r" b="b"/>
              <a:pathLst>
                <a:path w="357" h="147">
                  <a:moveTo>
                    <a:pt x="357" y="114"/>
                  </a:moveTo>
                  <a:cubicBezTo>
                    <a:pt x="338" y="120"/>
                    <a:pt x="181" y="125"/>
                    <a:pt x="148" y="131"/>
                  </a:cubicBezTo>
                  <a:cubicBezTo>
                    <a:pt x="116" y="137"/>
                    <a:pt x="52" y="147"/>
                    <a:pt x="26" y="122"/>
                  </a:cubicBezTo>
                  <a:cubicBezTo>
                    <a:pt x="0" y="98"/>
                    <a:pt x="42" y="44"/>
                    <a:pt x="78" y="31"/>
                  </a:cubicBezTo>
                  <a:cubicBezTo>
                    <a:pt x="114" y="17"/>
                    <a:pt x="245" y="13"/>
                    <a:pt x="268" y="11"/>
                  </a:cubicBezTo>
                  <a:cubicBezTo>
                    <a:pt x="292" y="8"/>
                    <a:pt x="323" y="0"/>
                    <a:pt x="338" y="5"/>
                  </a:cubicBezTo>
                  <a:cubicBezTo>
                    <a:pt x="338" y="5"/>
                    <a:pt x="298" y="65"/>
                    <a:pt x="357"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56">
              <a:extLst>
                <a:ext uri="{FF2B5EF4-FFF2-40B4-BE49-F238E27FC236}">
                  <a16:creationId xmlns:a16="http://schemas.microsoft.com/office/drawing/2014/main" id="{78105F29-AB3B-48FD-90C6-B2F84BDF5468}"/>
                </a:ext>
              </a:extLst>
            </p:cNvPr>
            <p:cNvSpPr>
              <a:spLocks/>
            </p:cNvSpPr>
            <p:nvPr/>
          </p:nvSpPr>
          <p:spPr bwMode="auto">
            <a:xfrm>
              <a:off x="3227388" y="4754563"/>
              <a:ext cx="912813" cy="563562"/>
            </a:xfrm>
            <a:custGeom>
              <a:avLst/>
              <a:gdLst>
                <a:gd name="T0" fmla="*/ 46 w 589"/>
                <a:gd name="T1" fmla="*/ 272 h 364"/>
                <a:gd name="T2" fmla="*/ 0 w 589"/>
                <a:gd name="T3" fmla="*/ 13 h 364"/>
                <a:gd name="T4" fmla="*/ 589 w 589"/>
                <a:gd name="T5" fmla="*/ 0 h 364"/>
                <a:gd name="T6" fmla="*/ 551 w 589"/>
                <a:gd name="T7" fmla="*/ 255 h 364"/>
                <a:gd name="T8" fmla="*/ 299 w 589"/>
                <a:gd name="T9" fmla="*/ 364 h 364"/>
                <a:gd name="T10" fmla="*/ 46 w 589"/>
                <a:gd name="T11" fmla="*/ 272 h 364"/>
              </a:gdLst>
              <a:ahLst/>
              <a:cxnLst>
                <a:cxn ang="0">
                  <a:pos x="T0" y="T1"/>
                </a:cxn>
                <a:cxn ang="0">
                  <a:pos x="T2" y="T3"/>
                </a:cxn>
                <a:cxn ang="0">
                  <a:pos x="T4" y="T5"/>
                </a:cxn>
                <a:cxn ang="0">
                  <a:pos x="T6" y="T7"/>
                </a:cxn>
                <a:cxn ang="0">
                  <a:pos x="T8" y="T9"/>
                </a:cxn>
                <a:cxn ang="0">
                  <a:pos x="T10" y="T11"/>
                </a:cxn>
              </a:cxnLst>
              <a:rect l="0" t="0" r="r" b="b"/>
              <a:pathLst>
                <a:path w="589" h="364">
                  <a:moveTo>
                    <a:pt x="46" y="272"/>
                  </a:moveTo>
                  <a:cubicBezTo>
                    <a:pt x="0" y="13"/>
                    <a:pt x="0" y="13"/>
                    <a:pt x="0" y="13"/>
                  </a:cubicBezTo>
                  <a:cubicBezTo>
                    <a:pt x="589" y="0"/>
                    <a:pt x="589" y="0"/>
                    <a:pt x="589" y="0"/>
                  </a:cubicBezTo>
                  <a:cubicBezTo>
                    <a:pt x="551" y="255"/>
                    <a:pt x="551" y="255"/>
                    <a:pt x="551" y="255"/>
                  </a:cubicBezTo>
                  <a:cubicBezTo>
                    <a:pt x="551" y="255"/>
                    <a:pt x="363" y="323"/>
                    <a:pt x="299" y="364"/>
                  </a:cubicBezTo>
                  <a:cubicBezTo>
                    <a:pt x="299" y="364"/>
                    <a:pt x="138" y="297"/>
                    <a:pt x="46" y="272"/>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Oval 57">
              <a:extLst>
                <a:ext uri="{FF2B5EF4-FFF2-40B4-BE49-F238E27FC236}">
                  <a16:creationId xmlns:a16="http://schemas.microsoft.com/office/drawing/2014/main" id="{7F0BA5EA-6182-47F0-8E71-93C2D41539C9}"/>
                </a:ext>
              </a:extLst>
            </p:cNvPr>
            <p:cNvSpPr>
              <a:spLocks noChangeArrowheads="1"/>
            </p:cNvSpPr>
            <p:nvPr/>
          </p:nvSpPr>
          <p:spPr bwMode="auto">
            <a:xfrm>
              <a:off x="3641725" y="4957763"/>
              <a:ext cx="103188" cy="1190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58">
              <a:extLst>
                <a:ext uri="{FF2B5EF4-FFF2-40B4-BE49-F238E27FC236}">
                  <a16:creationId xmlns:a16="http://schemas.microsoft.com/office/drawing/2014/main" id="{F0D8FB22-0F14-4659-A292-F401668CA6C5}"/>
                </a:ext>
              </a:extLst>
            </p:cNvPr>
            <p:cNvSpPr>
              <a:spLocks/>
            </p:cNvSpPr>
            <p:nvPr/>
          </p:nvSpPr>
          <p:spPr bwMode="auto">
            <a:xfrm>
              <a:off x="3452813" y="3827463"/>
              <a:ext cx="454025" cy="571500"/>
            </a:xfrm>
            <a:custGeom>
              <a:avLst/>
              <a:gdLst>
                <a:gd name="T0" fmla="*/ 229 w 293"/>
                <a:gd name="T1" fmla="*/ 130 h 369"/>
                <a:gd name="T2" fmla="*/ 229 w 293"/>
                <a:gd name="T3" fmla="*/ 129 h 369"/>
                <a:gd name="T4" fmla="*/ 226 w 293"/>
                <a:gd name="T5" fmla="*/ 37 h 369"/>
                <a:gd name="T6" fmla="*/ 86 w 293"/>
                <a:gd name="T7" fmla="*/ 28 h 369"/>
                <a:gd name="T8" fmla="*/ 74 w 293"/>
                <a:gd name="T9" fmla="*/ 133 h 369"/>
                <a:gd name="T10" fmla="*/ 0 w 293"/>
                <a:gd name="T11" fmla="*/ 158 h 369"/>
                <a:gd name="T12" fmla="*/ 169 w 293"/>
                <a:gd name="T13" fmla="*/ 342 h 369"/>
                <a:gd name="T14" fmla="*/ 293 w 293"/>
                <a:gd name="T15" fmla="*/ 150 h 369"/>
                <a:gd name="T16" fmla="*/ 229 w 293"/>
                <a:gd name="T17" fmla="*/ 13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69">
                  <a:moveTo>
                    <a:pt x="229" y="130"/>
                  </a:moveTo>
                  <a:cubicBezTo>
                    <a:pt x="229" y="130"/>
                    <a:pt x="229" y="129"/>
                    <a:pt x="229" y="129"/>
                  </a:cubicBezTo>
                  <a:cubicBezTo>
                    <a:pt x="222" y="114"/>
                    <a:pt x="226" y="37"/>
                    <a:pt x="226" y="37"/>
                  </a:cubicBezTo>
                  <a:cubicBezTo>
                    <a:pt x="226" y="37"/>
                    <a:pt x="82" y="0"/>
                    <a:pt x="86" y="28"/>
                  </a:cubicBezTo>
                  <a:cubicBezTo>
                    <a:pt x="90" y="56"/>
                    <a:pt x="74" y="133"/>
                    <a:pt x="74" y="133"/>
                  </a:cubicBezTo>
                  <a:cubicBezTo>
                    <a:pt x="0" y="158"/>
                    <a:pt x="0" y="158"/>
                    <a:pt x="0" y="158"/>
                  </a:cubicBezTo>
                  <a:cubicBezTo>
                    <a:pt x="0" y="158"/>
                    <a:pt x="79" y="369"/>
                    <a:pt x="169" y="342"/>
                  </a:cubicBezTo>
                  <a:cubicBezTo>
                    <a:pt x="259" y="314"/>
                    <a:pt x="293" y="150"/>
                    <a:pt x="293" y="150"/>
                  </a:cubicBezTo>
                  <a:lnTo>
                    <a:pt x="229" y="13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59">
              <a:extLst>
                <a:ext uri="{FF2B5EF4-FFF2-40B4-BE49-F238E27FC236}">
                  <a16:creationId xmlns:a16="http://schemas.microsoft.com/office/drawing/2014/main" id="{27F719D8-3959-4731-B715-527AEBAAADE1}"/>
                </a:ext>
              </a:extLst>
            </p:cNvPr>
            <p:cNvSpPr>
              <a:spLocks/>
            </p:cNvSpPr>
            <p:nvPr/>
          </p:nvSpPr>
          <p:spPr bwMode="auto">
            <a:xfrm>
              <a:off x="3590925" y="3914775"/>
              <a:ext cx="206375" cy="92075"/>
            </a:xfrm>
            <a:custGeom>
              <a:avLst/>
              <a:gdLst>
                <a:gd name="T0" fmla="*/ 0 w 133"/>
                <a:gd name="T1" fmla="*/ 3 h 59"/>
                <a:gd name="T2" fmla="*/ 63 w 133"/>
                <a:gd name="T3" fmla="*/ 32 h 59"/>
                <a:gd name="T4" fmla="*/ 133 w 133"/>
                <a:gd name="T5" fmla="*/ 0 h 59"/>
                <a:gd name="T6" fmla="*/ 63 w 133"/>
                <a:gd name="T7" fmla="*/ 52 h 59"/>
                <a:gd name="T8" fmla="*/ 0 w 133"/>
                <a:gd name="T9" fmla="*/ 3 h 59"/>
              </a:gdLst>
              <a:ahLst/>
              <a:cxnLst>
                <a:cxn ang="0">
                  <a:pos x="T0" y="T1"/>
                </a:cxn>
                <a:cxn ang="0">
                  <a:pos x="T2" y="T3"/>
                </a:cxn>
                <a:cxn ang="0">
                  <a:pos x="T4" y="T5"/>
                </a:cxn>
                <a:cxn ang="0">
                  <a:pos x="T6" y="T7"/>
                </a:cxn>
                <a:cxn ang="0">
                  <a:pos x="T8" y="T9"/>
                </a:cxn>
              </a:cxnLst>
              <a:rect l="0" t="0" r="r" b="b"/>
              <a:pathLst>
                <a:path w="133" h="59">
                  <a:moveTo>
                    <a:pt x="0" y="3"/>
                  </a:moveTo>
                  <a:cubicBezTo>
                    <a:pt x="0" y="3"/>
                    <a:pt x="22" y="32"/>
                    <a:pt x="63" y="32"/>
                  </a:cubicBezTo>
                  <a:cubicBezTo>
                    <a:pt x="89" y="32"/>
                    <a:pt x="107" y="26"/>
                    <a:pt x="133" y="0"/>
                  </a:cubicBezTo>
                  <a:cubicBezTo>
                    <a:pt x="133" y="0"/>
                    <a:pt x="123" y="48"/>
                    <a:pt x="63" y="52"/>
                  </a:cubicBezTo>
                  <a:cubicBezTo>
                    <a:pt x="63" y="52"/>
                    <a:pt x="20" y="59"/>
                    <a:pt x="0" y="3"/>
                  </a:cubicBezTo>
                  <a:close/>
                </a:path>
              </a:pathLst>
            </a:custGeom>
            <a:solidFill>
              <a:srgbClr val="A779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144" name="Group 143">
            <a:extLst>
              <a:ext uri="{FF2B5EF4-FFF2-40B4-BE49-F238E27FC236}">
                <a16:creationId xmlns:a16="http://schemas.microsoft.com/office/drawing/2014/main" id="{C21F93F2-160F-4F64-9555-39480CFAA37F}"/>
              </a:ext>
            </a:extLst>
          </p:cNvPr>
          <p:cNvGrpSpPr/>
          <p:nvPr/>
        </p:nvGrpSpPr>
        <p:grpSpPr>
          <a:xfrm>
            <a:off x="127793" y="2559050"/>
            <a:ext cx="2143126" cy="3427411"/>
            <a:chOff x="127793" y="2559050"/>
            <a:chExt cx="2143126" cy="3427411"/>
          </a:xfrm>
        </p:grpSpPr>
        <p:sp>
          <p:nvSpPr>
            <p:cNvPr id="63" name="Freeform 60">
              <a:extLst>
                <a:ext uri="{FF2B5EF4-FFF2-40B4-BE49-F238E27FC236}">
                  <a16:creationId xmlns:a16="http://schemas.microsoft.com/office/drawing/2014/main" id="{DE0835B5-90A3-4AF9-BD2F-089ADFB6A52C}"/>
                </a:ext>
              </a:extLst>
            </p:cNvPr>
            <p:cNvSpPr>
              <a:spLocks/>
            </p:cNvSpPr>
            <p:nvPr/>
          </p:nvSpPr>
          <p:spPr bwMode="auto">
            <a:xfrm>
              <a:off x="127793" y="2559050"/>
              <a:ext cx="1592263" cy="3287712"/>
            </a:xfrm>
            <a:custGeom>
              <a:avLst/>
              <a:gdLst>
                <a:gd name="T0" fmla="*/ 219 w 1028"/>
                <a:gd name="T1" fmla="*/ 31 h 2122"/>
                <a:gd name="T2" fmla="*/ 347 w 1028"/>
                <a:gd name="T3" fmla="*/ 205 h 2122"/>
                <a:gd name="T4" fmla="*/ 594 w 1028"/>
                <a:gd name="T5" fmla="*/ 373 h 2122"/>
                <a:gd name="T6" fmla="*/ 816 w 1028"/>
                <a:gd name="T7" fmla="*/ 885 h 2122"/>
                <a:gd name="T8" fmla="*/ 871 w 1028"/>
                <a:gd name="T9" fmla="*/ 1426 h 2122"/>
                <a:gd name="T10" fmla="*/ 712 w 1028"/>
                <a:gd name="T11" fmla="*/ 1967 h 2122"/>
                <a:gd name="T12" fmla="*/ 356 w 1028"/>
                <a:gd name="T13" fmla="*/ 1464 h 2122"/>
                <a:gd name="T14" fmla="*/ 408 w 1028"/>
                <a:gd name="T15" fmla="*/ 1044 h 2122"/>
                <a:gd name="T16" fmla="*/ 271 w 1028"/>
                <a:gd name="T17" fmla="*/ 567 h 2122"/>
                <a:gd name="T18" fmla="*/ 219 w 1028"/>
                <a:gd name="T19" fmla="*/ 31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8" h="2122">
                  <a:moveTo>
                    <a:pt x="219" y="31"/>
                  </a:moveTo>
                  <a:cubicBezTo>
                    <a:pt x="283" y="0"/>
                    <a:pt x="347" y="205"/>
                    <a:pt x="347" y="205"/>
                  </a:cubicBezTo>
                  <a:cubicBezTo>
                    <a:pt x="456" y="349"/>
                    <a:pt x="609" y="157"/>
                    <a:pt x="594" y="373"/>
                  </a:cubicBezTo>
                  <a:cubicBezTo>
                    <a:pt x="568" y="750"/>
                    <a:pt x="1028" y="491"/>
                    <a:pt x="816" y="885"/>
                  </a:cubicBezTo>
                  <a:cubicBezTo>
                    <a:pt x="603" y="1279"/>
                    <a:pt x="1003" y="1108"/>
                    <a:pt x="871" y="1426"/>
                  </a:cubicBezTo>
                  <a:cubicBezTo>
                    <a:pt x="739" y="1743"/>
                    <a:pt x="910" y="2122"/>
                    <a:pt x="712" y="1967"/>
                  </a:cubicBezTo>
                  <a:cubicBezTo>
                    <a:pt x="712" y="1967"/>
                    <a:pt x="537" y="1583"/>
                    <a:pt x="356" y="1464"/>
                  </a:cubicBezTo>
                  <a:cubicBezTo>
                    <a:pt x="176" y="1346"/>
                    <a:pt x="465" y="1205"/>
                    <a:pt x="408" y="1044"/>
                  </a:cubicBezTo>
                  <a:cubicBezTo>
                    <a:pt x="326" y="810"/>
                    <a:pt x="129" y="819"/>
                    <a:pt x="271" y="567"/>
                  </a:cubicBezTo>
                  <a:cubicBezTo>
                    <a:pt x="413" y="316"/>
                    <a:pt x="0" y="135"/>
                    <a:pt x="219" y="31"/>
                  </a:cubicBezTo>
                  <a:close/>
                </a:path>
              </a:pathLst>
            </a:custGeom>
            <a:solidFill>
              <a:srgbClr val="452C4A"/>
            </a:solidFill>
            <a:ln>
              <a:noFill/>
            </a:ln>
          </p:spPr>
          <p:txBody>
            <a:bodyPr vert="horz" wrap="square" lIns="91440" tIns="45720" rIns="91440" bIns="45720" numCol="1" anchor="t" anchorCtr="0" compatLnSpc="1">
              <a:prstTxWarp prst="textNoShape">
                <a:avLst/>
              </a:prstTxWarp>
            </a:bodyPr>
            <a:lstStyle/>
            <a:p>
              <a:endParaRPr lang="en-ID"/>
            </a:p>
          </p:txBody>
        </p:sp>
        <p:sp>
          <p:nvSpPr>
            <p:cNvPr id="64" name="Freeform 61">
              <a:extLst>
                <a:ext uri="{FF2B5EF4-FFF2-40B4-BE49-F238E27FC236}">
                  <a16:creationId xmlns:a16="http://schemas.microsoft.com/office/drawing/2014/main" id="{2C1A89A8-4D89-49E9-B1E3-6E68ED1CD253}"/>
                </a:ext>
              </a:extLst>
            </p:cNvPr>
            <p:cNvSpPr>
              <a:spLocks/>
            </p:cNvSpPr>
            <p:nvPr/>
          </p:nvSpPr>
          <p:spPr bwMode="auto">
            <a:xfrm>
              <a:off x="765968" y="3222625"/>
              <a:ext cx="574675" cy="2159000"/>
            </a:xfrm>
            <a:custGeom>
              <a:avLst/>
              <a:gdLst>
                <a:gd name="T0" fmla="*/ 363 w 371"/>
                <a:gd name="T1" fmla="*/ 1394 h 1394"/>
                <a:gd name="T2" fmla="*/ 170 w 371"/>
                <a:gd name="T3" fmla="*/ 660 h 1394"/>
                <a:gd name="T4" fmla="*/ 95 w 371"/>
                <a:gd name="T5" fmla="*/ 431 h 1394"/>
                <a:gd name="T6" fmla="*/ 51 w 371"/>
                <a:gd name="T7" fmla="*/ 257 h 1394"/>
                <a:gd name="T8" fmla="*/ 0 w 371"/>
                <a:gd name="T9" fmla="*/ 11 h 1394"/>
                <a:gd name="T10" fmla="*/ 10 w 371"/>
                <a:gd name="T11" fmla="*/ 0 h 1394"/>
                <a:gd name="T12" fmla="*/ 65 w 371"/>
                <a:gd name="T13" fmla="*/ 259 h 1394"/>
                <a:gd name="T14" fmla="*/ 107 w 371"/>
                <a:gd name="T15" fmla="*/ 422 h 1394"/>
                <a:gd name="T16" fmla="*/ 184 w 371"/>
                <a:gd name="T17" fmla="*/ 660 h 1394"/>
                <a:gd name="T18" fmla="*/ 371 w 371"/>
                <a:gd name="T19" fmla="*/ 1383 h 1394"/>
                <a:gd name="T20" fmla="*/ 363 w 371"/>
                <a:gd name="T21"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1" h="1394">
                  <a:moveTo>
                    <a:pt x="363" y="1394"/>
                  </a:moveTo>
                  <a:cubicBezTo>
                    <a:pt x="277" y="1334"/>
                    <a:pt x="176" y="912"/>
                    <a:pt x="170" y="660"/>
                  </a:cubicBezTo>
                  <a:cubicBezTo>
                    <a:pt x="167" y="532"/>
                    <a:pt x="129" y="478"/>
                    <a:pt x="95" y="431"/>
                  </a:cubicBezTo>
                  <a:cubicBezTo>
                    <a:pt x="63" y="385"/>
                    <a:pt x="35" y="346"/>
                    <a:pt x="51" y="257"/>
                  </a:cubicBezTo>
                  <a:cubicBezTo>
                    <a:pt x="82" y="85"/>
                    <a:pt x="1" y="11"/>
                    <a:pt x="0" y="11"/>
                  </a:cubicBezTo>
                  <a:cubicBezTo>
                    <a:pt x="10" y="0"/>
                    <a:pt x="10" y="0"/>
                    <a:pt x="10" y="0"/>
                  </a:cubicBezTo>
                  <a:cubicBezTo>
                    <a:pt x="13" y="3"/>
                    <a:pt x="98" y="79"/>
                    <a:pt x="65" y="259"/>
                  </a:cubicBezTo>
                  <a:cubicBezTo>
                    <a:pt x="50" y="343"/>
                    <a:pt x="75" y="378"/>
                    <a:pt x="107" y="422"/>
                  </a:cubicBezTo>
                  <a:cubicBezTo>
                    <a:pt x="140" y="469"/>
                    <a:pt x="181" y="527"/>
                    <a:pt x="184" y="660"/>
                  </a:cubicBezTo>
                  <a:cubicBezTo>
                    <a:pt x="190" y="930"/>
                    <a:pt x="294" y="1328"/>
                    <a:pt x="371" y="1383"/>
                  </a:cubicBezTo>
                  <a:lnTo>
                    <a:pt x="363" y="13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nvGrpSpPr>
            <p:cNvPr id="86" name="Group 85">
              <a:extLst>
                <a:ext uri="{FF2B5EF4-FFF2-40B4-BE49-F238E27FC236}">
                  <a16:creationId xmlns:a16="http://schemas.microsoft.com/office/drawing/2014/main" id="{C4AE38DD-B210-4E42-890A-D98205E19C11}"/>
                </a:ext>
              </a:extLst>
            </p:cNvPr>
            <p:cNvGrpSpPr/>
            <p:nvPr/>
          </p:nvGrpSpPr>
          <p:grpSpPr>
            <a:xfrm>
              <a:off x="1186656" y="4106862"/>
              <a:ext cx="1084263" cy="1450975"/>
              <a:chOff x="1186656" y="4106862"/>
              <a:chExt cx="1084263" cy="1450975"/>
            </a:xfrm>
          </p:grpSpPr>
          <p:sp>
            <p:nvSpPr>
              <p:cNvPr id="65" name="Freeform 62">
                <a:extLst>
                  <a:ext uri="{FF2B5EF4-FFF2-40B4-BE49-F238E27FC236}">
                    <a16:creationId xmlns:a16="http://schemas.microsoft.com/office/drawing/2014/main" id="{97E53D62-AA6D-441B-8161-46F411FEE7C0}"/>
                  </a:ext>
                </a:extLst>
              </p:cNvPr>
              <p:cNvSpPr>
                <a:spLocks noEditPoints="1"/>
              </p:cNvSpPr>
              <p:nvPr/>
            </p:nvSpPr>
            <p:spPr bwMode="auto">
              <a:xfrm>
                <a:off x="1186656" y="4106862"/>
                <a:ext cx="1084263" cy="1325562"/>
              </a:xfrm>
              <a:custGeom>
                <a:avLst/>
                <a:gdLst>
                  <a:gd name="T0" fmla="*/ 124 w 700"/>
                  <a:gd name="T1" fmla="*/ 855 h 856"/>
                  <a:gd name="T2" fmla="*/ 87 w 700"/>
                  <a:gd name="T3" fmla="*/ 851 h 856"/>
                  <a:gd name="T4" fmla="*/ 23 w 700"/>
                  <a:gd name="T5" fmla="*/ 799 h 856"/>
                  <a:gd name="T6" fmla="*/ 97 w 700"/>
                  <a:gd name="T7" fmla="*/ 572 h 856"/>
                  <a:gd name="T8" fmla="*/ 163 w 700"/>
                  <a:gd name="T9" fmla="*/ 358 h 856"/>
                  <a:gd name="T10" fmla="*/ 158 w 700"/>
                  <a:gd name="T11" fmla="*/ 302 h 856"/>
                  <a:gd name="T12" fmla="*/ 169 w 700"/>
                  <a:gd name="T13" fmla="*/ 194 h 856"/>
                  <a:gd name="T14" fmla="*/ 289 w 700"/>
                  <a:gd name="T15" fmla="*/ 163 h 856"/>
                  <a:gd name="T16" fmla="*/ 485 w 700"/>
                  <a:gd name="T17" fmla="*/ 77 h 856"/>
                  <a:gd name="T18" fmla="*/ 533 w 700"/>
                  <a:gd name="T19" fmla="*/ 36 h 856"/>
                  <a:gd name="T20" fmla="*/ 533 w 700"/>
                  <a:gd name="T21" fmla="*/ 36 h 856"/>
                  <a:gd name="T22" fmla="*/ 677 w 700"/>
                  <a:gd name="T23" fmla="*/ 25 h 856"/>
                  <a:gd name="T24" fmla="*/ 679 w 700"/>
                  <a:gd name="T25" fmla="*/ 103 h 856"/>
                  <a:gd name="T26" fmla="*/ 616 w 700"/>
                  <a:gd name="T27" fmla="*/ 188 h 856"/>
                  <a:gd name="T28" fmla="*/ 581 w 700"/>
                  <a:gd name="T29" fmla="*/ 268 h 856"/>
                  <a:gd name="T30" fmla="*/ 588 w 700"/>
                  <a:gd name="T31" fmla="*/ 293 h 856"/>
                  <a:gd name="T32" fmla="*/ 523 w 700"/>
                  <a:gd name="T33" fmla="*/ 469 h 856"/>
                  <a:gd name="T34" fmla="*/ 463 w 700"/>
                  <a:gd name="T35" fmla="*/ 493 h 856"/>
                  <a:gd name="T36" fmla="*/ 298 w 700"/>
                  <a:gd name="T37" fmla="*/ 643 h 856"/>
                  <a:gd name="T38" fmla="*/ 272 w 700"/>
                  <a:gd name="T39" fmla="*/ 700 h 856"/>
                  <a:gd name="T40" fmla="*/ 124 w 700"/>
                  <a:gd name="T41" fmla="*/ 855 h 856"/>
                  <a:gd name="T42" fmla="*/ 540 w 700"/>
                  <a:gd name="T43" fmla="*/ 49 h 856"/>
                  <a:gd name="T44" fmla="*/ 496 w 700"/>
                  <a:gd name="T45" fmla="*/ 87 h 856"/>
                  <a:gd name="T46" fmla="*/ 289 w 700"/>
                  <a:gd name="T47" fmla="*/ 178 h 856"/>
                  <a:gd name="T48" fmla="*/ 180 w 700"/>
                  <a:gd name="T49" fmla="*/ 203 h 856"/>
                  <a:gd name="T50" fmla="*/ 172 w 700"/>
                  <a:gd name="T51" fmla="*/ 300 h 856"/>
                  <a:gd name="T52" fmla="*/ 177 w 700"/>
                  <a:gd name="T53" fmla="*/ 358 h 856"/>
                  <a:gd name="T54" fmla="*/ 108 w 700"/>
                  <a:gd name="T55" fmla="*/ 582 h 856"/>
                  <a:gd name="T56" fmla="*/ 36 w 700"/>
                  <a:gd name="T57" fmla="*/ 794 h 856"/>
                  <a:gd name="T58" fmla="*/ 90 w 700"/>
                  <a:gd name="T59" fmla="*/ 837 h 856"/>
                  <a:gd name="T60" fmla="*/ 259 w 700"/>
                  <a:gd name="T61" fmla="*/ 694 h 856"/>
                  <a:gd name="T62" fmla="*/ 285 w 700"/>
                  <a:gd name="T63" fmla="*/ 637 h 856"/>
                  <a:gd name="T64" fmla="*/ 458 w 700"/>
                  <a:gd name="T65" fmla="*/ 480 h 856"/>
                  <a:gd name="T66" fmla="*/ 517 w 700"/>
                  <a:gd name="T67" fmla="*/ 456 h 856"/>
                  <a:gd name="T68" fmla="*/ 575 w 700"/>
                  <a:gd name="T69" fmla="*/ 297 h 856"/>
                  <a:gd name="T70" fmla="*/ 568 w 700"/>
                  <a:gd name="T71" fmla="*/ 272 h 856"/>
                  <a:gd name="T72" fmla="*/ 606 w 700"/>
                  <a:gd name="T73" fmla="*/ 178 h 856"/>
                  <a:gd name="T74" fmla="*/ 666 w 700"/>
                  <a:gd name="T75" fmla="*/ 97 h 856"/>
                  <a:gd name="T76" fmla="*/ 667 w 700"/>
                  <a:gd name="T77" fmla="*/ 36 h 856"/>
                  <a:gd name="T78" fmla="*/ 540 w 700"/>
                  <a:gd name="T79" fmla="*/ 4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0" h="856">
                    <a:moveTo>
                      <a:pt x="124" y="855"/>
                    </a:moveTo>
                    <a:cubicBezTo>
                      <a:pt x="113" y="855"/>
                      <a:pt x="101" y="853"/>
                      <a:pt x="87" y="851"/>
                    </a:cubicBezTo>
                    <a:cubicBezTo>
                      <a:pt x="54" y="844"/>
                      <a:pt x="33" y="826"/>
                      <a:pt x="23" y="799"/>
                    </a:cubicBezTo>
                    <a:cubicBezTo>
                      <a:pt x="0" y="732"/>
                      <a:pt x="53" y="624"/>
                      <a:pt x="97" y="572"/>
                    </a:cubicBezTo>
                    <a:cubicBezTo>
                      <a:pt x="98" y="572"/>
                      <a:pt x="171" y="482"/>
                      <a:pt x="163" y="358"/>
                    </a:cubicBezTo>
                    <a:cubicBezTo>
                      <a:pt x="162" y="338"/>
                      <a:pt x="160" y="318"/>
                      <a:pt x="158" y="302"/>
                    </a:cubicBezTo>
                    <a:cubicBezTo>
                      <a:pt x="152" y="253"/>
                      <a:pt x="148" y="217"/>
                      <a:pt x="169" y="194"/>
                    </a:cubicBezTo>
                    <a:cubicBezTo>
                      <a:pt x="188" y="173"/>
                      <a:pt x="224" y="164"/>
                      <a:pt x="289" y="163"/>
                    </a:cubicBezTo>
                    <a:cubicBezTo>
                      <a:pt x="404" y="163"/>
                      <a:pt x="449" y="115"/>
                      <a:pt x="485" y="77"/>
                    </a:cubicBezTo>
                    <a:cubicBezTo>
                      <a:pt x="501" y="61"/>
                      <a:pt x="515" y="46"/>
                      <a:pt x="533" y="36"/>
                    </a:cubicBezTo>
                    <a:cubicBezTo>
                      <a:pt x="533" y="36"/>
                      <a:pt x="533" y="36"/>
                      <a:pt x="533" y="36"/>
                    </a:cubicBezTo>
                    <a:cubicBezTo>
                      <a:pt x="590" y="5"/>
                      <a:pt x="651" y="0"/>
                      <a:pt x="677" y="25"/>
                    </a:cubicBezTo>
                    <a:cubicBezTo>
                      <a:pt x="689" y="37"/>
                      <a:pt x="700" y="60"/>
                      <a:pt x="679" y="103"/>
                    </a:cubicBezTo>
                    <a:cubicBezTo>
                      <a:pt x="660" y="143"/>
                      <a:pt x="636" y="168"/>
                      <a:pt x="616" y="188"/>
                    </a:cubicBezTo>
                    <a:cubicBezTo>
                      <a:pt x="590" y="215"/>
                      <a:pt x="572" y="233"/>
                      <a:pt x="581" y="268"/>
                    </a:cubicBezTo>
                    <a:cubicBezTo>
                      <a:pt x="584" y="276"/>
                      <a:pt x="586" y="285"/>
                      <a:pt x="588" y="293"/>
                    </a:cubicBezTo>
                    <a:cubicBezTo>
                      <a:pt x="606" y="354"/>
                      <a:pt x="626" y="422"/>
                      <a:pt x="523" y="469"/>
                    </a:cubicBezTo>
                    <a:cubicBezTo>
                      <a:pt x="501" y="479"/>
                      <a:pt x="481" y="486"/>
                      <a:pt x="463" y="493"/>
                    </a:cubicBezTo>
                    <a:cubicBezTo>
                      <a:pt x="391" y="522"/>
                      <a:pt x="347" y="539"/>
                      <a:pt x="298" y="643"/>
                    </a:cubicBezTo>
                    <a:cubicBezTo>
                      <a:pt x="289" y="663"/>
                      <a:pt x="280" y="682"/>
                      <a:pt x="272" y="700"/>
                    </a:cubicBezTo>
                    <a:cubicBezTo>
                      <a:pt x="233" y="788"/>
                      <a:pt x="204" y="855"/>
                      <a:pt x="124" y="855"/>
                    </a:cubicBezTo>
                    <a:close/>
                    <a:moveTo>
                      <a:pt x="540" y="49"/>
                    </a:moveTo>
                    <a:cubicBezTo>
                      <a:pt x="524" y="57"/>
                      <a:pt x="511" y="71"/>
                      <a:pt x="496" y="87"/>
                    </a:cubicBezTo>
                    <a:cubicBezTo>
                      <a:pt x="457" y="127"/>
                      <a:pt x="410" y="177"/>
                      <a:pt x="289" y="178"/>
                    </a:cubicBezTo>
                    <a:cubicBezTo>
                      <a:pt x="229" y="178"/>
                      <a:pt x="195" y="186"/>
                      <a:pt x="180" y="203"/>
                    </a:cubicBezTo>
                    <a:cubicBezTo>
                      <a:pt x="163" y="222"/>
                      <a:pt x="167" y="255"/>
                      <a:pt x="172" y="300"/>
                    </a:cubicBezTo>
                    <a:cubicBezTo>
                      <a:pt x="174" y="317"/>
                      <a:pt x="176" y="336"/>
                      <a:pt x="177" y="358"/>
                    </a:cubicBezTo>
                    <a:cubicBezTo>
                      <a:pt x="185" y="487"/>
                      <a:pt x="111" y="578"/>
                      <a:pt x="108" y="582"/>
                    </a:cubicBezTo>
                    <a:cubicBezTo>
                      <a:pt x="65" y="633"/>
                      <a:pt x="16" y="735"/>
                      <a:pt x="36" y="794"/>
                    </a:cubicBezTo>
                    <a:cubicBezTo>
                      <a:pt x="44" y="817"/>
                      <a:pt x="62" y="831"/>
                      <a:pt x="90" y="837"/>
                    </a:cubicBezTo>
                    <a:cubicBezTo>
                      <a:pt x="188" y="856"/>
                      <a:pt x="215" y="795"/>
                      <a:pt x="259" y="694"/>
                    </a:cubicBezTo>
                    <a:cubicBezTo>
                      <a:pt x="267" y="676"/>
                      <a:pt x="276" y="657"/>
                      <a:pt x="285" y="637"/>
                    </a:cubicBezTo>
                    <a:cubicBezTo>
                      <a:pt x="337" y="528"/>
                      <a:pt x="385" y="509"/>
                      <a:pt x="458" y="480"/>
                    </a:cubicBezTo>
                    <a:cubicBezTo>
                      <a:pt x="475" y="473"/>
                      <a:pt x="495" y="465"/>
                      <a:pt x="517" y="456"/>
                    </a:cubicBezTo>
                    <a:cubicBezTo>
                      <a:pt x="609" y="414"/>
                      <a:pt x="592" y="358"/>
                      <a:pt x="575" y="297"/>
                    </a:cubicBezTo>
                    <a:cubicBezTo>
                      <a:pt x="572" y="289"/>
                      <a:pt x="570" y="280"/>
                      <a:pt x="568" y="272"/>
                    </a:cubicBezTo>
                    <a:cubicBezTo>
                      <a:pt x="557" y="228"/>
                      <a:pt x="578" y="206"/>
                      <a:pt x="606" y="178"/>
                    </a:cubicBezTo>
                    <a:cubicBezTo>
                      <a:pt x="626" y="157"/>
                      <a:pt x="649" y="134"/>
                      <a:pt x="666" y="97"/>
                    </a:cubicBezTo>
                    <a:cubicBezTo>
                      <a:pt x="676" y="78"/>
                      <a:pt x="683" y="51"/>
                      <a:pt x="667" y="36"/>
                    </a:cubicBezTo>
                    <a:cubicBezTo>
                      <a:pt x="646" y="15"/>
                      <a:pt x="591" y="21"/>
                      <a:pt x="540" y="49"/>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sp>
            <p:nvSpPr>
              <p:cNvPr id="66" name="Freeform 63">
                <a:extLst>
                  <a:ext uri="{FF2B5EF4-FFF2-40B4-BE49-F238E27FC236}">
                    <a16:creationId xmlns:a16="http://schemas.microsoft.com/office/drawing/2014/main" id="{14571E29-F68F-444E-80CF-FBB0AF9CF9C8}"/>
                  </a:ext>
                </a:extLst>
              </p:cNvPr>
              <p:cNvSpPr>
                <a:spLocks/>
              </p:cNvSpPr>
              <p:nvPr/>
            </p:nvSpPr>
            <p:spPr bwMode="auto">
              <a:xfrm>
                <a:off x="1302543" y="4297362"/>
                <a:ext cx="782638" cy="1260475"/>
              </a:xfrm>
              <a:custGeom>
                <a:avLst/>
                <a:gdLst>
                  <a:gd name="T0" fmla="*/ 14 w 505"/>
                  <a:gd name="T1" fmla="*/ 814 h 814"/>
                  <a:gd name="T2" fmla="*/ 0 w 505"/>
                  <a:gd name="T3" fmla="*/ 813 h 814"/>
                  <a:gd name="T4" fmla="*/ 145 w 505"/>
                  <a:gd name="T5" fmla="*/ 393 h 814"/>
                  <a:gd name="T6" fmla="*/ 348 w 505"/>
                  <a:gd name="T7" fmla="*/ 110 h 814"/>
                  <a:gd name="T8" fmla="*/ 503 w 505"/>
                  <a:gd name="T9" fmla="*/ 0 h 814"/>
                  <a:gd name="T10" fmla="*/ 505 w 505"/>
                  <a:gd name="T11" fmla="*/ 14 h 814"/>
                  <a:gd name="T12" fmla="*/ 362 w 505"/>
                  <a:gd name="T13" fmla="*/ 114 h 814"/>
                  <a:gd name="T14" fmla="*/ 153 w 505"/>
                  <a:gd name="T15" fmla="*/ 404 h 814"/>
                  <a:gd name="T16" fmla="*/ 14 w 505"/>
                  <a:gd name="T17" fmla="*/ 81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814">
                    <a:moveTo>
                      <a:pt x="14" y="814"/>
                    </a:moveTo>
                    <a:cubicBezTo>
                      <a:pt x="0" y="813"/>
                      <a:pt x="0" y="813"/>
                      <a:pt x="0" y="813"/>
                    </a:cubicBezTo>
                    <a:cubicBezTo>
                      <a:pt x="1" y="800"/>
                      <a:pt x="18" y="485"/>
                      <a:pt x="145" y="393"/>
                    </a:cubicBezTo>
                    <a:cubicBezTo>
                      <a:pt x="284" y="291"/>
                      <a:pt x="327" y="183"/>
                      <a:pt x="348" y="110"/>
                    </a:cubicBezTo>
                    <a:cubicBezTo>
                      <a:pt x="373" y="24"/>
                      <a:pt x="498" y="1"/>
                      <a:pt x="503" y="0"/>
                    </a:cubicBezTo>
                    <a:cubicBezTo>
                      <a:pt x="505" y="14"/>
                      <a:pt x="505" y="14"/>
                      <a:pt x="505" y="14"/>
                    </a:cubicBezTo>
                    <a:cubicBezTo>
                      <a:pt x="504" y="14"/>
                      <a:pt x="384" y="36"/>
                      <a:pt x="362" y="114"/>
                    </a:cubicBezTo>
                    <a:cubicBezTo>
                      <a:pt x="340" y="189"/>
                      <a:pt x="296" y="300"/>
                      <a:pt x="153" y="404"/>
                    </a:cubicBezTo>
                    <a:cubicBezTo>
                      <a:pt x="32" y="492"/>
                      <a:pt x="14" y="811"/>
                      <a:pt x="14" y="814"/>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67" name="Freeform 64">
              <a:extLst>
                <a:ext uri="{FF2B5EF4-FFF2-40B4-BE49-F238E27FC236}">
                  <a16:creationId xmlns:a16="http://schemas.microsoft.com/office/drawing/2014/main" id="{F7DEB8D8-AD0A-4738-8E26-88BBABEC0B49}"/>
                </a:ext>
              </a:extLst>
            </p:cNvPr>
            <p:cNvSpPr>
              <a:spLocks/>
            </p:cNvSpPr>
            <p:nvPr/>
          </p:nvSpPr>
          <p:spPr bwMode="auto">
            <a:xfrm>
              <a:off x="881856" y="3052762"/>
              <a:ext cx="1192213" cy="2546350"/>
            </a:xfrm>
            <a:custGeom>
              <a:avLst/>
              <a:gdLst>
                <a:gd name="T0" fmla="*/ 574 w 769"/>
                <a:gd name="T1" fmla="*/ 31 h 1645"/>
                <a:gd name="T2" fmla="*/ 465 w 769"/>
                <a:gd name="T3" fmla="*/ 301 h 1645"/>
                <a:gd name="T4" fmla="*/ 204 w 769"/>
                <a:gd name="T5" fmla="*/ 678 h 1645"/>
                <a:gd name="T6" fmla="*/ 109 w 769"/>
                <a:gd name="T7" fmla="*/ 1065 h 1645"/>
                <a:gd name="T8" fmla="*/ 237 w 769"/>
                <a:gd name="T9" fmla="*/ 1569 h 1645"/>
                <a:gd name="T10" fmla="*/ 427 w 769"/>
                <a:gd name="T11" fmla="*/ 1098 h 1645"/>
                <a:gd name="T12" fmla="*/ 449 w 769"/>
                <a:gd name="T13" fmla="*/ 893 h 1645"/>
                <a:gd name="T14" fmla="*/ 660 w 769"/>
                <a:gd name="T15" fmla="*/ 436 h 1645"/>
                <a:gd name="T16" fmla="*/ 574 w 769"/>
                <a:gd name="T17" fmla="*/ 3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 h="1645">
                  <a:moveTo>
                    <a:pt x="574" y="31"/>
                  </a:moveTo>
                  <a:cubicBezTo>
                    <a:pt x="484" y="0"/>
                    <a:pt x="503" y="173"/>
                    <a:pt x="465" y="301"/>
                  </a:cubicBezTo>
                  <a:cubicBezTo>
                    <a:pt x="427" y="429"/>
                    <a:pt x="42" y="357"/>
                    <a:pt x="204" y="678"/>
                  </a:cubicBezTo>
                  <a:cubicBezTo>
                    <a:pt x="365" y="999"/>
                    <a:pt x="0" y="785"/>
                    <a:pt x="109" y="1065"/>
                  </a:cubicBezTo>
                  <a:cubicBezTo>
                    <a:pt x="218" y="1346"/>
                    <a:pt x="118" y="1645"/>
                    <a:pt x="237" y="1569"/>
                  </a:cubicBezTo>
                  <a:cubicBezTo>
                    <a:pt x="356" y="1493"/>
                    <a:pt x="304" y="1140"/>
                    <a:pt x="427" y="1098"/>
                  </a:cubicBezTo>
                  <a:cubicBezTo>
                    <a:pt x="551" y="1056"/>
                    <a:pt x="571" y="1007"/>
                    <a:pt x="449" y="893"/>
                  </a:cubicBezTo>
                  <a:cubicBezTo>
                    <a:pt x="326" y="779"/>
                    <a:pt x="769" y="666"/>
                    <a:pt x="660" y="436"/>
                  </a:cubicBezTo>
                  <a:cubicBezTo>
                    <a:pt x="550" y="206"/>
                    <a:pt x="678" y="66"/>
                    <a:pt x="574" y="31"/>
                  </a:cubicBezTo>
                  <a:close/>
                </a:path>
              </a:pathLst>
            </a:custGeom>
            <a:solidFill>
              <a:srgbClr val="61E5CB"/>
            </a:solidFill>
            <a:ln>
              <a:noFill/>
            </a:ln>
          </p:spPr>
          <p:txBody>
            <a:bodyPr vert="horz" wrap="square" lIns="91440" tIns="45720" rIns="91440" bIns="45720" numCol="1" anchor="t" anchorCtr="0" compatLnSpc="1">
              <a:prstTxWarp prst="textNoShape">
                <a:avLst/>
              </a:prstTxWarp>
            </a:bodyPr>
            <a:lstStyle/>
            <a:p>
              <a:endParaRPr lang="en-ID"/>
            </a:p>
          </p:txBody>
        </p:sp>
        <p:sp>
          <p:nvSpPr>
            <p:cNvPr id="68" name="Freeform 65">
              <a:extLst>
                <a:ext uri="{FF2B5EF4-FFF2-40B4-BE49-F238E27FC236}">
                  <a16:creationId xmlns:a16="http://schemas.microsoft.com/office/drawing/2014/main" id="{D2DDB75F-F7D5-457D-B9E0-6A9F3DB6DD6A}"/>
                </a:ext>
              </a:extLst>
            </p:cNvPr>
            <p:cNvSpPr>
              <a:spLocks/>
            </p:cNvSpPr>
            <p:nvPr/>
          </p:nvSpPr>
          <p:spPr bwMode="auto">
            <a:xfrm>
              <a:off x="1167606" y="3721100"/>
              <a:ext cx="534988" cy="1739900"/>
            </a:xfrm>
            <a:custGeom>
              <a:avLst/>
              <a:gdLst>
                <a:gd name="T0" fmla="*/ 108 w 345"/>
                <a:gd name="T1" fmla="*/ 1123 h 1123"/>
                <a:gd name="T2" fmla="*/ 90 w 345"/>
                <a:gd name="T3" fmla="*/ 603 h 1123"/>
                <a:gd name="T4" fmla="*/ 155 w 345"/>
                <a:gd name="T5" fmla="*/ 218 h 1123"/>
                <a:gd name="T6" fmla="*/ 340 w 345"/>
                <a:gd name="T7" fmla="*/ 0 h 1123"/>
                <a:gd name="T8" fmla="*/ 345 w 345"/>
                <a:gd name="T9" fmla="*/ 14 h 1123"/>
                <a:gd name="T10" fmla="*/ 170 w 345"/>
                <a:gd name="T11" fmla="*/ 217 h 1123"/>
                <a:gd name="T12" fmla="*/ 97 w 345"/>
                <a:gd name="T13" fmla="*/ 615 h 1123"/>
                <a:gd name="T14" fmla="*/ 122 w 345"/>
                <a:gd name="T15" fmla="*/ 1120 h 1123"/>
                <a:gd name="T16" fmla="*/ 108 w 345"/>
                <a:gd name="T17"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1123">
                  <a:moveTo>
                    <a:pt x="108" y="1123"/>
                  </a:moveTo>
                  <a:cubicBezTo>
                    <a:pt x="97" y="1076"/>
                    <a:pt x="0" y="654"/>
                    <a:pt x="90" y="603"/>
                  </a:cubicBezTo>
                  <a:cubicBezTo>
                    <a:pt x="170" y="558"/>
                    <a:pt x="168" y="383"/>
                    <a:pt x="155" y="218"/>
                  </a:cubicBezTo>
                  <a:cubicBezTo>
                    <a:pt x="144" y="72"/>
                    <a:pt x="332" y="3"/>
                    <a:pt x="340" y="0"/>
                  </a:cubicBezTo>
                  <a:cubicBezTo>
                    <a:pt x="345" y="14"/>
                    <a:pt x="345" y="14"/>
                    <a:pt x="345" y="14"/>
                  </a:cubicBezTo>
                  <a:cubicBezTo>
                    <a:pt x="343" y="14"/>
                    <a:pt x="160" y="81"/>
                    <a:pt x="170" y="217"/>
                  </a:cubicBezTo>
                  <a:cubicBezTo>
                    <a:pt x="182" y="386"/>
                    <a:pt x="184" y="566"/>
                    <a:pt x="97" y="615"/>
                  </a:cubicBezTo>
                  <a:cubicBezTo>
                    <a:pt x="29" y="654"/>
                    <a:pt x="92" y="993"/>
                    <a:pt x="122" y="1120"/>
                  </a:cubicBezTo>
                  <a:lnTo>
                    <a:pt x="108" y="1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0" name="Freeform 71">
              <a:extLst>
                <a:ext uri="{FF2B5EF4-FFF2-40B4-BE49-F238E27FC236}">
                  <a16:creationId xmlns:a16="http://schemas.microsoft.com/office/drawing/2014/main" id="{C6ABB07E-C3BA-454F-A576-A415653DFA1B}"/>
                </a:ext>
              </a:extLst>
            </p:cNvPr>
            <p:cNvSpPr>
              <a:spLocks/>
            </p:cNvSpPr>
            <p:nvPr/>
          </p:nvSpPr>
          <p:spPr bwMode="auto">
            <a:xfrm>
              <a:off x="793054" y="5219699"/>
              <a:ext cx="855202" cy="766762"/>
            </a:xfrm>
            <a:custGeom>
              <a:avLst/>
              <a:gdLst>
                <a:gd name="T0" fmla="*/ 1025 w 1025"/>
                <a:gd name="T1" fmla="*/ 0 h 919"/>
                <a:gd name="T2" fmla="*/ 783 w 1025"/>
                <a:gd name="T3" fmla="*/ 919 h 919"/>
                <a:gd name="T4" fmla="*/ 242 w 1025"/>
                <a:gd name="T5" fmla="*/ 919 h 919"/>
                <a:gd name="T6" fmla="*/ 0 w 1025"/>
                <a:gd name="T7" fmla="*/ 0 h 919"/>
                <a:gd name="T8" fmla="*/ 1025 w 1025"/>
                <a:gd name="T9" fmla="*/ 0 h 919"/>
              </a:gdLst>
              <a:ahLst/>
              <a:cxnLst>
                <a:cxn ang="0">
                  <a:pos x="T0" y="T1"/>
                </a:cxn>
                <a:cxn ang="0">
                  <a:pos x="T2" y="T3"/>
                </a:cxn>
                <a:cxn ang="0">
                  <a:pos x="T4" y="T5"/>
                </a:cxn>
                <a:cxn ang="0">
                  <a:pos x="T6" y="T7"/>
                </a:cxn>
                <a:cxn ang="0">
                  <a:pos x="T8" y="T9"/>
                </a:cxn>
              </a:cxnLst>
              <a:rect l="0" t="0" r="r" b="b"/>
              <a:pathLst>
                <a:path w="1025" h="919">
                  <a:moveTo>
                    <a:pt x="1025" y="0"/>
                  </a:moveTo>
                  <a:lnTo>
                    <a:pt x="783" y="919"/>
                  </a:lnTo>
                  <a:lnTo>
                    <a:pt x="242" y="919"/>
                  </a:lnTo>
                  <a:lnTo>
                    <a:pt x="0" y="0"/>
                  </a:lnTo>
                  <a:lnTo>
                    <a:pt x="102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67">
              <a:extLst>
                <a:ext uri="{FF2B5EF4-FFF2-40B4-BE49-F238E27FC236}">
                  <a16:creationId xmlns:a16="http://schemas.microsoft.com/office/drawing/2014/main" id="{36AF4B7D-F88F-4A8C-AD07-D27465990235}"/>
                </a:ext>
              </a:extLst>
            </p:cNvPr>
            <p:cNvSpPr>
              <a:spLocks/>
            </p:cNvSpPr>
            <p:nvPr/>
          </p:nvSpPr>
          <p:spPr bwMode="auto">
            <a:xfrm>
              <a:off x="793054" y="5219698"/>
              <a:ext cx="842963" cy="765175"/>
            </a:xfrm>
            <a:custGeom>
              <a:avLst/>
              <a:gdLst>
                <a:gd name="T0" fmla="*/ 543 w 543"/>
                <a:gd name="T1" fmla="*/ 0 h 487"/>
                <a:gd name="T2" fmla="*/ 261 w 543"/>
                <a:gd name="T3" fmla="*/ 487 h 487"/>
                <a:gd name="T4" fmla="*/ 128 w 543"/>
                <a:gd name="T5" fmla="*/ 487 h 487"/>
                <a:gd name="T6" fmla="*/ 0 w 543"/>
                <a:gd name="T7" fmla="*/ 0 h 487"/>
                <a:gd name="T8" fmla="*/ 543 w 543"/>
                <a:gd name="T9" fmla="*/ 0 h 487"/>
              </a:gdLst>
              <a:ahLst/>
              <a:cxnLst>
                <a:cxn ang="0">
                  <a:pos x="T0" y="T1"/>
                </a:cxn>
                <a:cxn ang="0">
                  <a:pos x="T2" y="T3"/>
                </a:cxn>
                <a:cxn ang="0">
                  <a:pos x="T4" y="T5"/>
                </a:cxn>
                <a:cxn ang="0">
                  <a:pos x="T6" y="T7"/>
                </a:cxn>
                <a:cxn ang="0">
                  <a:pos x="T8" y="T9"/>
                </a:cxn>
              </a:cxnLst>
              <a:rect l="0" t="0" r="r" b="b"/>
              <a:pathLst>
                <a:path w="543" h="487">
                  <a:moveTo>
                    <a:pt x="543" y="0"/>
                  </a:moveTo>
                  <a:cubicBezTo>
                    <a:pt x="543" y="0"/>
                    <a:pt x="261" y="53"/>
                    <a:pt x="261" y="487"/>
                  </a:cubicBezTo>
                  <a:cubicBezTo>
                    <a:pt x="128" y="487"/>
                    <a:pt x="128" y="487"/>
                    <a:pt x="128" y="487"/>
                  </a:cubicBezTo>
                  <a:cubicBezTo>
                    <a:pt x="0" y="0"/>
                    <a:pt x="0" y="0"/>
                    <a:pt x="0" y="0"/>
                  </a:cubicBezTo>
                  <a:lnTo>
                    <a:pt x="543" y="0"/>
                  </a:lnTo>
                  <a:close/>
                </a:path>
              </a:pathLst>
            </a:custGeom>
            <a:solidFill>
              <a:srgbClr val="452C4A">
                <a:alpha val="34000"/>
              </a:srgbClr>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4" name="TextBox 3">
            <a:extLst>
              <a:ext uri="{FF2B5EF4-FFF2-40B4-BE49-F238E27FC236}">
                <a16:creationId xmlns:a16="http://schemas.microsoft.com/office/drawing/2014/main" id="{79BAA783-A525-4253-B003-1C806C265108}"/>
              </a:ext>
            </a:extLst>
          </p:cNvPr>
          <p:cNvSpPr txBox="1"/>
          <p:nvPr/>
        </p:nvSpPr>
        <p:spPr>
          <a:xfrm>
            <a:off x="6538910" y="1742042"/>
            <a:ext cx="4975923" cy="3785652"/>
          </a:xfrm>
          <a:prstGeom prst="rect">
            <a:avLst/>
          </a:prstGeom>
          <a:noFill/>
        </p:spPr>
        <p:txBody>
          <a:bodyPr wrap="square" rtlCol="0">
            <a:spAutoFit/>
          </a:bodyPr>
          <a:lstStyle/>
          <a:p>
            <a:pPr marL="285750" indent="-285750">
              <a:buFont typeface="Arial" panose="020B0604020202020204" pitchFamily="34" charset="0"/>
              <a:buChar char="•"/>
            </a:pPr>
            <a:r>
              <a:rPr lang="en-ID" sz="2400">
                <a:latin typeface="Franklin Gothic Book" panose="020B0503020102020204" pitchFamily="34" charset="0"/>
              </a:rPr>
              <a:t>Registrasi</a:t>
            </a:r>
          </a:p>
          <a:p>
            <a:pPr marL="285750" indent="-285750">
              <a:buFont typeface="Arial" panose="020B0604020202020204" pitchFamily="34" charset="0"/>
              <a:buChar char="•"/>
            </a:pPr>
            <a:r>
              <a:rPr lang="en-ID" sz="2400">
                <a:latin typeface="Franklin Gothic Book" panose="020B0503020102020204" pitchFamily="34" charset="0"/>
              </a:rPr>
              <a:t>Login</a:t>
            </a:r>
          </a:p>
          <a:p>
            <a:pPr marL="285750" indent="-285750">
              <a:buFont typeface="Arial" panose="020B0604020202020204" pitchFamily="34" charset="0"/>
              <a:buChar char="•"/>
            </a:pPr>
            <a:r>
              <a:rPr lang="en-ID" sz="2400">
                <a:latin typeface="Franklin Gothic Book" panose="020B0503020102020204" pitchFamily="34" charset="0"/>
              </a:rPr>
              <a:t>Melihat Profil</a:t>
            </a:r>
          </a:p>
          <a:p>
            <a:pPr marL="285750" indent="-285750">
              <a:buFont typeface="Arial" panose="020B0604020202020204" pitchFamily="34" charset="0"/>
              <a:buChar char="•"/>
            </a:pPr>
            <a:r>
              <a:rPr lang="en-ID" sz="2400">
                <a:latin typeface="Franklin Gothic Book" panose="020B0503020102020204" pitchFamily="34" charset="0"/>
              </a:rPr>
              <a:t>Mengakses Daftar Mahasiswa</a:t>
            </a:r>
          </a:p>
          <a:p>
            <a:pPr marL="285750" indent="-285750">
              <a:buFont typeface="Arial" panose="020B0604020202020204" pitchFamily="34" charset="0"/>
              <a:buChar char="•"/>
            </a:pPr>
            <a:r>
              <a:rPr lang="en-ID" sz="2400">
                <a:latin typeface="Franklin Gothic Book" panose="020B0503020102020204" pitchFamily="34" charset="0"/>
              </a:rPr>
              <a:t>Mengakses Daftar Dosen</a:t>
            </a:r>
          </a:p>
          <a:p>
            <a:pPr marL="285750" indent="-285750">
              <a:buFont typeface="Arial" panose="020B0604020202020204" pitchFamily="34" charset="0"/>
              <a:buChar char="•"/>
            </a:pPr>
            <a:r>
              <a:rPr lang="en-ID" sz="2400">
                <a:latin typeface="Franklin Gothic Book" panose="020B0503020102020204" pitchFamily="34" charset="0"/>
              </a:rPr>
              <a:t>Mengakses Daftar Mahasiswa Disuatu Kelas</a:t>
            </a:r>
          </a:p>
          <a:p>
            <a:pPr marL="285750" indent="-285750">
              <a:buFont typeface="Arial" panose="020B0604020202020204" pitchFamily="34" charset="0"/>
              <a:buChar char="•"/>
            </a:pPr>
            <a:r>
              <a:rPr lang="en-ID" sz="2400">
                <a:latin typeface="Franklin Gothic Book" panose="020B0503020102020204" pitchFamily="34" charset="0"/>
              </a:rPr>
              <a:t>Mengakses Daftar Bimbingan PA</a:t>
            </a:r>
          </a:p>
          <a:p>
            <a:pPr marL="285750" indent="-285750">
              <a:buFont typeface="Arial" panose="020B0604020202020204" pitchFamily="34" charset="0"/>
              <a:buChar char="•"/>
            </a:pPr>
            <a:r>
              <a:rPr lang="en-ID" sz="2400">
                <a:latin typeface="Franklin Gothic Book" panose="020B0503020102020204" pitchFamily="34" charset="0"/>
              </a:rPr>
              <a:t>Mengedit Profil</a:t>
            </a:r>
          </a:p>
          <a:p>
            <a:pPr marL="285750" indent="-285750">
              <a:buFont typeface="Arial" panose="020B0604020202020204" pitchFamily="34" charset="0"/>
              <a:buChar char="•"/>
            </a:pPr>
            <a:r>
              <a:rPr lang="en-ID" sz="2400">
                <a:latin typeface="Franklin Gothic Book" panose="020B0503020102020204" pitchFamily="34" charset="0"/>
              </a:rPr>
              <a:t>Mendaftar Suatu Kelas</a:t>
            </a:r>
          </a:p>
        </p:txBody>
      </p:sp>
    </p:spTree>
    <p:extLst>
      <p:ext uri="{BB962C8B-B14F-4D97-AF65-F5344CB8AC3E}">
        <p14:creationId xmlns:p14="http://schemas.microsoft.com/office/powerpoint/2010/main" val="35175276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855265" y="371524"/>
            <a:ext cx="2482056" cy="838152"/>
          </a:xfrm>
        </p:spPr>
        <p:txBody>
          <a:bodyPr/>
          <a:lstStyle/>
          <a:p>
            <a:pPr algn="l"/>
            <a:r>
              <a:rPr lang="en-ID"/>
              <a:t>Dosen</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5</a:t>
            </a:fld>
            <a:endParaRPr lang="en-ID" dirty="0"/>
          </a:p>
        </p:txBody>
      </p:sp>
      <p:sp>
        <p:nvSpPr>
          <p:cNvPr id="4" name="TextBox 3">
            <a:extLst>
              <a:ext uri="{FF2B5EF4-FFF2-40B4-BE49-F238E27FC236}">
                <a16:creationId xmlns:a16="http://schemas.microsoft.com/office/drawing/2014/main" id="{79BAA783-A525-4253-B003-1C806C265108}"/>
              </a:ext>
            </a:extLst>
          </p:cNvPr>
          <p:cNvSpPr txBox="1"/>
          <p:nvPr/>
        </p:nvSpPr>
        <p:spPr>
          <a:xfrm>
            <a:off x="849359" y="1489794"/>
            <a:ext cx="4975923" cy="4154984"/>
          </a:xfrm>
          <a:prstGeom prst="rect">
            <a:avLst/>
          </a:prstGeom>
          <a:noFill/>
        </p:spPr>
        <p:txBody>
          <a:bodyPr wrap="square" rtlCol="0">
            <a:spAutoFit/>
          </a:bodyPr>
          <a:lstStyle/>
          <a:p>
            <a:pPr marL="285750" indent="-285750">
              <a:buFont typeface="Arial" panose="020B0604020202020204" pitchFamily="34" charset="0"/>
              <a:buChar char="•"/>
            </a:pPr>
            <a:r>
              <a:rPr lang="en-ID" sz="2400">
                <a:latin typeface="Franklin Gothic Book" panose="020B0503020102020204" pitchFamily="34" charset="0"/>
              </a:rPr>
              <a:t>Login</a:t>
            </a:r>
          </a:p>
          <a:p>
            <a:pPr marL="285750" indent="-285750">
              <a:buFont typeface="Arial" panose="020B0604020202020204" pitchFamily="34" charset="0"/>
              <a:buChar char="•"/>
            </a:pPr>
            <a:r>
              <a:rPr lang="en-ID" sz="2400">
                <a:latin typeface="Franklin Gothic Book" panose="020B0503020102020204" pitchFamily="34" charset="0"/>
              </a:rPr>
              <a:t>Melihat Profil</a:t>
            </a:r>
          </a:p>
          <a:p>
            <a:pPr marL="285750" indent="-285750">
              <a:buFont typeface="Arial" panose="020B0604020202020204" pitchFamily="34" charset="0"/>
              <a:buChar char="•"/>
            </a:pPr>
            <a:r>
              <a:rPr lang="en-ID" sz="2400">
                <a:latin typeface="Franklin Gothic Book" panose="020B0503020102020204" pitchFamily="34" charset="0"/>
              </a:rPr>
              <a:t>Mengakses Daftar Mahasiswa</a:t>
            </a:r>
          </a:p>
          <a:p>
            <a:pPr marL="285750" indent="-285750">
              <a:buFont typeface="Arial" panose="020B0604020202020204" pitchFamily="34" charset="0"/>
              <a:buChar char="•"/>
            </a:pPr>
            <a:r>
              <a:rPr lang="en-ID" sz="2400">
                <a:latin typeface="Franklin Gothic Book" panose="020B0503020102020204" pitchFamily="34" charset="0"/>
              </a:rPr>
              <a:t>Mengakses Daftar Dosen</a:t>
            </a:r>
          </a:p>
          <a:p>
            <a:pPr marL="285750" indent="-285750">
              <a:buFont typeface="Arial" panose="020B0604020202020204" pitchFamily="34" charset="0"/>
              <a:buChar char="•"/>
            </a:pPr>
            <a:r>
              <a:rPr lang="en-ID" sz="2400">
                <a:latin typeface="Franklin Gothic Book" panose="020B0503020102020204" pitchFamily="34" charset="0"/>
              </a:rPr>
              <a:t>Mengakses Daftar Mahasiswa Disuatu Kelas</a:t>
            </a:r>
          </a:p>
          <a:p>
            <a:pPr marL="285750" indent="-285750">
              <a:buFont typeface="Arial" panose="020B0604020202020204" pitchFamily="34" charset="0"/>
              <a:buChar char="•"/>
            </a:pPr>
            <a:r>
              <a:rPr lang="en-ID" sz="2400">
                <a:latin typeface="Franklin Gothic Book" panose="020B0503020102020204" pitchFamily="34" charset="0"/>
              </a:rPr>
              <a:t>Mengakses Daftar Bimbingan PA</a:t>
            </a:r>
          </a:p>
          <a:p>
            <a:pPr marL="285750" indent="-285750">
              <a:buFont typeface="Arial" panose="020B0604020202020204" pitchFamily="34" charset="0"/>
              <a:buChar char="•"/>
            </a:pPr>
            <a:r>
              <a:rPr lang="en-ID" sz="2400">
                <a:latin typeface="Franklin Gothic Book" panose="020B0503020102020204" pitchFamily="34" charset="0"/>
              </a:rPr>
              <a:t>Mengedit Profil</a:t>
            </a:r>
          </a:p>
          <a:p>
            <a:pPr marL="285750" indent="-285750">
              <a:buFont typeface="Arial" panose="020B0604020202020204" pitchFamily="34" charset="0"/>
              <a:buChar char="•"/>
            </a:pPr>
            <a:r>
              <a:rPr lang="en-ID" sz="2400">
                <a:latin typeface="Franklin Gothic Book" panose="020B0503020102020204" pitchFamily="34" charset="0"/>
              </a:rPr>
              <a:t>Membuat Kelas</a:t>
            </a:r>
          </a:p>
          <a:p>
            <a:pPr marL="285750" indent="-285750">
              <a:buFont typeface="Arial" panose="020B0604020202020204" pitchFamily="34" charset="0"/>
              <a:buChar char="•"/>
            </a:pPr>
            <a:r>
              <a:rPr lang="en-ID" sz="2400">
                <a:latin typeface="Franklin Gothic Book" panose="020B0503020102020204" pitchFamily="34" charset="0"/>
              </a:rPr>
              <a:t>Mengedit Kelas</a:t>
            </a:r>
          </a:p>
          <a:p>
            <a:pPr marL="285750" indent="-285750">
              <a:buFont typeface="Arial" panose="020B0604020202020204" pitchFamily="34" charset="0"/>
              <a:buChar char="•"/>
            </a:pPr>
            <a:r>
              <a:rPr lang="en-ID" sz="2400">
                <a:latin typeface="Franklin Gothic Book" panose="020B0503020102020204" pitchFamily="34" charset="0"/>
              </a:rPr>
              <a:t>Menghapus Kelas</a:t>
            </a:r>
          </a:p>
        </p:txBody>
      </p:sp>
      <p:sp>
        <p:nvSpPr>
          <p:cNvPr id="70" name="Freeform: Shape 69">
            <a:extLst>
              <a:ext uri="{FF2B5EF4-FFF2-40B4-BE49-F238E27FC236}">
                <a16:creationId xmlns:a16="http://schemas.microsoft.com/office/drawing/2014/main" id="{4757E8D2-C5FA-4E1C-A6FD-B165E2BF81BD}"/>
              </a:ext>
            </a:extLst>
          </p:cNvPr>
          <p:cNvSpPr>
            <a:spLocks/>
          </p:cNvSpPr>
          <p:nvPr/>
        </p:nvSpPr>
        <p:spPr bwMode="auto">
          <a:xfrm flipH="1">
            <a:off x="7647037" y="2219918"/>
            <a:ext cx="4544963" cy="4699285"/>
          </a:xfrm>
          <a:custGeom>
            <a:avLst/>
            <a:gdLst>
              <a:gd name="connsiteX0" fmla="*/ 2461384 w 4544963"/>
              <a:gd name="connsiteY0" fmla="*/ 30 h 4699285"/>
              <a:gd name="connsiteX1" fmla="*/ 2183934 w 4544963"/>
              <a:gd name="connsiteY1" fmla="*/ 16965 h 4699285"/>
              <a:gd name="connsiteX2" fmla="*/ 840576 w 4544963"/>
              <a:gd name="connsiteY2" fmla="*/ 953886 h 4699285"/>
              <a:gd name="connsiteX3" fmla="*/ 142070 w 4544963"/>
              <a:gd name="connsiteY3" fmla="*/ 1345500 h 4699285"/>
              <a:gd name="connsiteX4" fmla="*/ 0 w 4544963"/>
              <a:gd name="connsiteY4" fmla="*/ 1375874 h 4699285"/>
              <a:gd name="connsiteX5" fmla="*/ 0 w 4544963"/>
              <a:gd name="connsiteY5" fmla="*/ 4699285 h 4699285"/>
              <a:gd name="connsiteX6" fmla="*/ 4081872 w 4544963"/>
              <a:gd name="connsiteY6" fmla="*/ 4699285 h 4699285"/>
              <a:gd name="connsiteX7" fmla="*/ 4240096 w 4544963"/>
              <a:gd name="connsiteY7" fmla="*/ 4553635 h 4699285"/>
              <a:gd name="connsiteX8" fmla="*/ 4481352 w 4544963"/>
              <a:gd name="connsiteY8" fmla="*/ 3468779 h 4699285"/>
              <a:gd name="connsiteX9" fmla="*/ 3954974 w 4544963"/>
              <a:gd name="connsiteY9" fmla="*/ 2761979 h 4699285"/>
              <a:gd name="connsiteX10" fmla="*/ 3620506 w 4544963"/>
              <a:gd name="connsiteY10" fmla="*/ 1907244 h 4699285"/>
              <a:gd name="connsiteX11" fmla="*/ 2461384 w 4544963"/>
              <a:gd name="connsiteY11" fmla="*/ 30 h 469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4963" h="4699285">
                <a:moveTo>
                  <a:pt x="2461384" y="30"/>
                </a:moveTo>
                <a:cubicBezTo>
                  <a:pt x="2374986" y="-457"/>
                  <a:pt x="2282630" y="4979"/>
                  <a:pt x="2183934" y="16965"/>
                </a:cubicBezTo>
                <a:cubicBezTo>
                  <a:pt x="1613692" y="88193"/>
                  <a:pt x="1169561" y="521039"/>
                  <a:pt x="840576" y="953886"/>
                </a:cubicBezTo>
                <a:cubicBezTo>
                  <a:pt x="669229" y="1183322"/>
                  <a:pt x="410067" y="1282202"/>
                  <a:pt x="142070" y="1345500"/>
                </a:cubicBezTo>
                <a:lnTo>
                  <a:pt x="0" y="1375874"/>
                </a:lnTo>
                <a:lnTo>
                  <a:pt x="0" y="4699285"/>
                </a:lnTo>
                <a:lnTo>
                  <a:pt x="4081872" y="4699285"/>
                </a:lnTo>
                <a:lnTo>
                  <a:pt x="4240096" y="4553635"/>
                </a:lnTo>
                <a:cubicBezTo>
                  <a:pt x="4519733" y="4257766"/>
                  <a:pt x="4623912" y="3852314"/>
                  <a:pt x="4481352" y="3468779"/>
                </a:cubicBezTo>
                <a:cubicBezTo>
                  <a:pt x="4355241" y="3107161"/>
                  <a:pt x="4146883" y="2997579"/>
                  <a:pt x="3954974" y="2761979"/>
                </a:cubicBezTo>
                <a:cubicBezTo>
                  <a:pt x="3719201" y="2477067"/>
                  <a:pt x="3554708" y="2274342"/>
                  <a:pt x="3620506" y="1907244"/>
                </a:cubicBezTo>
                <a:cubicBezTo>
                  <a:pt x="3713032" y="1347352"/>
                  <a:pt x="3757369" y="7333"/>
                  <a:pt x="2461384" y="3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71" name="Rectangle: Rounded Corners 70">
            <a:extLst>
              <a:ext uri="{FF2B5EF4-FFF2-40B4-BE49-F238E27FC236}">
                <a16:creationId xmlns:a16="http://schemas.microsoft.com/office/drawing/2014/main" id="{EF2499DA-4AEE-4A7B-9464-36EA6676E847}"/>
              </a:ext>
            </a:extLst>
          </p:cNvPr>
          <p:cNvSpPr/>
          <p:nvPr/>
        </p:nvSpPr>
        <p:spPr>
          <a:xfrm flipH="1">
            <a:off x="5284786" y="3490203"/>
            <a:ext cx="6907213" cy="2454275"/>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4" name="Group 73">
            <a:extLst>
              <a:ext uri="{FF2B5EF4-FFF2-40B4-BE49-F238E27FC236}">
                <a16:creationId xmlns:a16="http://schemas.microsoft.com/office/drawing/2014/main" id="{8D1DC709-AF7B-42C6-9ADE-A80643FC797B}"/>
              </a:ext>
            </a:extLst>
          </p:cNvPr>
          <p:cNvGrpSpPr/>
          <p:nvPr/>
        </p:nvGrpSpPr>
        <p:grpSpPr>
          <a:xfrm>
            <a:off x="6861967" y="1883653"/>
            <a:ext cx="3194050" cy="4406900"/>
            <a:chOff x="4737100" y="2463800"/>
            <a:chExt cx="3194050" cy="4406900"/>
          </a:xfrm>
        </p:grpSpPr>
        <p:sp>
          <p:nvSpPr>
            <p:cNvPr id="75" name="Freeform 10">
              <a:extLst>
                <a:ext uri="{FF2B5EF4-FFF2-40B4-BE49-F238E27FC236}">
                  <a16:creationId xmlns:a16="http://schemas.microsoft.com/office/drawing/2014/main" id="{14DBD003-E8AA-44CA-BA76-A2A0D9A6E4F6}"/>
                </a:ext>
              </a:extLst>
            </p:cNvPr>
            <p:cNvSpPr>
              <a:spLocks/>
            </p:cNvSpPr>
            <p:nvPr/>
          </p:nvSpPr>
          <p:spPr bwMode="auto">
            <a:xfrm>
              <a:off x="4737100" y="3457575"/>
              <a:ext cx="3194050" cy="3403600"/>
            </a:xfrm>
            <a:custGeom>
              <a:avLst/>
              <a:gdLst>
                <a:gd name="T0" fmla="*/ 2061 w 2061"/>
                <a:gd name="T1" fmla="*/ 795 h 2197"/>
                <a:gd name="T2" fmla="*/ 1847 w 2061"/>
                <a:gd name="T3" fmla="*/ 1880 h 2197"/>
                <a:gd name="T4" fmla="*/ 1235 w 2061"/>
                <a:gd name="T5" fmla="*/ 2155 h 2197"/>
                <a:gd name="T6" fmla="*/ 801 w 2061"/>
                <a:gd name="T7" fmla="*/ 2195 h 2197"/>
                <a:gd name="T8" fmla="*/ 607 w 2061"/>
                <a:gd name="T9" fmla="*/ 2188 h 2197"/>
                <a:gd name="T10" fmla="*/ 471 w 2061"/>
                <a:gd name="T11" fmla="*/ 2164 h 2197"/>
                <a:gd name="T12" fmla="*/ 191 w 2061"/>
                <a:gd name="T13" fmla="*/ 1363 h 2197"/>
                <a:gd name="T14" fmla="*/ 361 w 2061"/>
                <a:gd name="T15" fmla="*/ 1131 h 2197"/>
                <a:gd name="T16" fmla="*/ 646 w 2061"/>
                <a:gd name="T17" fmla="*/ 830 h 2197"/>
                <a:gd name="T18" fmla="*/ 862 w 2061"/>
                <a:gd name="T19" fmla="*/ 588 h 2197"/>
                <a:gd name="T20" fmla="*/ 919 w 2061"/>
                <a:gd name="T21" fmla="*/ 490 h 2197"/>
                <a:gd name="T22" fmla="*/ 930 w 2061"/>
                <a:gd name="T23" fmla="*/ 467 h 2197"/>
                <a:gd name="T24" fmla="*/ 966 w 2061"/>
                <a:gd name="T25" fmla="*/ 395 h 2197"/>
                <a:gd name="T26" fmla="*/ 1035 w 2061"/>
                <a:gd name="T27" fmla="*/ 278 h 2197"/>
                <a:gd name="T28" fmla="*/ 1087 w 2061"/>
                <a:gd name="T29" fmla="*/ 202 h 2197"/>
                <a:gd name="T30" fmla="*/ 1185 w 2061"/>
                <a:gd name="T31" fmla="*/ 82 h 2197"/>
                <a:gd name="T32" fmla="*/ 1199 w 2061"/>
                <a:gd name="T33" fmla="*/ 75 h 2197"/>
                <a:gd name="T34" fmla="*/ 1218 w 2061"/>
                <a:gd name="T35" fmla="*/ 68 h 2197"/>
                <a:gd name="T36" fmla="*/ 1228 w 2061"/>
                <a:gd name="T37" fmla="*/ 64 h 2197"/>
                <a:gd name="T38" fmla="*/ 1238 w 2061"/>
                <a:gd name="T39" fmla="*/ 60 h 2197"/>
                <a:gd name="T40" fmla="*/ 1249 w 2061"/>
                <a:gd name="T41" fmla="*/ 57 h 2197"/>
                <a:gd name="T42" fmla="*/ 1262 w 2061"/>
                <a:gd name="T43" fmla="*/ 52 h 2197"/>
                <a:gd name="T44" fmla="*/ 1270 w 2061"/>
                <a:gd name="T45" fmla="*/ 49 h 2197"/>
                <a:gd name="T46" fmla="*/ 1275 w 2061"/>
                <a:gd name="T47" fmla="*/ 48 h 2197"/>
                <a:gd name="T48" fmla="*/ 1277 w 2061"/>
                <a:gd name="T49" fmla="*/ 47 h 2197"/>
                <a:gd name="T50" fmla="*/ 1497 w 2061"/>
                <a:gd name="T51" fmla="*/ 9 h 2197"/>
                <a:gd name="T52" fmla="*/ 2061 w 2061"/>
                <a:gd name="T53" fmla="*/ 795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1" h="2197">
                  <a:moveTo>
                    <a:pt x="2061" y="795"/>
                  </a:moveTo>
                  <a:cubicBezTo>
                    <a:pt x="2061" y="1559"/>
                    <a:pt x="2039" y="1709"/>
                    <a:pt x="1847" y="1880"/>
                  </a:cubicBezTo>
                  <a:cubicBezTo>
                    <a:pt x="1772" y="1947"/>
                    <a:pt x="1634" y="2086"/>
                    <a:pt x="1235" y="2155"/>
                  </a:cubicBezTo>
                  <a:cubicBezTo>
                    <a:pt x="1116" y="2176"/>
                    <a:pt x="973" y="2191"/>
                    <a:pt x="801" y="2195"/>
                  </a:cubicBezTo>
                  <a:cubicBezTo>
                    <a:pt x="731" y="2197"/>
                    <a:pt x="666" y="2194"/>
                    <a:pt x="607" y="2188"/>
                  </a:cubicBezTo>
                  <a:cubicBezTo>
                    <a:pt x="558" y="2183"/>
                    <a:pt x="512" y="2175"/>
                    <a:pt x="471" y="2164"/>
                  </a:cubicBezTo>
                  <a:cubicBezTo>
                    <a:pt x="32" y="2054"/>
                    <a:pt x="0" y="1679"/>
                    <a:pt x="191" y="1363"/>
                  </a:cubicBezTo>
                  <a:cubicBezTo>
                    <a:pt x="242" y="1279"/>
                    <a:pt x="300" y="1202"/>
                    <a:pt x="361" y="1131"/>
                  </a:cubicBezTo>
                  <a:cubicBezTo>
                    <a:pt x="455" y="1020"/>
                    <a:pt x="555" y="922"/>
                    <a:pt x="646" y="830"/>
                  </a:cubicBezTo>
                  <a:cubicBezTo>
                    <a:pt x="730" y="745"/>
                    <a:pt x="806" y="666"/>
                    <a:pt x="862" y="588"/>
                  </a:cubicBezTo>
                  <a:cubicBezTo>
                    <a:pt x="885" y="555"/>
                    <a:pt x="904" y="523"/>
                    <a:pt x="919" y="490"/>
                  </a:cubicBezTo>
                  <a:cubicBezTo>
                    <a:pt x="923" y="482"/>
                    <a:pt x="926" y="474"/>
                    <a:pt x="930" y="467"/>
                  </a:cubicBezTo>
                  <a:cubicBezTo>
                    <a:pt x="942" y="442"/>
                    <a:pt x="954" y="418"/>
                    <a:pt x="966" y="395"/>
                  </a:cubicBezTo>
                  <a:cubicBezTo>
                    <a:pt x="989" y="352"/>
                    <a:pt x="1013" y="313"/>
                    <a:pt x="1035" y="278"/>
                  </a:cubicBezTo>
                  <a:cubicBezTo>
                    <a:pt x="1053" y="250"/>
                    <a:pt x="1071" y="225"/>
                    <a:pt x="1087" y="202"/>
                  </a:cubicBezTo>
                  <a:cubicBezTo>
                    <a:pt x="1143" y="125"/>
                    <a:pt x="1185" y="82"/>
                    <a:pt x="1185" y="82"/>
                  </a:cubicBezTo>
                  <a:cubicBezTo>
                    <a:pt x="1185" y="82"/>
                    <a:pt x="1190" y="79"/>
                    <a:pt x="1199" y="75"/>
                  </a:cubicBezTo>
                  <a:cubicBezTo>
                    <a:pt x="1204" y="73"/>
                    <a:pt x="1211" y="70"/>
                    <a:pt x="1218" y="68"/>
                  </a:cubicBezTo>
                  <a:cubicBezTo>
                    <a:pt x="1221" y="66"/>
                    <a:pt x="1225" y="65"/>
                    <a:pt x="1228" y="64"/>
                  </a:cubicBezTo>
                  <a:cubicBezTo>
                    <a:pt x="1231" y="63"/>
                    <a:pt x="1235" y="61"/>
                    <a:pt x="1238" y="60"/>
                  </a:cubicBezTo>
                  <a:cubicBezTo>
                    <a:pt x="1242" y="59"/>
                    <a:pt x="1245" y="58"/>
                    <a:pt x="1249" y="57"/>
                  </a:cubicBezTo>
                  <a:cubicBezTo>
                    <a:pt x="1253" y="55"/>
                    <a:pt x="1258" y="54"/>
                    <a:pt x="1262" y="52"/>
                  </a:cubicBezTo>
                  <a:cubicBezTo>
                    <a:pt x="1265" y="51"/>
                    <a:pt x="1268" y="50"/>
                    <a:pt x="1270" y="49"/>
                  </a:cubicBezTo>
                  <a:cubicBezTo>
                    <a:pt x="1272" y="49"/>
                    <a:pt x="1274" y="48"/>
                    <a:pt x="1275" y="48"/>
                  </a:cubicBezTo>
                  <a:cubicBezTo>
                    <a:pt x="1276" y="48"/>
                    <a:pt x="1277" y="47"/>
                    <a:pt x="1277" y="47"/>
                  </a:cubicBezTo>
                  <a:cubicBezTo>
                    <a:pt x="1334" y="30"/>
                    <a:pt x="1412" y="12"/>
                    <a:pt x="1497" y="9"/>
                  </a:cubicBezTo>
                  <a:cubicBezTo>
                    <a:pt x="1749" y="0"/>
                    <a:pt x="2061" y="124"/>
                    <a:pt x="2061" y="795"/>
                  </a:cubicBezTo>
                  <a:close/>
                </a:path>
              </a:pathLst>
            </a:custGeom>
            <a:solidFill>
              <a:srgbClr val="754A7D"/>
            </a:solidFill>
            <a:ln>
              <a:noFill/>
            </a:ln>
          </p:spPr>
          <p:txBody>
            <a:bodyPr vert="horz" wrap="square" lIns="91440" tIns="45720" rIns="91440" bIns="45720" numCol="1" anchor="t" anchorCtr="0" compatLnSpc="1">
              <a:prstTxWarp prst="textNoShape">
                <a:avLst/>
              </a:prstTxWarp>
            </a:bodyPr>
            <a:lstStyle/>
            <a:p>
              <a:endParaRPr lang="en-ID"/>
            </a:p>
          </p:txBody>
        </p:sp>
        <p:sp>
          <p:nvSpPr>
            <p:cNvPr id="76" name="Oval 75">
              <a:extLst>
                <a:ext uri="{FF2B5EF4-FFF2-40B4-BE49-F238E27FC236}">
                  <a16:creationId xmlns:a16="http://schemas.microsoft.com/office/drawing/2014/main" id="{FE31712D-AB08-49CA-93C2-3AFEEB2A71C9}"/>
                </a:ext>
              </a:extLst>
            </p:cNvPr>
            <p:cNvSpPr/>
            <p:nvPr/>
          </p:nvSpPr>
          <p:spPr>
            <a:xfrm>
              <a:off x="6015038" y="4041775"/>
              <a:ext cx="1356519" cy="1356519"/>
            </a:xfrm>
            <a:prstGeom prst="ellipse">
              <a:avLst/>
            </a:prstGeom>
            <a:gradFill>
              <a:gsLst>
                <a:gs pos="0">
                  <a:schemeClr val="bg1">
                    <a:alpha val="0"/>
                  </a:schemeClr>
                </a:gs>
                <a:gs pos="100000">
                  <a:srgbClr val="F98C70"/>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Freeform 6">
              <a:extLst>
                <a:ext uri="{FF2B5EF4-FFF2-40B4-BE49-F238E27FC236}">
                  <a16:creationId xmlns:a16="http://schemas.microsoft.com/office/drawing/2014/main" id="{1C66F84E-B3E9-4582-AC81-86B970F8C38B}"/>
                </a:ext>
              </a:extLst>
            </p:cNvPr>
            <p:cNvSpPr>
              <a:spLocks/>
            </p:cNvSpPr>
            <p:nvPr/>
          </p:nvSpPr>
          <p:spPr bwMode="auto">
            <a:xfrm>
              <a:off x="7335838" y="2465388"/>
              <a:ext cx="182563" cy="180975"/>
            </a:xfrm>
            <a:custGeom>
              <a:avLst/>
              <a:gdLst>
                <a:gd name="T0" fmla="*/ 117 w 117"/>
                <a:gd name="T1" fmla="*/ 58 h 117"/>
                <a:gd name="T2" fmla="*/ 59 w 117"/>
                <a:gd name="T3" fmla="*/ 116 h 117"/>
                <a:gd name="T4" fmla="*/ 0 w 117"/>
                <a:gd name="T5" fmla="*/ 58 h 117"/>
                <a:gd name="T6" fmla="*/ 58 w 117"/>
                <a:gd name="T7" fmla="*/ 0 h 117"/>
                <a:gd name="T8" fmla="*/ 117 w 117"/>
                <a:gd name="T9" fmla="*/ 58 h 117"/>
              </a:gdLst>
              <a:ahLst/>
              <a:cxnLst>
                <a:cxn ang="0">
                  <a:pos x="T0" y="T1"/>
                </a:cxn>
                <a:cxn ang="0">
                  <a:pos x="T2" y="T3"/>
                </a:cxn>
                <a:cxn ang="0">
                  <a:pos x="T4" y="T5"/>
                </a:cxn>
                <a:cxn ang="0">
                  <a:pos x="T6" y="T7"/>
                </a:cxn>
                <a:cxn ang="0">
                  <a:pos x="T8" y="T9"/>
                </a:cxn>
              </a:cxnLst>
              <a:rect l="0" t="0" r="r" b="b"/>
              <a:pathLst>
                <a:path w="117" h="117">
                  <a:moveTo>
                    <a:pt x="117" y="58"/>
                  </a:moveTo>
                  <a:cubicBezTo>
                    <a:pt x="117" y="90"/>
                    <a:pt x="91" y="116"/>
                    <a:pt x="59" y="116"/>
                  </a:cubicBezTo>
                  <a:cubicBezTo>
                    <a:pt x="27" y="117"/>
                    <a:pt x="0" y="91"/>
                    <a:pt x="0" y="58"/>
                  </a:cubicBezTo>
                  <a:cubicBezTo>
                    <a:pt x="0" y="26"/>
                    <a:pt x="26" y="0"/>
                    <a:pt x="58" y="0"/>
                  </a:cubicBezTo>
                  <a:cubicBezTo>
                    <a:pt x="90" y="0"/>
                    <a:pt x="117" y="26"/>
                    <a:pt x="117"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7">
              <a:extLst>
                <a:ext uri="{FF2B5EF4-FFF2-40B4-BE49-F238E27FC236}">
                  <a16:creationId xmlns:a16="http://schemas.microsoft.com/office/drawing/2014/main" id="{087DA119-0065-4163-A599-ED04AAF3670E}"/>
                </a:ext>
              </a:extLst>
            </p:cNvPr>
            <p:cNvSpPr>
              <a:spLocks/>
            </p:cNvSpPr>
            <p:nvPr/>
          </p:nvSpPr>
          <p:spPr bwMode="auto">
            <a:xfrm>
              <a:off x="7632700" y="2463800"/>
              <a:ext cx="180975" cy="180975"/>
            </a:xfrm>
            <a:custGeom>
              <a:avLst/>
              <a:gdLst>
                <a:gd name="T0" fmla="*/ 117 w 117"/>
                <a:gd name="T1" fmla="*/ 58 h 117"/>
                <a:gd name="T2" fmla="*/ 59 w 117"/>
                <a:gd name="T3" fmla="*/ 117 h 117"/>
                <a:gd name="T4" fmla="*/ 0 w 117"/>
                <a:gd name="T5" fmla="*/ 59 h 117"/>
                <a:gd name="T6" fmla="*/ 58 w 117"/>
                <a:gd name="T7" fmla="*/ 1 h 117"/>
                <a:gd name="T8" fmla="*/ 117 w 117"/>
                <a:gd name="T9" fmla="*/ 58 h 117"/>
              </a:gdLst>
              <a:ahLst/>
              <a:cxnLst>
                <a:cxn ang="0">
                  <a:pos x="T0" y="T1"/>
                </a:cxn>
                <a:cxn ang="0">
                  <a:pos x="T2" y="T3"/>
                </a:cxn>
                <a:cxn ang="0">
                  <a:pos x="T4" y="T5"/>
                </a:cxn>
                <a:cxn ang="0">
                  <a:pos x="T6" y="T7"/>
                </a:cxn>
                <a:cxn ang="0">
                  <a:pos x="T8" y="T9"/>
                </a:cxn>
              </a:cxnLst>
              <a:rect l="0" t="0" r="r" b="b"/>
              <a:pathLst>
                <a:path w="117" h="117">
                  <a:moveTo>
                    <a:pt x="117" y="58"/>
                  </a:moveTo>
                  <a:cubicBezTo>
                    <a:pt x="117" y="91"/>
                    <a:pt x="91" y="117"/>
                    <a:pt x="59" y="117"/>
                  </a:cubicBezTo>
                  <a:cubicBezTo>
                    <a:pt x="27" y="117"/>
                    <a:pt x="0" y="91"/>
                    <a:pt x="0" y="59"/>
                  </a:cubicBezTo>
                  <a:cubicBezTo>
                    <a:pt x="0" y="27"/>
                    <a:pt x="26" y="1"/>
                    <a:pt x="58" y="1"/>
                  </a:cubicBezTo>
                  <a:cubicBezTo>
                    <a:pt x="90" y="0"/>
                    <a:pt x="117" y="26"/>
                    <a:pt x="117"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9" name="Oval 8">
              <a:extLst>
                <a:ext uri="{FF2B5EF4-FFF2-40B4-BE49-F238E27FC236}">
                  <a16:creationId xmlns:a16="http://schemas.microsoft.com/office/drawing/2014/main" id="{9FF6282D-23F4-4A0F-9F9A-9F44C856B644}"/>
                </a:ext>
              </a:extLst>
            </p:cNvPr>
            <p:cNvSpPr>
              <a:spLocks noChangeArrowheads="1"/>
            </p:cNvSpPr>
            <p:nvPr/>
          </p:nvSpPr>
          <p:spPr bwMode="auto">
            <a:xfrm>
              <a:off x="7048500" y="2466975"/>
              <a:ext cx="179388" cy="1793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1" name="Freeform 11">
              <a:extLst>
                <a:ext uri="{FF2B5EF4-FFF2-40B4-BE49-F238E27FC236}">
                  <a16:creationId xmlns:a16="http://schemas.microsoft.com/office/drawing/2014/main" id="{05DACA4F-6729-4A3D-89AA-7A0856F8786A}"/>
                </a:ext>
              </a:extLst>
            </p:cNvPr>
            <p:cNvSpPr>
              <a:spLocks/>
            </p:cNvSpPr>
            <p:nvPr/>
          </p:nvSpPr>
          <p:spPr bwMode="auto">
            <a:xfrm>
              <a:off x="6113463" y="6411913"/>
              <a:ext cx="344488" cy="450850"/>
            </a:xfrm>
            <a:custGeom>
              <a:avLst/>
              <a:gdLst>
                <a:gd name="T0" fmla="*/ 154 w 222"/>
                <a:gd name="T1" fmla="*/ 38 h 291"/>
                <a:gd name="T2" fmla="*/ 168 w 222"/>
                <a:gd name="T3" fmla="*/ 112 h 291"/>
                <a:gd name="T4" fmla="*/ 203 w 222"/>
                <a:gd name="T5" fmla="*/ 237 h 291"/>
                <a:gd name="T6" fmla="*/ 55 w 222"/>
                <a:gd name="T7" fmla="*/ 222 h 291"/>
                <a:gd name="T8" fmla="*/ 22 w 222"/>
                <a:gd name="T9" fmla="*/ 139 h 291"/>
                <a:gd name="T10" fmla="*/ 7 w 222"/>
                <a:gd name="T11" fmla="*/ 75 h 291"/>
                <a:gd name="T12" fmla="*/ 54 w 222"/>
                <a:gd name="T13" fmla="*/ 0 h 291"/>
                <a:gd name="T14" fmla="*/ 154 w 222"/>
                <a:gd name="T15" fmla="*/ 38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91">
                  <a:moveTo>
                    <a:pt x="154" y="38"/>
                  </a:moveTo>
                  <a:cubicBezTo>
                    <a:pt x="154" y="38"/>
                    <a:pt x="160" y="89"/>
                    <a:pt x="168" y="112"/>
                  </a:cubicBezTo>
                  <a:cubicBezTo>
                    <a:pt x="177" y="135"/>
                    <a:pt x="222" y="187"/>
                    <a:pt x="203" y="237"/>
                  </a:cubicBezTo>
                  <a:cubicBezTo>
                    <a:pt x="182" y="291"/>
                    <a:pt x="92" y="239"/>
                    <a:pt x="55" y="222"/>
                  </a:cubicBezTo>
                  <a:cubicBezTo>
                    <a:pt x="18" y="206"/>
                    <a:pt x="26" y="176"/>
                    <a:pt x="22" y="139"/>
                  </a:cubicBezTo>
                  <a:cubicBezTo>
                    <a:pt x="18" y="102"/>
                    <a:pt x="0" y="101"/>
                    <a:pt x="7" y="75"/>
                  </a:cubicBezTo>
                  <a:cubicBezTo>
                    <a:pt x="14" y="49"/>
                    <a:pt x="54" y="0"/>
                    <a:pt x="54" y="0"/>
                  </a:cubicBezTo>
                  <a:lnTo>
                    <a:pt x="154" y="3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2" name="Freeform 12">
              <a:extLst>
                <a:ext uri="{FF2B5EF4-FFF2-40B4-BE49-F238E27FC236}">
                  <a16:creationId xmlns:a16="http://schemas.microsoft.com/office/drawing/2014/main" id="{45B0350C-B8C3-4158-A444-7024A1CF1937}"/>
                </a:ext>
              </a:extLst>
            </p:cNvPr>
            <p:cNvSpPr>
              <a:spLocks/>
            </p:cNvSpPr>
            <p:nvPr/>
          </p:nvSpPr>
          <p:spPr bwMode="auto">
            <a:xfrm>
              <a:off x="6188075" y="6370638"/>
              <a:ext cx="177800" cy="144462"/>
            </a:xfrm>
            <a:custGeom>
              <a:avLst/>
              <a:gdLst>
                <a:gd name="T0" fmla="*/ 23 w 115"/>
                <a:gd name="T1" fmla="*/ 0 h 94"/>
                <a:gd name="T2" fmla="*/ 1 w 115"/>
                <a:gd name="T3" fmla="*/ 33 h 94"/>
                <a:gd name="T4" fmla="*/ 107 w 115"/>
                <a:gd name="T5" fmla="*/ 74 h 94"/>
                <a:gd name="T6" fmla="*/ 115 w 115"/>
                <a:gd name="T7" fmla="*/ 37 h 94"/>
                <a:gd name="T8" fmla="*/ 23 w 115"/>
                <a:gd name="T9" fmla="*/ 0 h 94"/>
              </a:gdLst>
              <a:ahLst/>
              <a:cxnLst>
                <a:cxn ang="0">
                  <a:pos x="T0" y="T1"/>
                </a:cxn>
                <a:cxn ang="0">
                  <a:pos x="T2" y="T3"/>
                </a:cxn>
                <a:cxn ang="0">
                  <a:pos x="T4" y="T5"/>
                </a:cxn>
                <a:cxn ang="0">
                  <a:pos x="T6" y="T7"/>
                </a:cxn>
                <a:cxn ang="0">
                  <a:pos x="T8" y="T9"/>
                </a:cxn>
              </a:cxnLst>
              <a:rect l="0" t="0" r="r" b="b"/>
              <a:pathLst>
                <a:path w="115" h="94">
                  <a:moveTo>
                    <a:pt x="23" y="0"/>
                  </a:moveTo>
                  <a:cubicBezTo>
                    <a:pt x="23" y="0"/>
                    <a:pt x="0" y="32"/>
                    <a:pt x="1" y="33"/>
                  </a:cubicBezTo>
                  <a:cubicBezTo>
                    <a:pt x="2" y="34"/>
                    <a:pt x="100" y="94"/>
                    <a:pt x="107" y="74"/>
                  </a:cubicBezTo>
                  <a:cubicBezTo>
                    <a:pt x="112" y="59"/>
                    <a:pt x="115" y="37"/>
                    <a:pt x="115" y="37"/>
                  </a:cubicBezTo>
                  <a:lnTo>
                    <a:pt x="23" y="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4" name="Freeform 13">
              <a:extLst>
                <a:ext uri="{FF2B5EF4-FFF2-40B4-BE49-F238E27FC236}">
                  <a16:creationId xmlns:a16="http://schemas.microsoft.com/office/drawing/2014/main" id="{7090F9A7-3E47-421B-8EED-9AC29E094A53}"/>
                </a:ext>
              </a:extLst>
            </p:cNvPr>
            <p:cNvSpPr>
              <a:spLocks/>
            </p:cNvSpPr>
            <p:nvPr/>
          </p:nvSpPr>
          <p:spPr bwMode="auto">
            <a:xfrm>
              <a:off x="5456238" y="6524625"/>
              <a:ext cx="455613" cy="346075"/>
            </a:xfrm>
            <a:custGeom>
              <a:avLst/>
              <a:gdLst>
                <a:gd name="T0" fmla="*/ 162 w 294"/>
                <a:gd name="T1" fmla="*/ 1 h 223"/>
                <a:gd name="T2" fmla="*/ 105 w 294"/>
                <a:gd name="T3" fmla="*/ 68 h 223"/>
                <a:gd name="T4" fmla="*/ 3 w 294"/>
                <a:gd name="T5" fmla="*/ 166 h 223"/>
                <a:gd name="T6" fmla="*/ 153 w 294"/>
                <a:gd name="T7" fmla="*/ 205 h 223"/>
                <a:gd name="T8" fmla="*/ 246 w 294"/>
                <a:gd name="T9" fmla="*/ 120 h 223"/>
                <a:gd name="T10" fmla="*/ 292 w 294"/>
                <a:gd name="T11" fmla="*/ 69 h 223"/>
                <a:gd name="T12" fmla="*/ 272 w 294"/>
                <a:gd name="T13" fmla="*/ 0 h 223"/>
                <a:gd name="T14" fmla="*/ 240 w 294"/>
                <a:gd name="T15" fmla="*/ 7 h 223"/>
                <a:gd name="T16" fmla="*/ 162 w 294"/>
                <a:gd name="T17"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223">
                  <a:moveTo>
                    <a:pt x="162" y="1"/>
                  </a:moveTo>
                  <a:cubicBezTo>
                    <a:pt x="162" y="1"/>
                    <a:pt x="132" y="28"/>
                    <a:pt x="105" y="68"/>
                  </a:cubicBezTo>
                  <a:cubicBezTo>
                    <a:pt x="78" y="109"/>
                    <a:pt x="6" y="111"/>
                    <a:pt x="3" y="166"/>
                  </a:cubicBezTo>
                  <a:cubicBezTo>
                    <a:pt x="0" y="221"/>
                    <a:pt x="101" y="223"/>
                    <a:pt x="153" y="205"/>
                  </a:cubicBezTo>
                  <a:cubicBezTo>
                    <a:pt x="206" y="187"/>
                    <a:pt x="214" y="133"/>
                    <a:pt x="246" y="120"/>
                  </a:cubicBezTo>
                  <a:cubicBezTo>
                    <a:pt x="278" y="106"/>
                    <a:pt x="294" y="95"/>
                    <a:pt x="292" y="69"/>
                  </a:cubicBezTo>
                  <a:cubicBezTo>
                    <a:pt x="289" y="43"/>
                    <a:pt x="272" y="0"/>
                    <a:pt x="272" y="0"/>
                  </a:cubicBezTo>
                  <a:cubicBezTo>
                    <a:pt x="272" y="0"/>
                    <a:pt x="252" y="6"/>
                    <a:pt x="240" y="7"/>
                  </a:cubicBezTo>
                  <a:cubicBezTo>
                    <a:pt x="229" y="9"/>
                    <a:pt x="189" y="9"/>
                    <a:pt x="162" y="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5" name="Freeform 14">
              <a:extLst>
                <a:ext uri="{FF2B5EF4-FFF2-40B4-BE49-F238E27FC236}">
                  <a16:creationId xmlns:a16="http://schemas.microsoft.com/office/drawing/2014/main" id="{1E7F91D1-3DC9-4F9B-90A1-E0143D2724BF}"/>
                </a:ext>
              </a:extLst>
            </p:cNvPr>
            <p:cNvSpPr>
              <a:spLocks/>
            </p:cNvSpPr>
            <p:nvPr/>
          </p:nvSpPr>
          <p:spPr bwMode="auto">
            <a:xfrm>
              <a:off x="5688013" y="3962400"/>
              <a:ext cx="579438" cy="1104900"/>
            </a:xfrm>
            <a:custGeom>
              <a:avLst/>
              <a:gdLst>
                <a:gd name="T0" fmla="*/ 373 w 373"/>
                <a:gd name="T1" fmla="*/ 161 h 714"/>
                <a:gd name="T2" fmla="*/ 337 w 373"/>
                <a:gd name="T3" fmla="*/ 360 h 714"/>
                <a:gd name="T4" fmla="*/ 337 w 373"/>
                <a:gd name="T5" fmla="*/ 360 h 714"/>
                <a:gd name="T6" fmla="*/ 320 w 373"/>
                <a:gd name="T7" fmla="*/ 426 h 714"/>
                <a:gd name="T8" fmla="*/ 231 w 373"/>
                <a:gd name="T9" fmla="*/ 524 h 714"/>
                <a:gd name="T10" fmla="*/ 42 w 373"/>
                <a:gd name="T11" fmla="*/ 714 h 714"/>
                <a:gd name="T12" fmla="*/ 0 w 373"/>
                <a:gd name="T13" fmla="*/ 634 h 714"/>
                <a:gd name="T14" fmla="*/ 161 w 373"/>
                <a:gd name="T15" fmla="*/ 447 h 714"/>
                <a:gd name="T16" fmla="*/ 218 w 373"/>
                <a:gd name="T17" fmla="*/ 382 h 714"/>
                <a:gd name="T18" fmla="*/ 270 w 373"/>
                <a:gd name="T19" fmla="*/ 152 h 714"/>
                <a:gd name="T20" fmla="*/ 336 w 373"/>
                <a:gd name="T21" fmla="*/ 0 h 714"/>
                <a:gd name="T22" fmla="*/ 373 w 373"/>
                <a:gd name="T23" fmla="*/ 161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714">
                  <a:moveTo>
                    <a:pt x="373" y="161"/>
                  </a:moveTo>
                  <a:cubicBezTo>
                    <a:pt x="373" y="161"/>
                    <a:pt x="353" y="281"/>
                    <a:pt x="337" y="360"/>
                  </a:cubicBezTo>
                  <a:cubicBezTo>
                    <a:pt x="337" y="360"/>
                    <a:pt x="337" y="360"/>
                    <a:pt x="337" y="360"/>
                  </a:cubicBezTo>
                  <a:cubicBezTo>
                    <a:pt x="330" y="392"/>
                    <a:pt x="324" y="418"/>
                    <a:pt x="320" y="426"/>
                  </a:cubicBezTo>
                  <a:cubicBezTo>
                    <a:pt x="316" y="436"/>
                    <a:pt x="278" y="477"/>
                    <a:pt x="231" y="524"/>
                  </a:cubicBezTo>
                  <a:cubicBezTo>
                    <a:pt x="150" y="608"/>
                    <a:pt x="42" y="714"/>
                    <a:pt x="42" y="714"/>
                  </a:cubicBezTo>
                  <a:cubicBezTo>
                    <a:pt x="0" y="634"/>
                    <a:pt x="0" y="634"/>
                    <a:pt x="0" y="634"/>
                  </a:cubicBezTo>
                  <a:cubicBezTo>
                    <a:pt x="0" y="634"/>
                    <a:pt x="96" y="522"/>
                    <a:pt x="161" y="447"/>
                  </a:cubicBezTo>
                  <a:cubicBezTo>
                    <a:pt x="191" y="413"/>
                    <a:pt x="214" y="386"/>
                    <a:pt x="218" y="382"/>
                  </a:cubicBezTo>
                  <a:cubicBezTo>
                    <a:pt x="232" y="370"/>
                    <a:pt x="248" y="251"/>
                    <a:pt x="270" y="152"/>
                  </a:cubicBezTo>
                  <a:cubicBezTo>
                    <a:pt x="292" y="54"/>
                    <a:pt x="336" y="0"/>
                    <a:pt x="336" y="0"/>
                  </a:cubicBezTo>
                  <a:lnTo>
                    <a:pt x="373" y="161"/>
                  </a:ln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7" name="Freeform 15">
              <a:extLst>
                <a:ext uri="{FF2B5EF4-FFF2-40B4-BE49-F238E27FC236}">
                  <a16:creationId xmlns:a16="http://schemas.microsoft.com/office/drawing/2014/main" id="{080388E2-29E8-4659-B838-1F7842F78A54}"/>
                </a:ext>
              </a:extLst>
            </p:cNvPr>
            <p:cNvSpPr>
              <a:spLocks/>
            </p:cNvSpPr>
            <p:nvPr/>
          </p:nvSpPr>
          <p:spPr bwMode="auto">
            <a:xfrm>
              <a:off x="5688013" y="4654550"/>
              <a:ext cx="358775" cy="412750"/>
            </a:xfrm>
            <a:custGeom>
              <a:avLst/>
              <a:gdLst>
                <a:gd name="T0" fmla="*/ 231 w 231"/>
                <a:gd name="T1" fmla="*/ 77 h 267"/>
                <a:gd name="T2" fmla="*/ 42 w 231"/>
                <a:gd name="T3" fmla="*/ 267 h 267"/>
                <a:gd name="T4" fmla="*/ 0 w 231"/>
                <a:gd name="T5" fmla="*/ 187 h 267"/>
                <a:gd name="T6" fmla="*/ 161 w 231"/>
                <a:gd name="T7" fmla="*/ 0 h 267"/>
                <a:gd name="T8" fmla="*/ 231 w 231"/>
                <a:gd name="T9" fmla="*/ 77 h 267"/>
              </a:gdLst>
              <a:ahLst/>
              <a:cxnLst>
                <a:cxn ang="0">
                  <a:pos x="T0" y="T1"/>
                </a:cxn>
                <a:cxn ang="0">
                  <a:pos x="T2" y="T3"/>
                </a:cxn>
                <a:cxn ang="0">
                  <a:pos x="T4" y="T5"/>
                </a:cxn>
                <a:cxn ang="0">
                  <a:pos x="T6" y="T7"/>
                </a:cxn>
                <a:cxn ang="0">
                  <a:pos x="T8" y="T9"/>
                </a:cxn>
              </a:cxnLst>
              <a:rect l="0" t="0" r="r" b="b"/>
              <a:pathLst>
                <a:path w="231" h="267">
                  <a:moveTo>
                    <a:pt x="231" y="77"/>
                  </a:moveTo>
                  <a:cubicBezTo>
                    <a:pt x="150" y="161"/>
                    <a:pt x="42" y="267"/>
                    <a:pt x="42" y="267"/>
                  </a:cubicBezTo>
                  <a:cubicBezTo>
                    <a:pt x="0" y="187"/>
                    <a:pt x="0" y="187"/>
                    <a:pt x="0" y="187"/>
                  </a:cubicBezTo>
                  <a:cubicBezTo>
                    <a:pt x="0" y="187"/>
                    <a:pt x="96" y="75"/>
                    <a:pt x="161" y="0"/>
                  </a:cubicBezTo>
                  <a:cubicBezTo>
                    <a:pt x="180" y="10"/>
                    <a:pt x="217" y="33"/>
                    <a:pt x="231" y="77"/>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8" name="Freeform 16">
              <a:extLst>
                <a:ext uri="{FF2B5EF4-FFF2-40B4-BE49-F238E27FC236}">
                  <a16:creationId xmlns:a16="http://schemas.microsoft.com/office/drawing/2014/main" id="{A8E5A34A-1152-4BFA-8EA9-F5576A629BF1}"/>
                </a:ext>
              </a:extLst>
            </p:cNvPr>
            <p:cNvSpPr>
              <a:spLocks/>
            </p:cNvSpPr>
            <p:nvPr/>
          </p:nvSpPr>
          <p:spPr bwMode="auto">
            <a:xfrm>
              <a:off x="5707063" y="6470650"/>
              <a:ext cx="171450" cy="85725"/>
            </a:xfrm>
            <a:custGeom>
              <a:avLst/>
              <a:gdLst>
                <a:gd name="T0" fmla="*/ 5 w 111"/>
                <a:gd name="T1" fmla="*/ 0 h 55"/>
                <a:gd name="T2" fmla="*/ 0 w 111"/>
                <a:gd name="T3" fmla="*/ 36 h 55"/>
                <a:gd name="T4" fmla="*/ 110 w 111"/>
                <a:gd name="T5" fmla="*/ 35 h 55"/>
                <a:gd name="T6" fmla="*/ 111 w 111"/>
                <a:gd name="T7" fmla="*/ 2 h 55"/>
                <a:gd name="T8" fmla="*/ 5 w 111"/>
                <a:gd name="T9" fmla="*/ 0 h 55"/>
              </a:gdLst>
              <a:ahLst/>
              <a:cxnLst>
                <a:cxn ang="0">
                  <a:pos x="T0" y="T1"/>
                </a:cxn>
                <a:cxn ang="0">
                  <a:pos x="T2" y="T3"/>
                </a:cxn>
                <a:cxn ang="0">
                  <a:pos x="T4" y="T5"/>
                </a:cxn>
                <a:cxn ang="0">
                  <a:pos x="T6" y="T7"/>
                </a:cxn>
                <a:cxn ang="0">
                  <a:pos x="T8" y="T9"/>
                </a:cxn>
              </a:cxnLst>
              <a:rect l="0" t="0" r="r" b="b"/>
              <a:pathLst>
                <a:path w="111" h="55">
                  <a:moveTo>
                    <a:pt x="5" y="0"/>
                  </a:moveTo>
                  <a:cubicBezTo>
                    <a:pt x="0" y="36"/>
                    <a:pt x="0" y="36"/>
                    <a:pt x="0" y="36"/>
                  </a:cubicBezTo>
                  <a:cubicBezTo>
                    <a:pt x="0" y="36"/>
                    <a:pt x="52" y="55"/>
                    <a:pt x="110" y="35"/>
                  </a:cubicBezTo>
                  <a:cubicBezTo>
                    <a:pt x="111" y="2"/>
                    <a:pt x="111" y="2"/>
                    <a:pt x="111" y="2"/>
                  </a:cubicBezTo>
                  <a:lnTo>
                    <a:pt x="5" y="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9" name="Freeform 17">
              <a:extLst>
                <a:ext uri="{FF2B5EF4-FFF2-40B4-BE49-F238E27FC236}">
                  <a16:creationId xmlns:a16="http://schemas.microsoft.com/office/drawing/2014/main" id="{B3090125-1CE0-4593-927A-BC94DC4627FF}"/>
                </a:ext>
              </a:extLst>
            </p:cNvPr>
            <p:cNvSpPr>
              <a:spLocks/>
            </p:cNvSpPr>
            <p:nvPr/>
          </p:nvSpPr>
          <p:spPr bwMode="auto">
            <a:xfrm>
              <a:off x="6007100" y="3854450"/>
              <a:ext cx="1033463" cy="1203325"/>
            </a:xfrm>
            <a:custGeom>
              <a:avLst/>
              <a:gdLst>
                <a:gd name="T0" fmla="*/ 553 w 667"/>
                <a:gd name="T1" fmla="*/ 766 h 777"/>
                <a:gd name="T2" fmla="*/ 0 w 667"/>
                <a:gd name="T3" fmla="*/ 766 h 777"/>
                <a:gd name="T4" fmla="*/ 164 w 667"/>
                <a:gd name="T5" fmla="*/ 624 h 777"/>
                <a:gd name="T6" fmla="*/ 118 w 667"/>
                <a:gd name="T7" fmla="*/ 357 h 777"/>
                <a:gd name="T8" fmla="*/ 131 w 667"/>
                <a:gd name="T9" fmla="*/ 69 h 777"/>
                <a:gd name="T10" fmla="*/ 279 w 667"/>
                <a:gd name="T11" fmla="*/ 0 h 777"/>
                <a:gd name="T12" fmla="*/ 448 w 667"/>
                <a:gd name="T13" fmla="*/ 6 h 777"/>
                <a:gd name="T14" fmla="*/ 496 w 667"/>
                <a:gd name="T15" fmla="*/ 22 h 777"/>
                <a:gd name="T16" fmla="*/ 649 w 667"/>
                <a:gd name="T17" fmla="*/ 128 h 777"/>
                <a:gd name="T18" fmla="*/ 535 w 667"/>
                <a:gd name="T19" fmla="*/ 369 h 777"/>
                <a:gd name="T20" fmla="*/ 534 w 667"/>
                <a:gd name="T21" fmla="*/ 391 h 777"/>
                <a:gd name="T22" fmla="*/ 534 w 667"/>
                <a:gd name="T23" fmla="*/ 391 h 777"/>
                <a:gd name="T24" fmla="*/ 532 w 667"/>
                <a:gd name="T25" fmla="*/ 466 h 777"/>
                <a:gd name="T26" fmla="*/ 531 w 667"/>
                <a:gd name="T27" fmla="*/ 577 h 777"/>
                <a:gd name="T28" fmla="*/ 553 w 667"/>
                <a:gd name="T29" fmla="*/ 76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777">
                  <a:moveTo>
                    <a:pt x="553" y="766"/>
                  </a:moveTo>
                  <a:cubicBezTo>
                    <a:pt x="556" y="777"/>
                    <a:pt x="0" y="766"/>
                    <a:pt x="0" y="766"/>
                  </a:cubicBezTo>
                  <a:cubicBezTo>
                    <a:pt x="0" y="766"/>
                    <a:pt x="154" y="654"/>
                    <a:pt x="164" y="624"/>
                  </a:cubicBezTo>
                  <a:cubicBezTo>
                    <a:pt x="174" y="595"/>
                    <a:pt x="125" y="415"/>
                    <a:pt x="118" y="357"/>
                  </a:cubicBezTo>
                  <a:cubicBezTo>
                    <a:pt x="113" y="310"/>
                    <a:pt x="100" y="101"/>
                    <a:pt x="131" y="69"/>
                  </a:cubicBezTo>
                  <a:cubicBezTo>
                    <a:pt x="163" y="35"/>
                    <a:pt x="279" y="0"/>
                    <a:pt x="279" y="0"/>
                  </a:cubicBezTo>
                  <a:cubicBezTo>
                    <a:pt x="448" y="6"/>
                    <a:pt x="448" y="6"/>
                    <a:pt x="448" y="6"/>
                  </a:cubicBezTo>
                  <a:cubicBezTo>
                    <a:pt x="448" y="6"/>
                    <a:pt x="476" y="12"/>
                    <a:pt x="496" y="22"/>
                  </a:cubicBezTo>
                  <a:cubicBezTo>
                    <a:pt x="516" y="31"/>
                    <a:pt x="630" y="71"/>
                    <a:pt x="649" y="128"/>
                  </a:cubicBezTo>
                  <a:cubicBezTo>
                    <a:pt x="667" y="185"/>
                    <a:pt x="535" y="369"/>
                    <a:pt x="535" y="369"/>
                  </a:cubicBezTo>
                  <a:cubicBezTo>
                    <a:pt x="535" y="369"/>
                    <a:pt x="535" y="377"/>
                    <a:pt x="534" y="391"/>
                  </a:cubicBezTo>
                  <a:cubicBezTo>
                    <a:pt x="534" y="391"/>
                    <a:pt x="534" y="391"/>
                    <a:pt x="534" y="391"/>
                  </a:cubicBezTo>
                  <a:cubicBezTo>
                    <a:pt x="534" y="409"/>
                    <a:pt x="533" y="436"/>
                    <a:pt x="532" y="466"/>
                  </a:cubicBezTo>
                  <a:cubicBezTo>
                    <a:pt x="531" y="504"/>
                    <a:pt x="531" y="546"/>
                    <a:pt x="531" y="577"/>
                  </a:cubicBezTo>
                  <a:cubicBezTo>
                    <a:pt x="531" y="650"/>
                    <a:pt x="550" y="756"/>
                    <a:pt x="553" y="766"/>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0" name="Freeform 18">
              <a:extLst>
                <a:ext uri="{FF2B5EF4-FFF2-40B4-BE49-F238E27FC236}">
                  <a16:creationId xmlns:a16="http://schemas.microsoft.com/office/drawing/2014/main" id="{A5C759A8-F01C-424D-8502-8036BA20B5F0}"/>
                </a:ext>
              </a:extLst>
            </p:cNvPr>
            <p:cNvSpPr>
              <a:spLocks/>
            </p:cNvSpPr>
            <p:nvPr/>
          </p:nvSpPr>
          <p:spPr bwMode="auto">
            <a:xfrm>
              <a:off x="5387975" y="4997450"/>
              <a:ext cx="1597025" cy="1516062"/>
            </a:xfrm>
            <a:custGeom>
              <a:avLst/>
              <a:gdLst>
                <a:gd name="T0" fmla="*/ 952 w 1030"/>
                <a:gd name="T1" fmla="*/ 28 h 979"/>
                <a:gd name="T2" fmla="*/ 1029 w 1030"/>
                <a:gd name="T3" fmla="*/ 216 h 979"/>
                <a:gd name="T4" fmla="*/ 874 w 1030"/>
                <a:gd name="T5" fmla="*/ 582 h 979"/>
                <a:gd name="T6" fmla="*/ 644 w 1030"/>
                <a:gd name="T7" fmla="*/ 927 h 979"/>
                <a:gd name="T8" fmla="*/ 524 w 1030"/>
                <a:gd name="T9" fmla="*/ 891 h 979"/>
                <a:gd name="T10" fmla="*/ 650 w 1030"/>
                <a:gd name="T11" fmla="*/ 547 h 979"/>
                <a:gd name="T12" fmla="*/ 724 w 1030"/>
                <a:gd name="T13" fmla="*/ 289 h 979"/>
                <a:gd name="T14" fmla="*/ 633 w 1030"/>
                <a:gd name="T15" fmla="*/ 228 h 979"/>
                <a:gd name="T16" fmla="*/ 308 w 1030"/>
                <a:gd name="T17" fmla="*/ 289 h 979"/>
                <a:gd name="T18" fmla="*/ 283 w 1030"/>
                <a:gd name="T19" fmla="*/ 499 h 979"/>
                <a:gd name="T20" fmla="*/ 336 w 1030"/>
                <a:gd name="T21" fmla="*/ 956 h 979"/>
                <a:gd name="T22" fmla="*/ 192 w 1030"/>
                <a:gd name="T23" fmla="*/ 959 h 979"/>
                <a:gd name="T24" fmla="*/ 8 w 1030"/>
                <a:gd name="T25" fmla="*/ 250 h 979"/>
                <a:gd name="T26" fmla="*/ 437 w 1030"/>
                <a:gd name="T27" fmla="*/ 0 h 979"/>
                <a:gd name="T28" fmla="*/ 952 w 1030"/>
                <a:gd name="T29" fmla="*/ 28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0" h="979">
                  <a:moveTo>
                    <a:pt x="952" y="28"/>
                  </a:moveTo>
                  <a:cubicBezTo>
                    <a:pt x="952" y="28"/>
                    <a:pt x="1028" y="140"/>
                    <a:pt x="1029" y="216"/>
                  </a:cubicBezTo>
                  <a:cubicBezTo>
                    <a:pt x="1030" y="291"/>
                    <a:pt x="895" y="546"/>
                    <a:pt x="874" y="582"/>
                  </a:cubicBezTo>
                  <a:cubicBezTo>
                    <a:pt x="813" y="691"/>
                    <a:pt x="644" y="927"/>
                    <a:pt x="644" y="927"/>
                  </a:cubicBezTo>
                  <a:cubicBezTo>
                    <a:pt x="644" y="927"/>
                    <a:pt x="615" y="926"/>
                    <a:pt x="524" y="891"/>
                  </a:cubicBezTo>
                  <a:cubicBezTo>
                    <a:pt x="524" y="891"/>
                    <a:pt x="636" y="580"/>
                    <a:pt x="650" y="547"/>
                  </a:cubicBezTo>
                  <a:cubicBezTo>
                    <a:pt x="711" y="410"/>
                    <a:pt x="745" y="313"/>
                    <a:pt x="724" y="289"/>
                  </a:cubicBezTo>
                  <a:cubicBezTo>
                    <a:pt x="704" y="266"/>
                    <a:pt x="649" y="242"/>
                    <a:pt x="633" y="228"/>
                  </a:cubicBezTo>
                  <a:cubicBezTo>
                    <a:pt x="616" y="214"/>
                    <a:pt x="337" y="281"/>
                    <a:pt x="308" y="289"/>
                  </a:cubicBezTo>
                  <a:cubicBezTo>
                    <a:pt x="232" y="308"/>
                    <a:pt x="267" y="440"/>
                    <a:pt x="283" y="499"/>
                  </a:cubicBezTo>
                  <a:cubicBezTo>
                    <a:pt x="311" y="598"/>
                    <a:pt x="336" y="956"/>
                    <a:pt x="336" y="956"/>
                  </a:cubicBezTo>
                  <a:cubicBezTo>
                    <a:pt x="336" y="956"/>
                    <a:pt x="282" y="979"/>
                    <a:pt x="192" y="959"/>
                  </a:cubicBezTo>
                  <a:cubicBezTo>
                    <a:pt x="192" y="959"/>
                    <a:pt x="14" y="314"/>
                    <a:pt x="8" y="250"/>
                  </a:cubicBezTo>
                  <a:cubicBezTo>
                    <a:pt x="3" y="186"/>
                    <a:pt x="0" y="80"/>
                    <a:pt x="437" y="0"/>
                  </a:cubicBezTo>
                  <a:lnTo>
                    <a:pt x="952" y="28"/>
                  </a:lnTo>
                  <a:close/>
                </a:path>
              </a:pathLst>
            </a:custGeom>
            <a:solidFill>
              <a:srgbClr val="452C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1" name="Freeform 19">
              <a:extLst>
                <a:ext uri="{FF2B5EF4-FFF2-40B4-BE49-F238E27FC236}">
                  <a16:creationId xmlns:a16="http://schemas.microsoft.com/office/drawing/2014/main" id="{67B7BEEF-88B5-429C-B626-529F889F54DA}"/>
                </a:ext>
              </a:extLst>
            </p:cNvPr>
            <p:cNvSpPr>
              <a:spLocks/>
            </p:cNvSpPr>
            <p:nvPr/>
          </p:nvSpPr>
          <p:spPr bwMode="auto">
            <a:xfrm>
              <a:off x="6283325" y="3235325"/>
              <a:ext cx="434975" cy="595312"/>
            </a:xfrm>
            <a:custGeom>
              <a:avLst/>
              <a:gdLst>
                <a:gd name="T0" fmla="*/ 147 w 280"/>
                <a:gd name="T1" fmla="*/ 33 h 384"/>
                <a:gd name="T2" fmla="*/ 33 w 280"/>
                <a:gd name="T3" fmla="*/ 184 h 384"/>
                <a:gd name="T4" fmla="*/ 191 w 280"/>
                <a:gd name="T5" fmla="*/ 345 h 384"/>
                <a:gd name="T6" fmla="*/ 276 w 280"/>
                <a:gd name="T7" fmla="*/ 131 h 384"/>
                <a:gd name="T8" fmla="*/ 147 w 280"/>
                <a:gd name="T9" fmla="*/ 33 h 384"/>
              </a:gdLst>
              <a:ahLst/>
              <a:cxnLst>
                <a:cxn ang="0">
                  <a:pos x="T0" y="T1"/>
                </a:cxn>
                <a:cxn ang="0">
                  <a:pos x="T2" y="T3"/>
                </a:cxn>
                <a:cxn ang="0">
                  <a:pos x="T4" y="T5"/>
                </a:cxn>
                <a:cxn ang="0">
                  <a:pos x="T6" y="T7"/>
                </a:cxn>
                <a:cxn ang="0">
                  <a:pos x="T8" y="T9"/>
                </a:cxn>
              </a:cxnLst>
              <a:rect l="0" t="0" r="r" b="b"/>
              <a:pathLst>
                <a:path w="280" h="384">
                  <a:moveTo>
                    <a:pt x="147" y="33"/>
                  </a:moveTo>
                  <a:cubicBezTo>
                    <a:pt x="147" y="33"/>
                    <a:pt x="0" y="0"/>
                    <a:pt x="33" y="184"/>
                  </a:cubicBezTo>
                  <a:cubicBezTo>
                    <a:pt x="67" y="369"/>
                    <a:pt x="102" y="384"/>
                    <a:pt x="191" y="345"/>
                  </a:cubicBezTo>
                  <a:cubicBezTo>
                    <a:pt x="279" y="307"/>
                    <a:pt x="271" y="189"/>
                    <a:pt x="276" y="131"/>
                  </a:cubicBezTo>
                  <a:cubicBezTo>
                    <a:pt x="280" y="73"/>
                    <a:pt x="193" y="35"/>
                    <a:pt x="147" y="33"/>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2" name="Freeform 20">
              <a:extLst>
                <a:ext uri="{FF2B5EF4-FFF2-40B4-BE49-F238E27FC236}">
                  <a16:creationId xmlns:a16="http://schemas.microsoft.com/office/drawing/2014/main" id="{3C1BFC41-3D13-47BD-9D4B-7DC165C7EE34}"/>
                </a:ext>
              </a:extLst>
            </p:cNvPr>
            <p:cNvSpPr>
              <a:spLocks/>
            </p:cNvSpPr>
            <p:nvPr/>
          </p:nvSpPr>
          <p:spPr bwMode="auto">
            <a:xfrm>
              <a:off x="6451600" y="3481388"/>
              <a:ext cx="261938" cy="554037"/>
            </a:xfrm>
            <a:custGeom>
              <a:avLst/>
              <a:gdLst>
                <a:gd name="T0" fmla="*/ 0 w 169"/>
                <a:gd name="T1" fmla="*/ 289 h 358"/>
                <a:gd name="T2" fmla="*/ 168 w 169"/>
                <a:gd name="T3" fmla="*/ 295 h 358"/>
                <a:gd name="T4" fmla="*/ 157 w 169"/>
                <a:gd name="T5" fmla="*/ 73 h 358"/>
                <a:gd name="T6" fmla="*/ 23 w 169"/>
                <a:gd name="T7" fmla="*/ 185 h 358"/>
                <a:gd name="T8" fmla="*/ 26 w 169"/>
                <a:gd name="T9" fmla="*/ 203 h 358"/>
                <a:gd name="T10" fmla="*/ 25 w 169"/>
                <a:gd name="T11" fmla="*/ 233 h 358"/>
                <a:gd name="T12" fmla="*/ 0 w 169"/>
                <a:gd name="T13" fmla="*/ 289 h 358"/>
              </a:gdLst>
              <a:ahLst/>
              <a:cxnLst>
                <a:cxn ang="0">
                  <a:pos x="T0" y="T1"/>
                </a:cxn>
                <a:cxn ang="0">
                  <a:pos x="T2" y="T3"/>
                </a:cxn>
                <a:cxn ang="0">
                  <a:pos x="T4" y="T5"/>
                </a:cxn>
                <a:cxn ang="0">
                  <a:pos x="T6" y="T7"/>
                </a:cxn>
                <a:cxn ang="0">
                  <a:pos x="T8" y="T9"/>
                </a:cxn>
                <a:cxn ang="0">
                  <a:pos x="T10" y="T11"/>
                </a:cxn>
                <a:cxn ang="0">
                  <a:pos x="T12" y="T13"/>
                </a:cxn>
              </a:cxnLst>
              <a:rect l="0" t="0" r="r" b="b"/>
              <a:pathLst>
                <a:path w="169" h="358">
                  <a:moveTo>
                    <a:pt x="0" y="289"/>
                  </a:moveTo>
                  <a:cubicBezTo>
                    <a:pt x="0" y="289"/>
                    <a:pt x="65" y="358"/>
                    <a:pt x="168" y="295"/>
                  </a:cubicBezTo>
                  <a:cubicBezTo>
                    <a:pt x="168" y="295"/>
                    <a:pt x="145" y="145"/>
                    <a:pt x="157" y="73"/>
                  </a:cubicBezTo>
                  <a:cubicBezTo>
                    <a:pt x="169" y="0"/>
                    <a:pt x="23" y="185"/>
                    <a:pt x="23" y="185"/>
                  </a:cubicBezTo>
                  <a:cubicBezTo>
                    <a:pt x="25" y="186"/>
                    <a:pt x="26" y="193"/>
                    <a:pt x="26" y="203"/>
                  </a:cubicBezTo>
                  <a:cubicBezTo>
                    <a:pt x="26" y="212"/>
                    <a:pt x="26" y="222"/>
                    <a:pt x="25" y="233"/>
                  </a:cubicBezTo>
                  <a:cubicBezTo>
                    <a:pt x="22" y="257"/>
                    <a:pt x="14" y="283"/>
                    <a:pt x="0" y="289"/>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3" name="Freeform 21">
              <a:extLst>
                <a:ext uri="{FF2B5EF4-FFF2-40B4-BE49-F238E27FC236}">
                  <a16:creationId xmlns:a16="http://schemas.microsoft.com/office/drawing/2014/main" id="{57C8BDDB-FD2A-47D8-8A8D-53F9D3634D41}"/>
                </a:ext>
              </a:extLst>
            </p:cNvPr>
            <p:cNvSpPr>
              <a:spLocks/>
            </p:cNvSpPr>
            <p:nvPr/>
          </p:nvSpPr>
          <p:spPr bwMode="auto">
            <a:xfrm>
              <a:off x="6302375" y="3182938"/>
              <a:ext cx="433388" cy="401637"/>
            </a:xfrm>
            <a:custGeom>
              <a:avLst/>
              <a:gdLst>
                <a:gd name="T0" fmla="*/ 257 w 280"/>
                <a:gd name="T1" fmla="*/ 260 h 260"/>
                <a:gd name="T2" fmla="*/ 232 w 280"/>
                <a:gd name="T3" fmla="*/ 199 h 260"/>
                <a:gd name="T4" fmla="*/ 207 w 280"/>
                <a:gd name="T5" fmla="*/ 221 h 260"/>
                <a:gd name="T6" fmla="*/ 186 w 280"/>
                <a:gd name="T7" fmla="*/ 225 h 260"/>
                <a:gd name="T8" fmla="*/ 171 w 280"/>
                <a:gd name="T9" fmla="*/ 165 h 260"/>
                <a:gd name="T10" fmla="*/ 17 w 280"/>
                <a:gd name="T11" fmla="*/ 178 h 260"/>
                <a:gd name="T12" fmla="*/ 38 w 280"/>
                <a:gd name="T13" fmla="*/ 46 h 260"/>
                <a:gd name="T14" fmla="*/ 217 w 280"/>
                <a:gd name="T15" fmla="*/ 42 h 260"/>
                <a:gd name="T16" fmla="*/ 273 w 280"/>
                <a:gd name="T17" fmla="*/ 76 h 260"/>
                <a:gd name="T18" fmla="*/ 257 w 280"/>
                <a:gd name="T1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60">
                  <a:moveTo>
                    <a:pt x="257" y="260"/>
                  </a:moveTo>
                  <a:cubicBezTo>
                    <a:pt x="257" y="260"/>
                    <a:pt x="253" y="201"/>
                    <a:pt x="232" y="199"/>
                  </a:cubicBezTo>
                  <a:cubicBezTo>
                    <a:pt x="210" y="198"/>
                    <a:pt x="207" y="221"/>
                    <a:pt x="207" y="221"/>
                  </a:cubicBezTo>
                  <a:cubicBezTo>
                    <a:pt x="186" y="225"/>
                    <a:pt x="186" y="225"/>
                    <a:pt x="186" y="225"/>
                  </a:cubicBezTo>
                  <a:cubicBezTo>
                    <a:pt x="186" y="225"/>
                    <a:pt x="192" y="174"/>
                    <a:pt x="171" y="165"/>
                  </a:cubicBezTo>
                  <a:cubicBezTo>
                    <a:pt x="150" y="156"/>
                    <a:pt x="34" y="193"/>
                    <a:pt x="17" y="178"/>
                  </a:cubicBezTo>
                  <a:cubicBezTo>
                    <a:pt x="0" y="163"/>
                    <a:pt x="8" y="60"/>
                    <a:pt x="38" y="46"/>
                  </a:cubicBezTo>
                  <a:cubicBezTo>
                    <a:pt x="69" y="32"/>
                    <a:pt x="154" y="0"/>
                    <a:pt x="217" y="42"/>
                  </a:cubicBezTo>
                  <a:cubicBezTo>
                    <a:pt x="217" y="42"/>
                    <a:pt x="265" y="36"/>
                    <a:pt x="273" y="76"/>
                  </a:cubicBezTo>
                  <a:cubicBezTo>
                    <a:pt x="280" y="115"/>
                    <a:pt x="270" y="230"/>
                    <a:pt x="257" y="260"/>
                  </a:cubicBezTo>
                  <a:close/>
                </a:path>
              </a:pathLst>
            </a:custGeom>
            <a:solidFill>
              <a:srgbClr val="3B4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4" name="Freeform 22">
              <a:extLst>
                <a:ext uri="{FF2B5EF4-FFF2-40B4-BE49-F238E27FC236}">
                  <a16:creationId xmlns:a16="http://schemas.microsoft.com/office/drawing/2014/main" id="{3836919D-80E7-4FD8-A9F7-48425666B8C4}"/>
                </a:ext>
              </a:extLst>
            </p:cNvPr>
            <p:cNvSpPr>
              <a:spLocks/>
            </p:cNvSpPr>
            <p:nvPr/>
          </p:nvSpPr>
          <p:spPr bwMode="auto">
            <a:xfrm>
              <a:off x="6489700" y="3690938"/>
              <a:ext cx="177800" cy="150812"/>
            </a:xfrm>
            <a:custGeom>
              <a:avLst/>
              <a:gdLst>
                <a:gd name="T0" fmla="*/ 0 w 114"/>
                <a:gd name="T1" fmla="*/ 98 h 98"/>
                <a:gd name="T2" fmla="*/ 114 w 114"/>
                <a:gd name="T3" fmla="*/ 0 h 98"/>
                <a:gd name="T4" fmla="*/ 1 w 114"/>
                <a:gd name="T5" fmla="*/ 68 h 98"/>
                <a:gd name="T6" fmla="*/ 0 w 114"/>
                <a:gd name="T7" fmla="*/ 98 h 98"/>
              </a:gdLst>
              <a:ahLst/>
              <a:cxnLst>
                <a:cxn ang="0">
                  <a:pos x="T0" y="T1"/>
                </a:cxn>
                <a:cxn ang="0">
                  <a:pos x="T2" y="T3"/>
                </a:cxn>
                <a:cxn ang="0">
                  <a:pos x="T4" y="T5"/>
                </a:cxn>
                <a:cxn ang="0">
                  <a:pos x="T6" y="T7"/>
                </a:cxn>
              </a:cxnLst>
              <a:rect l="0" t="0" r="r" b="b"/>
              <a:pathLst>
                <a:path w="114" h="98">
                  <a:moveTo>
                    <a:pt x="0" y="98"/>
                  </a:moveTo>
                  <a:cubicBezTo>
                    <a:pt x="106" y="65"/>
                    <a:pt x="114" y="1"/>
                    <a:pt x="114" y="0"/>
                  </a:cubicBezTo>
                  <a:cubicBezTo>
                    <a:pt x="79" y="60"/>
                    <a:pt x="1" y="68"/>
                    <a:pt x="1" y="68"/>
                  </a:cubicBezTo>
                  <a:cubicBezTo>
                    <a:pt x="1" y="77"/>
                    <a:pt x="1" y="87"/>
                    <a:pt x="0" y="98"/>
                  </a:cubicBezTo>
                  <a:close/>
                </a:path>
              </a:pathLst>
            </a:custGeom>
            <a:solidFill>
              <a:srgbClr val="A779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5" name="Freeform 23">
              <a:extLst>
                <a:ext uri="{FF2B5EF4-FFF2-40B4-BE49-F238E27FC236}">
                  <a16:creationId xmlns:a16="http://schemas.microsoft.com/office/drawing/2014/main" id="{B5CB88EE-3618-4E73-B6D7-F5754AA8567D}"/>
                </a:ext>
              </a:extLst>
            </p:cNvPr>
            <p:cNvSpPr>
              <a:spLocks/>
            </p:cNvSpPr>
            <p:nvPr/>
          </p:nvSpPr>
          <p:spPr bwMode="auto">
            <a:xfrm>
              <a:off x="6269038" y="3805238"/>
              <a:ext cx="509588" cy="323850"/>
            </a:xfrm>
            <a:custGeom>
              <a:avLst/>
              <a:gdLst>
                <a:gd name="T0" fmla="*/ 329 w 329"/>
                <a:gd name="T1" fmla="*/ 54 h 209"/>
                <a:gd name="T2" fmla="*/ 126 w 329"/>
                <a:gd name="T3" fmla="*/ 199 h 209"/>
                <a:gd name="T4" fmla="*/ 110 w 329"/>
                <a:gd name="T5" fmla="*/ 32 h 209"/>
                <a:gd name="T6" fmla="*/ 329 w 329"/>
                <a:gd name="T7" fmla="*/ 54 h 209"/>
              </a:gdLst>
              <a:ahLst/>
              <a:cxnLst>
                <a:cxn ang="0">
                  <a:pos x="T0" y="T1"/>
                </a:cxn>
                <a:cxn ang="0">
                  <a:pos x="T2" y="T3"/>
                </a:cxn>
                <a:cxn ang="0">
                  <a:pos x="T4" y="T5"/>
                </a:cxn>
                <a:cxn ang="0">
                  <a:pos x="T6" y="T7"/>
                </a:cxn>
              </a:cxnLst>
              <a:rect l="0" t="0" r="r" b="b"/>
              <a:pathLst>
                <a:path w="329" h="209">
                  <a:moveTo>
                    <a:pt x="329" y="54"/>
                  </a:moveTo>
                  <a:cubicBezTo>
                    <a:pt x="329" y="54"/>
                    <a:pt x="251" y="209"/>
                    <a:pt x="126" y="199"/>
                  </a:cubicBezTo>
                  <a:cubicBezTo>
                    <a:pt x="0" y="189"/>
                    <a:pt x="105" y="34"/>
                    <a:pt x="110" y="32"/>
                  </a:cubicBezTo>
                  <a:cubicBezTo>
                    <a:pt x="116" y="31"/>
                    <a:pt x="239" y="0"/>
                    <a:pt x="329" y="5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6" name="Freeform 24">
              <a:extLst>
                <a:ext uri="{FF2B5EF4-FFF2-40B4-BE49-F238E27FC236}">
                  <a16:creationId xmlns:a16="http://schemas.microsoft.com/office/drawing/2014/main" id="{565A4CA6-F231-496C-8E02-5BCBC811EF0D}"/>
                </a:ext>
              </a:extLst>
            </p:cNvPr>
            <p:cNvSpPr>
              <a:spLocks/>
            </p:cNvSpPr>
            <p:nvPr/>
          </p:nvSpPr>
          <p:spPr bwMode="auto">
            <a:xfrm>
              <a:off x="5907088" y="4956175"/>
              <a:ext cx="957263" cy="147637"/>
            </a:xfrm>
            <a:custGeom>
              <a:avLst/>
              <a:gdLst>
                <a:gd name="T0" fmla="*/ 0 w 617"/>
                <a:gd name="T1" fmla="*/ 48 h 95"/>
                <a:gd name="T2" fmla="*/ 617 w 617"/>
                <a:gd name="T3" fmla="*/ 55 h 95"/>
                <a:gd name="T4" fmla="*/ 172 w 617"/>
                <a:gd name="T5" fmla="*/ 0 h 95"/>
                <a:gd name="T6" fmla="*/ 0 w 617"/>
                <a:gd name="T7" fmla="*/ 48 h 95"/>
              </a:gdLst>
              <a:ahLst/>
              <a:cxnLst>
                <a:cxn ang="0">
                  <a:pos x="T0" y="T1"/>
                </a:cxn>
                <a:cxn ang="0">
                  <a:pos x="T2" y="T3"/>
                </a:cxn>
                <a:cxn ang="0">
                  <a:pos x="T4" y="T5"/>
                </a:cxn>
                <a:cxn ang="0">
                  <a:pos x="T6" y="T7"/>
                </a:cxn>
              </a:cxnLst>
              <a:rect l="0" t="0" r="r" b="b"/>
              <a:pathLst>
                <a:path w="617" h="95">
                  <a:moveTo>
                    <a:pt x="0" y="48"/>
                  </a:moveTo>
                  <a:cubicBezTo>
                    <a:pt x="0" y="48"/>
                    <a:pt x="385" y="95"/>
                    <a:pt x="617" y="55"/>
                  </a:cubicBezTo>
                  <a:cubicBezTo>
                    <a:pt x="172" y="0"/>
                    <a:pt x="172" y="0"/>
                    <a:pt x="172" y="0"/>
                  </a:cubicBezTo>
                  <a:cubicBezTo>
                    <a:pt x="172" y="0"/>
                    <a:pt x="170" y="11"/>
                    <a:pt x="0" y="48"/>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7" name="Freeform 25">
              <a:extLst>
                <a:ext uri="{FF2B5EF4-FFF2-40B4-BE49-F238E27FC236}">
                  <a16:creationId xmlns:a16="http://schemas.microsoft.com/office/drawing/2014/main" id="{275A93AF-F4DC-45B0-8BF6-04C3DA33B217}"/>
                </a:ext>
              </a:extLst>
            </p:cNvPr>
            <p:cNvSpPr>
              <a:spLocks/>
            </p:cNvSpPr>
            <p:nvPr/>
          </p:nvSpPr>
          <p:spPr bwMode="auto">
            <a:xfrm>
              <a:off x="6308725" y="4927600"/>
              <a:ext cx="84138" cy="115887"/>
            </a:xfrm>
            <a:custGeom>
              <a:avLst/>
              <a:gdLst>
                <a:gd name="T0" fmla="*/ 29 w 54"/>
                <a:gd name="T1" fmla="*/ 0 h 74"/>
                <a:gd name="T2" fmla="*/ 0 w 54"/>
                <a:gd name="T3" fmla="*/ 15 h 74"/>
                <a:gd name="T4" fmla="*/ 22 w 54"/>
                <a:gd name="T5" fmla="*/ 74 h 74"/>
                <a:gd name="T6" fmla="*/ 54 w 54"/>
                <a:gd name="T7" fmla="*/ 66 h 74"/>
                <a:gd name="T8" fmla="*/ 29 w 54"/>
                <a:gd name="T9" fmla="*/ 0 h 74"/>
              </a:gdLst>
              <a:ahLst/>
              <a:cxnLst>
                <a:cxn ang="0">
                  <a:pos x="T0" y="T1"/>
                </a:cxn>
                <a:cxn ang="0">
                  <a:pos x="T2" y="T3"/>
                </a:cxn>
                <a:cxn ang="0">
                  <a:pos x="T4" y="T5"/>
                </a:cxn>
                <a:cxn ang="0">
                  <a:pos x="T6" y="T7"/>
                </a:cxn>
                <a:cxn ang="0">
                  <a:pos x="T8" y="T9"/>
                </a:cxn>
              </a:cxnLst>
              <a:rect l="0" t="0" r="r" b="b"/>
              <a:pathLst>
                <a:path w="54" h="74">
                  <a:moveTo>
                    <a:pt x="29" y="0"/>
                  </a:moveTo>
                  <a:cubicBezTo>
                    <a:pt x="0" y="15"/>
                    <a:pt x="0" y="15"/>
                    <a:pt x="0" y="15"/>
                  </a:cubicBezTo>
                  <a:cubicBezTo>
                    <a:pt x="0" y="15"/>
                    <a:pt x="7" y="60"/>
                    <a:pt x="22" y="74"/>
                  </a:cubicBezTo>
                  <a:cubicBezTo>
                    <a:pt x="54" y="66"/>
                    <a:pt x="54" y="66"/>
                    <a:pt x="54" y="66"/>
                  </a:cubicBezTo>
                  <a:cubicBezTo>
                    <a:pt x="54" y="66"/>
                    <a:pt x="48" y="16"/>
                    <a:pt x="29" y="0"/>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8" name="Freeform 26">
              <a:extLst>
                <a:ext uri="{FF2B5EF4-FFF2-40B4-BE49-F238E27FC236}">
                  <a16:creationId xmlns:a16="http://schemas.microsoft.com/office/drawing/2014/main" id="{752C5B06-75A5-43CA-9C74-152E3B3C1053}"/>
                </a:ext>
              </a:extLst>
            </p:cNvPr>
            <p:cNvSpPr>
              <a:spLocks/>
            </p:cNvSpPr>
            <p:nvPr/>
          </p:nvSpPr>
          <p:spPr bwMode="auto">
            <a:xfrm>
              <a:off x="6353175" y="4027488"/>
              <a:ext cx="711200" cy="1001712"/>
            </a:xfrm>
            <a:custGeom>
              <a:avLst/>
              <a:gdLst>
                <a:gd name="T0" fmla="*/ 444 w 458"/>
                <a:gd name="T1" fmla="*/ 489 h 647"/>
                <a:gd name="T2" fmla="*/ 278 w 458"/>
                <a:gd name="T3" fmla="*/ 559 h 647"/>
                <a:gd name="T4" fmla="*/ 278 w 458"/>
                <a:gd name="T5" fmla="*/ 559 h 647"/>
                <a:gd name="T6" fmla="*/ 30 w 458"/>
                <a:gd name="T7" fmla="*/ 647 h 647"/>
                <a:gd name="T8" fmla="*/ 0 w 458"/>
                <a:gd name="T9" fmla="*/ 582 h 647"/>
                <a:gd name="T10" fmla="*/ 230 w 458"/>
                <a:gd name="T11" fmla="*/ 455 h 647"/>
                <a:gd name="T12" fmla="*/ 313 w 458"/>
                <a:gd name="T13" fmla="*/ 406 h 647"/>
                <a:gd name="T14" fmla="*/ 321 w 458"/>
                <a:gd name="T15" fmla="*/ 329 h 647"/>
                <a:gd name="T16" fmla="*/ 282 w 458"/>
                <a:gd name="T17" fmla="*/ 84 h 647"/>
                <a:gd name="T18" fmla="*/ 342 w 458"/>
                <a:gd name="T19" fmla="*/ 3 h 647"/>
                <a:gd name="T20" fmla="*/ 423 w 458"/>
                <a:gd name="T21" fmla="*/ 15 h 647"/>
                <a:gd name="T22" fmla="*/ 446 w 458"/>
                <a:gd name="T23" fmla="*/ 151 h 647"/>
                <a:gd name="T24" fmla="*/ 444 w 458"/>
                <a:gd name="T25" fmla="*/ 489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8" h="647">
                  <a:moveTo>
                    <a:pt x="444" y="489"/>
                  </a:moveTo>
                  <a:cubicBezTo>
                    <a:pt x="439" y="496"/>
                    <a:pt x="363" y="526"/>
                    <a:pt x="278" y="559"/>
                  </a:cubicBezTo>
                  <a:cubicBezTo>
                    <a:pt x="278" y="559"/>
                    <a:pt x="278" y="559"/>
                    <a:pt x="278" y="559"/>
                  </a:cubicBezTo>
                  <a:cubicBezTo>
                    <a:pt x="161" y="604"/>
                    <a:pt x="30" y="647"/>
                    <a:pt x="30" y="647"/>
                  </a:cubicBezTo>
                  <a:cubicBezTo>
                    <a:pt x="0" y="582"/>
                    <a:pt x="0" y="582"/>
                    <a:pt x="0" y="582"/>
                  </a:cubicBezTo>
                  <a:cubicBezTo>
                    <a:pt x="0" y="582"/>
                    <a:pt x="137" y="508"/>
                    <a:pt x="230" y="455"/>
                  </a:cubicBezTo>
                  <a:cubicBezTo>
                    <a:pt x="274" y="430"/>
                    <a:pt x="308" y="410"/>
                    <a:pt x="313" y="406"/>
                  </a:cubicBezTo>
                  <a:cubicBezTo>
                    <a:pt x="328" y="392"/>
                    <a:pt x="332" y="369"/>
                    <a:pt x="321" y="329"/>
                  </a:cubicBezTo>
                  <a:cubicBezTo>
                    <a:pt x="310" y="289"/>
                    <a:pt x="285" y="106"/>
                    <a:pt x="282" y="84"/>
                  </a:cubicBezTo>
                  <a:cubicBezTo>
                    <a:pt x="279" y="63"/>
                    <a:pt x="289" y="6"/>
                    <a:pt x="342" y="3"/>
                  </a:cubicBezTo>
                  <a:cubicBezTo>
                    <a:pt x="396" y="0"/>
                    <a:pt x="423" y="15"/>
                    <a:pt x="423" y="15"/>
                  </a:cubicBezTo>
                  <a:cubicBezTo>
                    <a:pt x="423" y="15"/>
                    <a:pt x="437" y="21"/>
                    <a:pt x="446" y="151"/>
                  </a:cubicBezTo>
                  <a:cubicBezTo>
                    <a:pt x="456" y="280"/>
                    <a:pt x="458" y="474"/>
                    <a:pt x="444" y="489"/>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9" name="Freeform 27">
              <a:extLst>
                <a:ext uri="{FF2B5EF4-FFF2-40B4-BE49-F238E27FC236}">
                  <a16:creationId xmlns:a16="http://schemas.microsoft.com/office/drawing/2014/main" id="{0F496933-08B1-46BD-A60C-793134ABCB0F}"/>
                </a:ext>
              </a:extLst>
            </p:cNvPr>
            <p:cNvSpPr>
              <a:spLocks/>
            </p:cNvSpPr>
            <p:nvPr/>
          </p:nvSpPr>
          <p:spPr bwMode="auto">
            <a:xfrm>
              <a:off x="6750050" y="4217988"/>
              <a:ext cx="84138" cy="358775"/>
            </a:xfrm>
            <a:custGeom>
              <a:avLst/>
              <a:gdLst>
                <a:gd name="T0" fmla="*/ 54 w 54"/>
                <a:gd name="T1" fmla="*/ 157 h 232"/>
                <a:gd name="T2" fmla="*/ 54 w 54"/>
                <a:gd name="T3" fmla="*/ 157 h 232"/>
                <a:gd name="T4" fmla="*/ 52 w 54"/>
                <a:gd name="T5" fmla="*/ 232 h 232"/>
                <a:gd name="T6" fmla="*/ 31 w 54"/>
                <a:gd name="T7" fmla="*/ 0 h 232"/>
                <a:gd name="T8" fmla="*/ 54 w 54"/>
                <a:gd name="T9" fmla="*/ 157 h 232"/>
              </a:gdLst>
              <a:ahLst/>
              <a:cxnLst>
                <a:cxn ang="0">
                  <a:pos x="T0" y="T1"/>
                </a:cxn>
                <a:cxn ang="0">
                  <a:pos x="T2" y="T3"/>
                </a:cxn>
                <a:cxn ang="0">
                  <a:pos x="T4" y="T5"/>
                </a:cxn>
                <a:cxn ang="0">
                  <a:pos x="T6" y="T7"/>
                </a:cxn>
                <a:cxn ang="0">
                  <a:pos x="T8" y="T9"/>
                </a:cxn>
              </a:cxnLst>
              <a:rect l="0" t="0" r="r" b="b"/>
              <a:pathLst>
                <a:path w="54" h="232">
                  <a:moveTo>
                    <a:pt x="54" y="157"/>
                  </a:moveTo>
                  <a:cubicBezTo>
                    <a:pt x="54" y="157"/>
                    <a:pt x="54" y="157"/>
                    <a:pt x="54" y="157"/>
                  </a:cubicBezTo>
                  <a:cubicBezTo>
                    <a:pt x="54" y="175"/>
                    <a:pt x="53" y="202"/>
                    <a:pt x="52" y="232"/>
                  </a:cubicBezTo>
                  <a:cubicBezTo>
                    <a:pt x="0" y="104"/>
                    <a:pt x="30" y="2"/>
                    <a:pt x="31" y="0"/>
                  </a:cubicBezTo>
                  <a:cubicBezTo>
                    <a:pt x="25" y="35"/>
                    <a:pt x="54" y="155"/>
                    <a:pt x="54" y="157"/>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0" name="Freeform 28">
              <a:extLst>
                <a:ext uri="{FF2B5EF4-FFF2-40B4-BE49-F238E27FC236}">
                  <a16:creationId xmlns:a16="http://schemas.microsoft.com/office/drawing/2014/main" id="{BBFBACE9-66F5-4478-A5A7-42EEF492CF83}"/>
                </a:ext>
              </a:extLst>
            </p:cNvPr>
            <p:cNvSpPr>
              <a:spLocks/>
            </p:cNvSpPr>
            <p:nvPr/>
          </p:nvSpPr>
          <p:spPr bwMode="auto">
            <a:xfrm>
              <a:off x="6156325" y="4316413"/>
              <a:ext cx="53975" cy="304800"/>
            </a:xfrm>
            <a:custGeom>
              <a:avLst/>
              <a:gdLst>
                <a:gd name="T0" fmla="*/ 35 w 35"/>
                <a:gd name="T1" fmla="*/ 131 h 197"/>
                <a:gd name="T2" fmla="*/ 35 w 35"/>
                <a:gd name="T3" fmla="*/ 131 h 197"/>
                <a:gd name="T4" fmla="*/ 18 w 35"/>
                <a:gd name="T5" fmla="*/ 197 h 197"/>
                <a:gd name="T6" fmla="*/ 17 w 35"/>
                <a:gd name="T7" fmla="*/ 0 h 197"/>
                <a:gd name="T8" fmla="*/ 35 w 35"/>
                <a:gd name="T9" fmla="*/ 131 h 197"/>
              </a:gdLst>
              <a:ahLst/>
              <a:cxnLst>
                <a:cxn ang="0">
                  <a:pos x="T0" y="T1"/>
                </a:cxn>
                <a:cxn ang="0">
                  <a:pos x="T2" y="T3"/>
                </a:cxn>
                <a:cxn ang="0">
                  <a:pos x="T4" y="T5"/>
                </a:cxn>
                <a:cxn ang="0">
                  <a:pos x="T6" y="T7"/>
                </a:cxn>
                <a:cxn ang="0">
                  <a:pos x="T8" y="T9"/>
                </a:cxn>
              </a:cxnLst>
              <a:rect l="0" t="0" r="r" b="b"/>
              <a:pathLst>
                <a:path w="35" h="197">
                  <a:moveTo>
                    <a:pt x="35" y="131"/>
                  </a:moveTo>
                  <a:cubicBezTo>
                    <a:pt x="35" y="131"/>
                    <a:pt x="35" y="131"/>
                    <a:pt x="35" y="131"/>
                  </a:cubicBezTo>
                  <a:cubicBezTo>
                    <a:pt x="28" y="163"/>
                    <a:pt x="22" y="189"/>
                    <a:pt x="18" y="197"/>
                  </a:cubicBezTo>
                  <a:cubicBezTo>
                    <a:pt x="0" y="111"/>
                    <a:pt x="17" y="0"/>
                    <a:pt x="17" y="0"/>
                  </a:cubicBezTo>
                  <a:cubicBezTo>
                    <a:pt x="19" y="53"/>
                    <a:pt x="35" y="131"/>
                    <a:pt x="35" y="13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1" name="Freeform 29">
              <a:extLst>
                <a:ext uri="{FF2B5EF4-FFF2-40B4-BE49-F238E27FC236}">
                  <a16:creationId xmlns:a16="http://schemas.microsoft.com/office/drawing/2014/main" id="{FC2D1C8C-4390-4A9E-B717-80328EF28884}"/>
                </a:ext>
              </a:extLst>
            </p:cNvPr>
            <p:cNvSpPr>
              <a:spLocks/>
            </p:cNvSpPr>
            <p:nvPr/>
          </p:nvSpPr>
          <p:spPr bwMode="auto">
            <a:xfrm>
              <a:off x="6353175" y="4730750"/>
              <a:ext cx="431800" cy="300037"/>
            </a:xfrm>
            <a:custGeom>
              <a:avLst/>
              <a:gdLst>
                <a:gd name="T0" fmla="*/ 278 w 278"/>
                <a:gd name="T1" fmla="*/ 104 h 193"/>
                <a:gd name="T2" fmla="*/ 278 w 278"/>
                <a:gd name="T3" fmla="*/ 104 h 193"/>
                <a:gd name="T4" fmla="*/ 25 w 278"/>
                <a:gd name="T5" fmla="*/ 193 h 193"/>
                <a:gd name="T6" fmla="*/ 0 w 278"/>
                <a:gd name="T7" fmla="*/ 127 h 193"/>
                <a:gd name="T8" fmla="*/ 230 w 278"/>
                <a:gd name="T9" fmla="*/ 0 h 193"/>
                <a:gd name="T10" fmla="*/ 278 w 278"/>
                <a:gd name="T11" fmla="*/ 104 h 193"/>
              </a:gdLst>
              <a:ahLst/>
              <a:cxnLst>
                <a:cxn ang="0">
                  <a:pos x="T0" y="T1"/>
                </a:cxn>
                <a:cxn ang="0">
                  <a:pos x="T2" y="T3"/>
                </a:cxn>
                <a:cxn ang="0">
                  <a:pos x="T4" y="T5"/>
                </a:cxn>
                <a:cxn ang="0">
                  <a:pos x="T6" y="T7"/>
                </a:cxn>
                <a:cxn ang="0">
                  <a:pos x="T8" y="T9"/>
                </a:cxn>
                <a:cxn ang="0">
                  <a:pos x="T10" y="T11"/>
                </a:cxn>
              </a:cxnLst>
              <a:rect l="0" t="0" r="r" b="b"/>
              <a:pathLst>
                <a:path w="278" h="193">
                  <a:moveTo>
                    <a:pt x="278" y="104"/>
                  </a:moveTo>
                  <a:cubicBezTo>
                    <a:pt x="278" y="104"/>
                    <a:pt x="278" y="104"/>
                    <a:pt x="278" y="104"/>
                  </a:cubicBezTo>
                  <a:cubicBezTo>
                    <a:pt x="161" y="149"/>
                    <a:pt x="25" y="193"/>
                    <a:pt x="25" y="193"/>
                  </a:cubicBezTo>
                  <a:cubicBezTo>
                    <a:pt x="0" y="127"/>
                    <a:pt x="0" y="127"/>
                    <a:pt x="0" y="127"/>
                  </a:cubicBezTo>
                  <a:cubicBezTo>
                    <a:pt x="0" y="127"/>
                    <a:pt x="137" y="53"/>
                    <a:pt x="230" y="0"/>
                  </a:cubicBezTo>
                  <a:cubicBezTo>
                    <a:pt x="230" y="0"/>
                    <a:pt x="264" y="17"/>
                    <a:pt x="278" y="10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2" name="Freeform 30">
              <a:extLst>
                <a:ext uri="{FF2B5EF4-FFF2-40B4-BE49-F238E27FC236}">
                  <a16:creationId xmlns:a16="http://schemas.microsoft.com/office/drawing/2014/main" id="{0D7FBE45-2C5A-4311-86F5-AEB27770A487}"/>
                </a:ext>
              </a:extLst>
            </p:cNvPr>
            <p:cNvSpPr>
              <a:spLocks/>
            </p:cNvSpPr>
            <p:nvPr/>
          </p:nvSpPr>
          <p:spPr bwMode="auto">
            <a:xfrm>
              <a:off x="5492750" y="5024438"/>
              <a:ext cx="846138" cy="215900"/>
            </a:xfrm>
            <a:custGeom>
              <a:avLst/>
              <a:gdLst>
                <a:gd name="T0" fmla="*/ 533 w 533"/>
                <a:gd name="T1" fmla="*/ 8 h 136"/>
                <a:gd name="T2" fmla="*/ 0 w 533"/>
                <a:gd name="T3" fmla="*/ 0 h 136"/>
                <a:gd name="T4" fmla="*/ 270 w 533"/>
                <a:gd name="T5" fmla="*/ 136 h 136"/>
                <a:gd name="T6" fmla="*/ 533 w 533"/>
                <a:gd name="T7" fmla="*/ 8 h 136"/>
              </a:gdLst>
              <a:ahLst/>
              <a:cxnLst>
                <a:cxn ang="0">
                  <a:pos x="T0" y="T1"/>
                </a:cxn>
                <a:cxn ang="0">
                  <a:pos x="T2" y="T3"/>
                </a:cxn>
                <a:cxn ang="0">
                  <a:pos x="T4" y="T5"/>
                </a:cxn>
                <a:cxn ang="0">
                  <a:pos x="T6" y="T7"/>
                </a:cxn>
              </a:cxnLst>
              <a:rect l="0" t="0" r="r" b="b"/>
              <a:pathLst>
                <a:path w="533" h="136">
                  <a:moveTo>
                    <a:pt x="533" y="8"/>
                  </a:moveTo>
                  <a:lnTo>
                    <a:pt x="0" y="0"/>
                  </a:lnTo>
                  <a:lnTo>
                    <a:pt x="270" y="136"/>
                  </a:lnTo>
                  <a:lnTo>
                    <a:pt x="533" y="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3" name="Freeform 31">
              <a:extLst>
                <a:ext uri="{FF2B5EF4-FFF2-40B4-BE49-F238E27FC236}">
                  <a16:creationId xmlns:a16="http://schemas.microsoft.com/office/drawing/2014/main" id="{31936796-3BF6-4549-AA62-E6DCE139BEFB}"/>
                </a:ext>
              </a:extLst>
            </p:cNvPr>
            <p:cNvSpPr>
              <a:spLocks/>
            </p:cNvSpPr>
            <p:nvPr/>
          </p:nvSpPr>
          <p:spPr bwMode="auto">
            <a:xfrm>
              <a:off x="5888038" y="5037138"/>
              <a:ext cx="450850" cy="203200"/>
            </a:xfrm>
            <a:custGeom>
              <a:avLst/>
              <a:gdLst>
                <a:gd name="T0" fmla="*/ 21 w 284"/>
                <a:gd name="T1" fmla="*/ 128 h 128"/>
                <a:gd name="T2" fmla="*/ 284 w 284"/>
                <a:gd name="T3" fmla="*/ 26 h 128"/>
                <a:gd name="T4" fmla="*/ 284 w 284"/>
                <a:gd name="T5" fmla="*/ 0 h 128"/>
                <a:gd name="T6" fmla="*/ 0 w 284"/>
                <a:gd name="T7" fmla="*/ 102 h 128"/>
                <a:gd name="T8" fmla="*/ 21 w 284"/>
                <a:gd name="T9" fmla="*/ 128 h 128"/>
              </a:gdLst>
              <a:ahLst/>
              <a:cxnLst>
                <a:cxn ang="0">
                  <a:pos x="T0" y="T1"/>
                </a:cxn>
                <a:cxn ang="0">
                  <a:pos x="T2" y="T3"/>
                </a:cxn>
                <a:cxn ang="0">
                  <a:pos x="T4" y="T5"/>
                </a:cxn>
                <a:cxn ang="0">
                  <a:pos x="T6" y="T7"/>
                </a:cxn>
                <a:cxn ang="0">
                  <a:pos x="T8" y="T9"/>
                </a:cxn>
              </a:cxnLst>
              <a:rect l="0" t="0" r="r" b="b"/>
              <a:pathLst>
                <a:path w="284" h="128">
                  <a:moveTo>
                    <a:pt x="21" y="128"/>
                  </a:moveTo>
                  <a:lnTo>
                    <a:pt x="284" y="26"/>
                  </a:lnTo>
                  <a:lnTo>
                    <a:pt x="284" y="0"/>
                  </a:lnTo>
                  <a:lnTo>
                    <a:pt x="0" y="102"/>
                  </a:lnTo>
                  <a:lnTo>
                    <a:pt x="21" y="12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4" name="Freeform 32">
              <a:extLst>
                <a:ext uri="{FF2B5EF4-FFF2-40B4-BE49-F238E27FC236}">
                  <a16:creationId xmlns:a16="http://schemas.microsoft.com/office/drawing/2014/main" id="{8490764A-9D99-4473-A476-D48AEF540194}"/>
                </a:ext>
              </a:extLst>
            </p:cNvPr>
            <p:cNvSpPr>
              <a:spLocks/>
            </p:cNvSpPr>
            <p:nvPr/>
          </p:nvSpPr>
          <p:spPr bwMode="auto">
            <a:xfrm>
              <a:off x="6015038" y="4929188"/>
              <a:ext cx="342900" cy="250825"/>
            </a:xfrm>
            <a:custGeom>
              <a:avLst/>
              <a:gdLst>
                <a:gd name="T0" fmla="*/ 195 w 221"/>
                <a:gd name="T1" fmla="*/ 15 h 162"/>
                <a:gd name="T2" fmla="*/ 137 w 221"/>
                <a:gd name="T3" fmla="*/ 4 h 162"/>
                <a:gd name="T4" fmla="*/ 62 w 221"/>
                <a:gd name="T5" fmla="*/ 17 h 162"/>
                <a:gd name="T6" fmla="*/ 7 w 221"/>
                <a:gd name="T7" fmla="*/ 116 h 162"/>
                <a:gd name="T8" fmla="*/ 23 w 221"/>
                <a:gd name="T9" fmla="*/ 126 h 162"/>
                <a:gd name="T10" fmla="*/ 62 w 221"/>
                <a:gd name="T11" fmla="*/ 149 h 162"/>
                <a:gd name="T12" fmla="*/ 123 w 221"/>
                <a:gd name="T13" fmla="*/ 101 h 162"/>
                <a:gd name="T14" fmla="*/ 221 w 221"/>
                <a:gd name="T15" fmla="*/ 70 h 162"/>
                <a:gd name="T16" fmla="*/ 195 w 221"/>
                <a:gd name="T17" fmla="*/ 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162">
                  <a:moveTo>
                    <a:pt x="195" y="15"/>
                  </a:moveTo>
                  <a:cubicBezTo>
                    <a:pt x="195" y="15"/>
                    <a:pt x="161" y="10"/>
                    <a:pt x="137" y="4"/>
                  </a:cubicBezTo>
                  <a:cubicBezTo>
                    <a:pt x="119" y="0"/>
                    <a:pt x="74" y="6"/>
                    <a:pt x="62" y="17"/>
                  </a:cubicBezTo>
                  <a:cubicBezTo>
                    <a:pt x="51" y="29"/>
                    <a:pt x="14" y="111"/>
                    <a:pt x="7" y="116"/>
                  </a:cubicBezTo>
                  <a:cubicBezTo>
                    <a:pt x="0" y="121"/>
                    <a:pt x="11" y="132"/>
                    <a:pt x="23" y="126"/>
                  </a:cubicBezTo>
                  <a:cubicBezTo>
                    <a:pt x="23" y="126"/>
                    <a:pt x="34" y="162"/>
                    <a:pt x="62" y="149"/>
                  </a:cubicBezTo>
                  <a:cubicBezTo>
                    <a:pt x="89" y="135"/>
                    <a:pt x="108" y="106"/>
                    <a:pt x="123" y="101"/>
                  </a:cubicBezTo>
                  <a:cubicBezTo>
                    <a:pt x="137" y="96"/>
                    <a:pt x="221" y="70"/>
                    <a:pt x="221" y="70"/>
                  </a:cubicBezTo>
                  <a:cubicBezTo>
                    <a:pt x="221" y="70"/>
                    <a:pt x="217" y="6"/>
                    <a:pt x="195" y="15"/>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5" name="Freeform 33">
              <a:extLst>
                <a:ext uri="{FF2B5EF4-FFF2-40B4-BE49-F238E27FC236}">
                  <a16:creationId xmlns:a16="http://schemas.microsoft.com/office/drawing/2014/main" id="{81687A39-C6D1-433C-AA6E-1C119ED4A30D}"/>
                </a:ext>
              </a:extLst>
            </p:cNvPr>
            <p:cNvSpPr>
              <a:spLocks/>
            </p:cNvSpPr>
            <p:nvPr/>
          </p:nvSpPr>
          <p:spPr bwMode="auto">
            <a:xfrm>
              <a:off x="6019800" y="4948238"/>
              <a:ext cx="150813" cy="88900"/>
            </a:xfrm>
            <a:custGeom>
              <a:avLst/>
              <a:gdLst>
                <a:gd name="T0" fmla="*/ 68 w 97"/>
                <a:gd name="T1" fmla="*/ 0 h 57"/>
                <a:gd name="T2" fmla="*/ 40 w 97"/>
                <a:gd name="T3" fmla="*/ 15 h 57"/>
                <a:gd name="T4" fmla="*/ 5 w 97"/>
                <a:gd name="T5" fmla="*/ 42 h 57"/>
                <a:gd name="T6" fmla="*/ 55 w 97"/>
                <a:gd name="T7" fmla="*/ 39 h 57"/>
                <a:gd name="T8" fmla="*/ 68 w 97"/>
                <a:gd name="T9" fmla="*/ 0 h 57"/>
              </a:gdLst>
              <a:ahLst/>
              <a:cxnLst>
                <a:cxn ang="0">
                  <a:pos x="T0" y="T1"/>
                </a:cxn>
                <a:cxn ang="0">
                  <a:pos x="T2" y="T3"/>
                </a:cxn>
                <a:cxn ang="0">
                  <a:pos x="T4" y="T5"/>
                </a:cxn>
                <a:cxn ang="0">
                  <a:pos x="T6" y="T7"/>
                </a:cxn>
                <a:cxn ang="0">
                  <a:pos x="T8" y="T9"/>
                </a:cxn>
              </a:cxnLst>
              <a:rect l="0" t="0" r="r" b="b"/>
              <a:pathLst>
                <a:path w="97" h="57">
                  <a:moveTo>
                    <a:pt x="68" y="0"/>
                  </a:moveTo>
                  <a:cubicBezTo>
                    <a:pt x="68" y="0"/>
                    <a:pt x="46" y="11"/>
                    <a:pt x="40" y="15"/>
                  </a:cubicBezTo>
                  <a:cubicBezTo>
                    <a:pt x="34" y="20"/>
                    <a:pt x="11" y="37"/>
                    <a:pt x="5" y="42"/>
                  </a:cubicBezTo>
                  <a:cubicBezTo>
                    <a:pt x="0" y="46"/>
                    <a:pt x="14" y="57"/>
                    <a:pt x="55" y="39"/>
                  </a:cubicBezTo>
                  <a:cubicBezTo>
                    <a:pt x="97" y="21"/>
                    <a:pt x="68" y="0"/>
                    <a:pt x="68" y="0"/>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6" name="Freeform 34">
              <a:extLst>
                <a:ext uri="{FF2B5EF4-FFF2-40B4-BE49-F238E27FC236}">
                  <a16:creationId xmlns:a16="http://schemas.microsoft.com/office/drawing/2014/main" id="{0E630388-2718-4998-8530-01FA05ABE3BA}"/>
                </a:ext>
              </a:extLst>
            </p:cNvPr>
            <p:cNvSpPr>
              <a:spLocks/>
            </p:cNvSpPr>
            <p:nvPr/>
          </p:nvSpPr>
          <p:spPr bwMode="auto">
            <a:xfrm>
              <a:off x="4857750" y="4552950"/>
              <a:ext cx="1063625" cy="687387"/>
            </a:xfrm>
            <a:custGeom>
              <a:avLst/>
              <a:gdLst>
                <a:gd name="T0" fmla="*/ 670 w 670"/>
                <a:gd name="T1" fmla="*/ 433 h 433"/>
                <a:gd name="T2" fmla="*/ 511 w 670"/>
                <a:gd name="T3" fmla="*/ 0 h 433"/>
                <a:gd name="T4" fmla="*/ 0 w 670"/>
                <a:gd name="T5" fmla="*/ 9 h 433"/>
                <a:gd name="T6" fmla="*/ 150 w 670"/>
                <a:gd name="T7" fmla="*/ 407 h 433"/>
                <a:gd name="T8" fmla="*/ 670 w 670"/>
                <a:gd name="T9" fmla="*/ 433 h 433"/>
              </a:gdLst>
              <a:ahLst/>
              <a:cxnLst>
                <a:cxn ang="0">
                  <a:pos x="T0" y="T1"/>
                </a:cxn>
                <a:cxn ang="0">
                  <a:pos x="T2" y="T3"/>
                </a:cxn>
                <a:cxn ang="0">
                  <a:pos x="T4" y="T5"/>
                </a:cxn>
                <a:cxn ang="0">
                  <a:pos x="T6" y="T7"/>
                </a:cxn>
                <a:cxn ang="0">
                  <a:pos x="T8" y="T9"/>
                </a:cxn>
              </a:cxnLst>
              <a:rect l="0" t="0" r="r" b="b"/>
              <a:pathLst>
                <a:path w="670" h="433">
                  <a:moveTo>
                    <a:pt x="670" y="433"/>
                  </a:moveTo>
                  <a:lnTo>
                    <a:pt x="511" y="0"/>
                  </a:lnTo>
                  <a:lnTo>
                    <a:pt x="0" y="9"/>
                  </a:lnTo>
                  <a:lnTo>
                    <a:pt x="150" y="407"/>
                  </a:lnTo>
                  <a:lnTo>
                    <a:pt x="670" y="43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7" name="Freeform 35">
              <a:extLst>
                <a:ext uri="{FF2B5EF4-FFF2-40B4-BE49-F238E27FC236}">
                  <a16:creationId xmlns:a16="http://schemas.microsoft.com/office/drawing/2014/main" id="{A6F36A3A-B7B9-4145-A3A5-76B242B9AEEF}"/>
                </a:ext>
              </a:extLst>
            </p:cNvPr>
            <p:cNvSpPr>
              <a:spLocks/>
            </p:cNvSpPr>
            <p:nvPr/>
          </p:nvSpPr>
          <p:spPr bwMode="auto">
            <a:xfrm>
              <a:off x="5260975" y="4781550"/>
              <a:ext cx="173038" cy="212725"/>
            </a:xfrm>
            <a:custGeom>
              <a:avLst/>
              <a:gdLst>
                <a:gd name="T0" fmla="*/ 96 w 112"/>
                <a:gd name="T1" fmla="*/ 49 h 138"/>
                <a:gd name="T2" fmla="*/ 85 w 112"/>
                <a:gd name="T3" fmla="*/ 127 h 138"/>
                <a:gd name="T4" fmla="*/ 16 w 112"/>
                <a:gd name="T5" fmla="*/ 89 h 138"/>
                <a:gd name="T6" fmla="*/ 27 w 112"/>
                <a:gd name="T7" fmla="*/ 11 h 138"/>
                <a:gd name="T8" fmla="*/ 96 w 112"/>
                <a:gd name="T9" fmla="*/ 49 h 138"/>
              </a:gdLst>
              <a:ahLst/>
              <a:cxnLst>
                <a:cxn ang="0">
                  <a:pos x="T0" y="T1"/>
                </a:cxn>
                <a:cxn ang="0">
                  <a:pos x="T2" y="T3"/>
                </a:cxn>
                <a:cxn ang="0">
                  <a:pos x="T4" y="T5"/>
                </a:cxn>
                <a:cxn ang="0">
                  <a:pos x="T6" y="T7"/>
                </a:cxn>
                <a:cxn ang="0">
                  <a:pos x="T8" y="T9"/>
                </a:cxn>
              </a:cxnLst>
              <a:rect l="0" t="0" r="r" b="b"/>
              <a:pathLst>
                <a:path w="112" h="138">
                  <a:moveTo>
                    <a:pt x="96" y="49"/>
                  </a:moveTo>
                  <a:cubicBezTo>
                    <a:pt x="112" y="81"/>
                    <a:pt x="107" y="116"/>
                    <a:pt x="85" y="127"/>
                  </a:cubicBezTo>
                  <a:cubicBezTo>
                    <a:pt x="63" y="138"/>
                    <a:pt x="32" y="121"/>
                    <a:pt x="16" y="89"/>
                  </a:cubicBezTo>
                  <a:cubicBezTo>
                    <a:pt x="0" y="57"/>
                    <a:pt x="5" y="22"/>
                    <a:pt x="27" y="11"/>
                  </a:cubicBezTo>
                  <a:cubicBezTo>
                    <a:pt x="49" y="0"/>
                    <a:pt x="80" y="17"/>
                    <a:pt x="96" y="49"/>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8" name="Freeform 36">
              <a:extLst>
                <a:ext uri="{FF2B5EF4-FFF2-40B4-BE49-F238E27FC236}">
                  <a16:creationId xmlns:a16="http://schemas.microsoft.com/office/drawing/2014/main" id="{DAB23165-403F-4B5D-87BC-67A30DCFB85D}"/>
                </a:ext>
              </a:extLst>
            </p:cNvPr>
            <p:cNvSpPr>
              <a:spLocks/>
            </p:cNvSpPr>
            <p:nvPr/>
          </p:nvSpPr>
          <p:spPr bwMode="auto">
            <a:xfrm>
              <a:off x="6619875" y="3452813"/>
              <a:ext cx="65088" cy="141287"/>
            </a:xfrm>
            <a:custGeom>
              <a:avLst/>
              <a:gdLst>
                <a:gd name="T0" fmla="*/ 3 w 42"/>
                <a:gd name="T1" fmla="*/ 22 h 92"/>
                <a:gd name="T2" fmla="*/ 39 w 42"/>
                <a:gd name="T3" fmla="*/ 25 h 92"/>
                <a:gd name="T4" fmla="*/ 12 w 42"/>
                <a:gd name="T5" fmla="*/ 88 h 92"/>
                <a:gd name="T6" fmla="*/ 3 w 42"/>
                <a:gd name="T7" fmla="*/ 22 h 92"/>
              </a:gdLst>
              <a:ahLst/>
              <a:cxnLst>
                <a:cxn ang="0">
                  <a:pos x="T0" y="T1"/>
                </a:cxn>
                <a:cxn ang="0">
                  <a:pos x="T2" y="T3"/>
                </a:cxn>
                <a:cxn ang="0">
                  <a:pos x="T4" y="T5"/>
                </a:cxn>
                <a:cxn ang="0">
                  <a:pos x="T6" y="T7"/>
                </a:cxn>
              </a:cxnLst>
              <a:rect l="0" t="0" r="r" b="b"/>
              <a:pathLst>
                <a:path w="42" h="92">
                  <a:moveTo>
                    <a:pt x="3" y="22"/>
                  </a:moveTo>
                  <a:cubicBezTo>
                    <a:pt x="5" y="6"/>
                    <a:pt x="37" y="0"/>
                    <a:pt x="39" y="25"/>
                  </a:cubicBezTo>
                  <a:cubicBezTo>
                    <a:pt x="42" y="49"/>
                    <a:pt x="25" y="92"/>
                    <a:pt x="12" y="88"/>
                  </a:cubicBezTo>
                  <a:cubicBezTo>
                    <a:pt x="0" y="84"/>
                    <a:pt x="0" y="45"/>
                    <a:pt x="3" y="22"/>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Tree>
    <p:extLst>
      <p:ext uri="{BB962C8B-B14F-4D97-AF65-F5344CB8AC3E}">
        <p14:creationId xmlns:p14="http://schemas.microsoft.com/office/powerpoint/2010/main" val="5237687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855264" y="371524"/>
            <a:ext cx="3117645" cy="838152"/>
          </a:xfrm>
        </p:spPr>
        <p:txBody>
          <a:bodyPr>
            <a:normAutofit/>
          </a:bodyPr>
          <a:lstStyle/>
          <a:p>
            <a:pPr algn="l"/>
            <a:r>
              <a:rPr lang="en-ID"/>
              <a:t>Administrator</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6</a:t>
            </a:fld>
            <a:endParaRPr lang="en-ID" dirty="0"/>
          </a:p>
        </p:txBody>
      </p:sp>
      <p:sp>
        <p:nvSpPr>
          <p:cNvPr id="4" name="TextBox 3">
            <a:extLst>
              <a:ext uri="{FF2B5EF4-FFF2-40B4-BE49-F238E27FC236}">
                <a16:creationId xmlns:a16="http://schemas.microsoft.com/office/drawing/2014/main" id="{79BAA783-A525-4253-B003-1C806C265108}"/>
              </a:ext>
            </a:extLst>
          </p:cNvPr>
          <p:cNvSpPr txBox="1"/>
          <p:nvPr/>
        </p:nvSpPr>
        <p:spPr>
          <a:xfrm>
            <a:off x="849359" y="1489794"/>
            <a:ext cx="4975923" cy="3170099"/>
          </a:xfrm>
          <a:prstGeom prst="rect">
            <a:avLst/>
          </a:prstGeom>
          <a:noFill/>
        </p:spPr>
        <p:txBody>
          <a:bodyPr wrap="square" rtlCol="0">
            <a:spAutoFit/>
          </a:bodyPr>
          <a:lstStyle/>
          <a:p>
            <a:pPr marL="285750" indent="-285750">
              <a:buFont typeface="Arial" panose="020B0604020202020204" pitchFamily="34" charset="0"/>
              <a:buChar char="•"/>
            </a:pPr>
            <a:r>
              <a:rPr lang="en-ID" sz="2000">
                <a:latin typeface="Franklin Gothic Book" panose="020B0503020102020204" pitchFamily="34" charset="0"/>
              </a:rPr>
              <a:t>Registrasi Dosen dan Admin</a:t>
            </a:r>
          </a:p>
          <a:p>
            <a:pPr marL="285750" indent="-285750">
              <a:buFont typeface="Arial" panose="020B0604020202020204" pitchFamily="34" charset="0"/>
              <a:buChar char="•"/>
            </a:pPr>
            <a:r>
              <a:rPr lang="en-ID" sz="2000">
                <a:latin typeface="Franklin Gothic Book" panose="020B0503020102020204" pitchFamily="34" charset="0"/>
              </a:rPr>
              <a:t>Login</a:t>
            </a:r>
          </a:p>
          <a:p>
            <a:pPr marL="285750" indent="-285750">
              <a:buFont typeface="Arial" panose="020B0604020202020204" pitchFamily="34" charset="0"/>
              <a:buChar char="•"/>
            </a:pPr>
            <a:r>
              <a:rPr lang="en-ID" sz="2000">
                <a:latin typeface="Franklin Gothic Book" panose="020B0503020102020204" pitchFamily="34" charset="0"/>
              </a:rPr>
              <a:t>Melihat Profil</a:t>
            </a:r>
          </a:p>
          <a:p>
            <a:pPr marL="285750" indent="-285750">
              <a:buFont typeface="Arial" panose="020B0604020202020204" pitchFamily="34" charset="0"/>
              <a:buChar char="•"/>
            </a:pPr>
            <a:r>
              <a:rPr lang="en-ID" sz="2000">
                <a:latin typeface="Franklin Gothic Book" panose="020B0503020102020204" pitchFamily="34" charset="0"/>
              </a:rPr>
              <a:t>Mengakses dan Mengedit Daftar Mahasiswa</a:t>
            </a:r>
          </a:p>
          <a:p>
            <a:pPr marL="285750" indent="-285750">
              <a:buFont typeface="Arial" panose="020B0604020202020204" pitchFamily="34" charset="0"/>
              <a:buChar char="•"/>
            </a:pPr>
            <a:r>
              <a:rPr lang="en-ID" sz="2000">
                <a:latin typeface="Franklin Gothic Book" panose="020B0503020102020204" pitchFamily="34" charset="0"/>
              </a:rPr>
              <a:t>Mengakses dan Mengedit Daftar Dosen</a:t>
            </a:r>
          </a:p>
          <a:p>
            <a:pPr marL="285750" indent="-285750">
              <a:buFont typeface="Arial" panose="020B0604020202020204" pitchFamily="34" charset="0"/>
              <a:buChar char="•"/>
            </a:pPr>
            <a:r>
              <a:rPr lang="en-ID" sz="2000">
                <a:latin typeface="Franklin Gothic Book" panose="020B0503020102020204" pitchFamily="34" charset="0"/>
              </a:rPr>
              <a:t>Mengakses Daftar Bimbingan PA</a:t>
            </a:r>
          </a:p>
          <a:p>
            <a:pPr marL="285750" indent="-285750">
              <a:buFont typeface="Arial" panose="020B0604020202020204" pitchFamily="34" charset="0"/>
              <a:buChar char="•"/>
            </a:pPr>
            <a:r>
              <a:rPr lang="en-ID" sz="2000">
                <a:latin typeface="Franklin Gothic Book" panose="020B0503020102020204" pitchFamily="34" charset="0"/>
              </a:rPr>
              <a:t>Mengedit Profil</a:t>
            </a:r>
          </a:p>
          <a:p>
            <a:pPr marL="285750" indent="-285750">
              <a:buFont typeface="Arial" panose="020B0604020202020204" pitchFamily="34" charset="0"/>
              <a:buChar char="•"/>
            </a:pPr>
            <a:r>
              <a:rPr lang="en-ID" sz="2000">
                <a:latin typeface="Franklin Gothic Book" panose="020B0503020102020204" pitchFamily="34" charset="0"/>
              </a:rPr>
              <a:t>Mengupdate Status Dosen dan Mahasiswa</a:t>
            </a:r>
          </a:p>
        </p:txBody>
      </p:sp>
      <p:sp>
        <p:nvSpPr>
          <p:cNvPr id="70" name="Freeform: Shape 69">
            <a:extLst>
              <a:ext uri="{FF2B5EF4-FFF2-40B4-BE49-F238E27FC236}">
                <a16:creationId xmlns:a16="http://schemas.microsoft.com/office/drawing/2014/main" id="{4757E8D2-C5FA-4E1C-A6FD-B165E2BF81BD}"/>
              </a:ext>
            </a:extLst>
          </p:cNvPr>
          <p:cNvSpPr>
            <a:spLocks/>
          </p:cNvSpPr>
          <p:nvPr/>
        </p:nvSpPr>
        <p:spPr bwMode="auto">
          <a:xfrm flipH="1">
            <a:off x="7647037" y="2219918"/>
            <a:ext cx="4544963" cy="4699285"/>
          </a:xfrm>
          <a:custGeom>
            <a:avLst/>
            <a:gdLst>
              <a:gd name="connsiteX0" fmla="*/ 2461384 w 4544963"/>
              <a:gd name="connsiteY0" fmla="*/ 30 h 4699285"/>
              <a:gd name="connsiteX1" fmla="*/ 2183934 w 4544963"/>
              <a:gd name="connsiteY1" fmla="*/ 16965 h 4699285"/>
              <a:gd name="connsiteX2" fmla="*/ 840576 w 4544963"/>
              <a:gd name="connsiteY2" fmla="*/ 953886 h 4699285"/>
              <a:gd name="connsiteX3" fmla="*/ 142070 w 4544963"/>
              <a:gd name="connsiteY3" fmla="*/ 1345500 h 4699285"/>
              <a:gd name="connsiteX4" fmla="*/ 0 w 4544963"/>
              <a:gd name="connsiteY4" fmla="*/ 1375874 h 4699285"/>
              <a:gd name="connsiteX5" fmla="*/ 0 w 4544963"/>
              <a:gd name="connsiteY5" fmla="*/ 4699285 h 4699285"/>
              <a:gd name="connsiteX6" fmla="*/ 4081872 w 4544963"/>
              <a:gd name="connsiteY6" fmla="*/ 4699285 h 4699285"/>
              <a:gd name="connsiteX7" fmla="*/ 4240096 w 4544963"/>
              <a:gd name="connsiteY7" fmla="*/ 4553635 h 4699285"/>
              <a:gd name="connsiteX8" fmla="*/ 4481352 w 4544963"/>
              <a:gd name="connsiteY8" fmla="*/ 3468779 h 4699285"/>
              <a:gd name="connsiteX9" fmla="*/ 3954974 w 4544963"/>
              <a:gd name="connsiteY9" fmla="*/ 2761979 h 4699285"/>
              <a:gd name="connsiteX10" fmla="*/ 3620506 w 4544963"/>
              <a:gd name="connsiteY10" fmla="*/ 1907244 h 4699285"/>
              <a:gd name="connsiteX11" fmla="*/ 2461384 w 4544963"/>
              <a:gd name="connsiteY11" fmla="*/ 30 h 469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4963" h="4699285">
                <a:moveTo>
                  <a:pt x="2461384" y="30"/>
                </a:moveTo>
                <a:cubicBezTo>
                  <a:pt x="2374986" y="-457"/>
                  <a:pt x="2282630" y="4979"/>
                  <a:pt x="2183934" y="16965"/>
                </a:cubicBezTo>
                <a:cubicBezTo>
                  <a:pt x="1613692" y="88193"/>
                  <a:pt x="1169561" y="521039"/>
                  <a:pt x="840576" y="953886"/>
                </a:cubicBezTo>
                <a:cubicBezTo>
                  <a:pt x="669229" y="1183322"/>
                  <a:pt x="410067" y="1282202"/>
                  <a:pt x="142070" y="1345500"/>
                </a:cubicBezTo>
                <a:lnTo>
                  <a:pt x="0" y="1375874"/>
                </a:lnTo>
                <a:lnTo>
                  <a:pt x="0" y="4699285"/>
                </a:lnTo>
                <a:lnTo>
                  <a:pt x="4081872" y="4699285"/>
                </a:lnTo>
                <a:lnTo>
                  <a:pt x="4240096" y="4553635"/>
                </a:lnTo>
                <a:cubicBezTo>
                  <a:pt x="4519733" y="4257766"/>
                  <a:pt x="4623912" y="3852314"/>
                  <a:pt x="4481352" y="3468779"/>
                </a:cubicBezTo>
                <a:cubicBezTo>
                  <a:pt x="4355241" y="3107161"/>
                  <a:pt x="4146883" y="2997579"/>
                  <a:pt x="3954974" y="2761979"/>
                </a:cubicBezTo>
                <a:cubicBezTo>
                  <a:pt x="3719201" y="2477067"/>
                  <a:pt x="3554708" y="2274342"/>
                  <a:pt x="3620506" y="1907244"/>
                </a:cubicBezTo>
                <a:cubicBezTo>
                  <a:pt x="3713032" y="1347352"/>
                  <a:pt x="3757369" y="7333"/>
                  <a:pt x="2461384" y="3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71" name="Rectangle: Rounded Corners 70">
            <a:extLst>
              <a:ext uri="{FF2B5EF4-FFF2-40B4-BE49-F238E27FC236}">
                <a16:creationId xmlns:a16="http://schemas.microsoft.com/office/drawing/2014/main" id="{EF2499DA-4AEE-4A7B-9464-36EA6676E847}"/>
              </a:ext>
            </a:extLst>
          </p:cNvPr>
          <p:cNvSpPr/>
          <p:nvPr/>
        </p:nvSpPr>
        <p:spPr>
          <a:xfrm flipH="1">
            <a:off x="5284786" y="3490203"/>
            <a:ext cx="6907213" cy="2454275"/>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C4147A46-60F0-4463-A850-7FFDD091EB8A}"/>
              </a:ext>
            </a:extLst>
          </p:cNvPr>
          <p:cNvSpPr/>
          <p:nvPr/>
        </p:nvSpPr>
        <p:spPr>
          <a:xfrm>
            <a:off x="8265335" y="612304"/>
            <a:ext cx="1982591" cy="1982591"/>
          </a:xfrm>
          <a:prstGeom prst="ellipse">
            <a:avLst/>
          </a:prstGeom>
          <a:gradFill flip="none" rotWithShape="1">
            <a:gsLst>
              <a:gs pos="0">
                <a:schemeClr val="bg1">
                  <a:alpha val="0"/>
                </a:schemeClr>
              </a:gs>
              <a:gs pos="100000">
                <a:srgbClr val="CA85E0">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0" name="Group 39">
            <a:extLst>
              <a:ext uri="{FF2B5EF4-FFF2-40B4-BE49-F238E27FC236}">
                <a16:creationId xmlns:a16="http://schemas.microsoft.com/office/drawing/2014/main" id="{E20BFCA7-F714-47FD-A0D4-FC65B9699B0E}"/>
              </a:ext>
            </a:extLst>
          </p:cNvPr>
          <p:cNvGrpSpPr/>
          <p:nvPr/>
        </p:nvGrpSpPr>
        <p:grpSpPr>
          <a:xfrm>
            <a:off x="7868515" y="713582"/>
            <a:ext cx="2915099" cy="4733591"/>
            <a:chOff x="-7597776" y="4797425"/>
            <a:chExt cx="4198938" cy="6818313"/>
          </a:xfrm>
        </p:grpSpPr>
        <p:sp>
          <p:nvSpPr>
            <p:cNvPr id="41" name="Freeform 5">
              <a:extLst>
                <a:ext uri="{FF2B5EF4-FFF2-40B4-BE49-F238E27FC236}">
                  <a16:creationId xmlns:a16="http://schemas.microsoft.com/office/drawing/2014/main" id="{E6D88A34-33AC-4B8A-A7BB-EEF4B5E7C95E}"/>
                </a:ext>
              </a:extLst>
            </p:cNvPr>
            <p:cNvSpPr>
              <a:spLocks/>
            </p:cNvSpPr>
            <p:nvPr/>
          </p:nvSpPr>
          <p:spPr bwMode="auto">
            <a:xfrm>
              <a:off x="-5446713" y="5178425"/>
              <a:ext cx="584200" cy="784225"/>
            </a:xfrm>
            <a:custGeom>
              <a:avLst/>
              <a:gdLst>
                <a:gd name="T0" fmla="*/ 154 w 222"/>
                <a:gd name="T1" fmla="*/ 19 h 299"/>
                <a:gd name="T2" fmla="*/ 184 w 222"/>
                <a:gd name="T3" fmla="*/ 171 h 299"/>
                <a:gd name="T4" fmla="*/ 217 w 222"/>
                <a:gd name="T5" fmla="*/ 224 h 299"/>
                <a:gd name="T6" fmla="*/ 201 w 222"/>
                <a:gd name="T7" fmla="*/ 271 h 299"/>
                <a:gd name="T8" fmla="*/ 152 w 222"/>
                <a:gd name="T9" fmla="*/ 275 h 299"/>
                <a:gd name="T10" fmla="*/ 142 w 222"/>
                <a:gd name="T11" fmla="*/ 270 h 299"/>
                <a:gd name="T12" fmla="*/ 106 w 222"/>
                <a:gd name="T13" fmla="*/ 285 h 299"/>
                <a:gd name="T14" fmla="*/ 58 w 222"/>
                <a:gd name="T15" fmla="*/ 294 h 299"/>
                <a:gd name="T16" fmla="*/ 19 w 222"/>
                <a:gd name="T17" fmla="*/ 246 h 299"/>
                <a:gd name="T18" fmla="*/ 31 w 222"/>
                <a:gd name="T19" fmla="*/ 71 h 299"/>
                <a:gd name="T20" fmla="*/ 80 w 222"/>
                <a:gd name="T21"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299">
                  <a:moveTo>
                    <a:pt x="154" y="19"/>
                  </a:moveTo>
                  <a:cubicBezTo>
                    <a:pt x="180" y="65"/>
                    <a:pt x="158" y="126"/>
                    <a:pt x="184" y="171"/>
                  </a:cubicBezTo>
                  <a:cubicBezTo>
                    <a:pt x="195" y="189"/>
                    <a:pt x="212" y="203"/>
                    <a:pt x="217" y="224"/>
                  </a:cubicBezTo>
                  <a:cubicBezTo>
                    <a:pt x="222" y="241"/>
                    <a:pt x="215" y="260"/>
                    <a:pt x="201" y="271"/>
                  </a:cubicBezTo>
                  <a:cubicBezTo>
                    <a:pt x="188" y="281"/>
                    <a:pt x="167" y="283"/>
                    <a:pt x="152" y="275"/>
                  </a:cubicBezTo>
                  <a:cubicBezTo>
                    <a:pt x="148" y="273"/>
                    <a:pt x="145" y="271"/>
                    <a:pt x="142" y="270"/>
                  </a:cubicBezTo>
                  <a:cubicBezTo>
                    <a:pt x="129" y="266"/>
                    <a:pt x="117" y="278"/>
                    <a:pt x="106" y="285"/>
                  </a:cubicBezTo>
                  <a:cubicBezTo>
                    <a:pt x="92" y="295"/>
                    <a:pt x="74" y="299"/>
                    <a:pt x="58" y="294"/>
                  </a:cubicBezTo>
                  <a:cubicBezTo>
                    <a:pt x="38" y="287"/>
                    <a:pt x="25" y="267"/>
                    <a:pt x="19" y="246"/>
                  </a:cubicBezTo>
                  <a:cubicBezTo>
                    <a:pt x="0" y="190"/>
                    <a:pt x="13" y="128"/>
                    <a:pt x="31" y="71"/>
                  </a:cubicBezTo>
                  <a:cubicBezTo>
                    <a:pt x="39" y="42"/>
                    <a:pt x="52" y="11"/>
                    <a:pt x="80" y="0"/>
                  </a:cubicBezTo>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6">
              <a:extLst>
                <a:ext uri="{FF2B5EF4-FFF2-40B4-BE49-F238E27FC236}">
                  <a16:creationId xmlns:a16="http://schemas.microsoft.com/office/drawing/2014/main" id="{C6EDC938-4B86-4B29-95EC-9D5543224197}"/>
                </a:ext>
              </a:extLst>
            </p:cNvPr>
            <p:cNvSpPr>
              <a:spLocks/>
            </p:cNvSpPr>
            <p:nvPr/>
          </p:nvSpPr>
          <p:spPr bwMode="auto">
            <a:xfrm>
              <a:off x="-5176838" y="5986463"/>
              <a:ext cx="1778000" cy="1144588"/>
            </a:xfrm>
            <a:custGeom>
              <a:avLst/>
              <a:gdLst>
                <a:gd name="T0" fmla="*/ 658 w 676"/>
                <a:gd name="T1" fmla="*/ 192 h 436"/>
                <a:gd name="T2" fmla="*/ 662 w 676"/>
                <a:gd name="T3" fmla="*/ 216 h 436"/>
                <a:gd name="T4" fmla="*/ 550 w 676"/>
                <a:gd name="T5" fmla="*/ 268 h 436"/>
                <a:gd name="T6" fmla="*/ 236 w 676"/>
                <a:gd name="T7" fmla="*/ 436 h 436"/>
                <a:gd name="T8" fmla="*/ 12 w 676"/>
                <a:gd name="T9" fmla="*/ 114 h 436"/>
                <a:gd name="T10" fmla="*/ 44 w 676"/>
                <a:gd name="T11" fmla="*/ 0 h 436"/>
                <a:gd name="T12" fmla="*/ 99 w 676"/>
                <a:gd name="T13" fmla="*/ 49 h 436"/>
                <a:gd name="T14" fmla="*/ 253 w 676"/>
                <a:gd name="T15" fmla="*/ 325 h 436"/>
                <a:gd name="T16" fmla="*/ 520 w 676"/>
                <a:gd name="T17" fmla="*/ 222 h 436"/>
                <a:gd name="T18" fmla="*/ 562 w 676"/>
                <a:gd name="T19" fmla="*/ 187 h 436"/>
                <a:gd name="T20" fmla="*/ 606 w 676"/>
                <a:gd name="T21" fmla="*/ 117 h 436"/>
                <a:gd name="T22" fmla="*/ 676 w 676"/>
                <a:gd name="T23" fmla="*/ 88 h 436"/>
                <a:gd name="T24" fmla="*/ 633 w 676"/>
                <a:gd name="T25" fmla="*/ 128 h 436"/>
                <a:gd name="T26" fmla="*/ 612 w 676"/>
                <a:gd name="T27" fmla="*/ 156 h 436"/>
                <a:gd name="T28" fmla="*/ 628 w 676"/>
                <a:gd name="T29" fmla="*/ 158 h 436"/>
                <a:gd name="T30" fmla="*/ 662 w 676"/>
                <a:gd name="T31" fmla="*/ 167 h 436"/>
                <a:gd name="T32" fmla="*/ 658 w 676"/>
                <a:gd name="T33" fmla="*/ 19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6" h="436">
                  <a:moveTo>
                    <a:pt x="658" y="192"/>
                  </a:moveTo>
                  <a:cubicBezTo>
                    <a:pt x="658" y="198"/>
                    <a:pt x="668" y="203"/>
                    <a:pt x="662" y="216"/>
                  </a:cubicBezTo>
                  <a:cubicBezTo>
                    <a:pt x="647" y="246"/>
                    <a:pt x="603" y="287"/>
                    <a:pt x="550" y="268"/>
                  </a:cubicBezTo>
                  <a:cubicBezTo>
                    <a:pt x="548" y="269"/>
                    <a:pt x="258" y="436"/>
                    <a:pt x="236" y="436"/>
                  </a:cubicBezTo>
                  <a:cubicBezTo>
                    <a:pt x="214" y="436"/>
                    <a:pt x="62" y="292"/>
                    <a:pt x="12" y="114"/>
                  </a:cubicBezTo>
                  <a:cubicBezTo>
                    <a:pt x="0" y="72"/>
                    <a:pt x="5" y="22"/>
                    <a:pt x="44" y="0"/>
                  </a:cubicBezTo>
                  <a:cubicBezTo>
                    <a:pt x="44" y="0"/>
                    <a:pt x="78" y="8"/>
                    <a:pt x="99" y="49"/>
                  </a:cubicBezTo>
                  <a:cubicBezTo>
                    <a:pt x="132" y="111"/>
                    <a:pt x="231" y="317"/>
                    <a:pt x="253" y="325"/>
                  </a:cubicBezTo>
                  <a:cubicBezTo>
                    <a:pt x="280" y="307"/>
                    <a:pt x="413" y="267"/>
                    <a:pt x="520" y="222"/>
                  </a:cubicBezTo>
                  <a:cubicBezTo>
                    <a:pt x="544" y="211"/>
                    <a:pt x="553" y="202"/>
                    <a:pt x="562" y="187"/>
                  </a:cubicBezTo>
                  <a:cubicBezTo>
                    <a:pt x="570" y="171"/>
                    <a:pt x="590" y="134"/>
                    <a:pt x="606" y="117"/>
                  </a:cubicBezTo>
                  <a:cubicBezTo>
                    <a:pt x="612" y="111"/>
                    <a:pt x="676" y="77"/>
                    <a:pt x="676" y="88"/>
                  </a:cubicBezTo>
                  <a:cubicBezTo>
                    <a:pt x="676" y="95"/>
                    <a:pt x="657" y="112"/>
                    <a:pt x="633" y="128"/>
                  </a:cubicBezTo>
                  <a:cubicBezTo>
                    <a:pt x="620" y="135"/>
                    <a:pt x="614" y="150"/>
                    <a:pt x="612" y="156"/>
                  </a:cubicBezTo>
                  <a:cubicBezTo>
                    <a:pt x="610" y="160"/>
                    <a:pt x="618" y="159"/>
                    <a:pt x="628" y="158"/>
                  </a:cubicBezTo>
                  <a:cubicBezTo>
                    <a:pt x="641" y="158"/>
                    <a:pt x="659" y="157"/>
                    <a:pt x="662" y="167"/>
                  </a:cubicBezTo>
                  <a:cubicBezTo>
                    <a:pt x="662" y="169"/>
                    <a:pt x="658" y="188"/>
                    <a:pt x="658" y="192"/>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7">
              <a:extLst>
                <a:ext uri="{FF2B5EF4-FFF2-40B4-BE49-F238E27FC236}">
                  <a16:creationId xmlns:a16="http://schemas.microsoft.com/office/drawing/2014/main" id="{6503C535-C975-4B21-A1AD-033435FC944A}"/>
                </a:ext>
              </a:extLst>
            </p:cNvPr>
            <p:cNvSpPr>
              <a:spLocks/>
            </p:cNvSpPr>
            <p:nvPr/>
          </p:nvSpPr>
          <p:spPr bwMode="auto">
            <a:xfrm>
              <a:off x="-5189538" y="5972175"/>
              <a:ext cx="493713" cy="661988"/>
            </a:xfrm>
            <a:custGeom>
              <a:avLst/>
              <a:gdLst>
                <a:gd name="T0" fmla="*/ 38 w 188"/>
                <a:gd name="T1" fmla="*/ 0 h 252"/>
                <a:gd name="T2" fmla="*/ 124 w 188"/>
                <a:gd name="T3" fmla="*/ 67 h 252"/>
                <a:gd name="T4" fmla="*/ 136 w 188"/>
                <a:gd name="T5" fmla="*/ 94 h 252"/>
                <a:gd name="T6" fmla="*/ 188 w 188"/>
                <a:gd name="T7" fmla="*/ 208 h 252"/>
                <a:gd name="T8" fmla="*/ 120 w 188"/>
                <a:gd name="T9" fmla="*/ 241 h 252"/>
                <a:gd name="T10" fmla="*/ 57 w 188"/>
                <a:gd name="T11" fmla="*/ 250 h 252"/>
                <a:gd name="T12" fmla="*/ 46 w 188"/>
                <a:gd name="T13" fmla="*/ 247 h 252"/>
                <a:gd name="T14" fmla="*/ 35 w 188"/>
                <a:gd name="T15" fmla="*/ 238 h 252"/>
                <a:gd name="T16" fmla="*/ 16 w 188"/>
                <a:gd name="T17" fmla="*/ 215 h 252"/>
                <a:gd name="T18" fmla="*/ 3 w 188"/>
                <a:gd name="T19" fmla="*/ 192 h 252"/>
                <a:gd name="T20" fmla="*/ 6 w 188"/>
                <a:gd name="T21" fmla="*/ 158 h 252"/>
                <a:gd name="T22" fmla="*/ 38 w 188"/>
                <a:gd name="T2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252">
                  <a:moveTo>
                    <a:pt x="38" y="0"/>
                  </a:moveTo>
                  <a:cubicBezTo>
                    <a:pt x="75" y="9"/>
                    <a:pt x="106" y="33"/>
                    <a:pt x="124" y="67"/>
                  </a:cubicBezTo>
                  <a:cubicBezTo>
                    <a:pt x="129" y="76"/>
                    <a:pt x="132" y="85"/>
                    <a:pt x="136" y="94"/>
                  </a:cubicBezTo>
                  <a:cubicBezTo>
                    <a:pt x="152" y="133"/>
                    <a:pt x="173" y="169"/>
                    <a:pt x="188" y="208"/>
                  </a:cubicBezTo>
                  <a:cubicBezTo>
                    <a:pt x="167" y="225"/>
                    <a:pt x="142" y="233"/>
                    <a:pt x="120" y="241"/>
                  </a:cubicBezTo>
                  <a:cubicBezTo>
                    <a:pt x="100" y="249"/>
                    <a:pt x="78" y="252"/>
                    <a:pt x="57" y="250"/>
                  </a:cubicBezTo>
                  <a:cubicBezTo>
                    <a:pt x="53" y="249"/>
                    <a:pt x="49" y="249"/>
                    <a:pt x="46" y="247"/>
                  </a:cubicBezTo>
                  <a:cubicBezTo>
                    <a:pt x="41" y="245"/>
                    <a:pt x="38" y="241"/>
                    <a:pt x="35" y="238"/>
                  </a:cubicBezTo>
                  <a:cubicBezTo>
                    <a:pt x="28" y="230"/>
                    <a:pt x="22" y="222"/>
                    <a:pt x="16" y="215"/>
                  </a:cubicBezTo>
                  <a:cubicBezTo>
                    <a:pt x="10" y="208"/>
                    <a:pt x="5" y="201"/>
                    <a:pt x="3" y="192"/>
                  </a:cubicBezTo>
                  <a:cubicBezTo>
                    <a:pt x="0" y="181"/>
                    <a:pt x="3" y="169"/>
                    <a:pt x="6" y="158"/>
                  </a:cubicBezTo>
                  <a:cubicBezTo>
                    <a:pt x="38" y="0"/>
                    <a:pt x="38" y="0"/>
                    <a:pt x="38" y="0"/>
                  </a:cubicBezTo>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8">
              <a:extLst>
                <a:ext uri="{FF2B5EF4-FFF2-40B4-BE49-F238E27FC236}">
                  <a16:creationId xmlns:a16="http://schemas.microsoft.com/office/drawing/2014/main" id="{D18D537C-0D4A-40E5-ACCA-96125F343D73}"/>
                </a:ext>
              </a:extLst>
            </p:cNvPr>
            <p:cNvSpPr>
              <a:spLocks/>
            </p:cNvSpPr>
            <p:nvPr/>
          </p:nvSpPr>
          <p:spPr bwMode="auto">
            <a:xfrm>
              <a:off x="-4873626" y="66055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48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 name="Freeform 9">
              <a:extLst>
                <a:ext uri="{FF2B5EF4-FFF2-40B4-BE49-F238E27FC236}">
                  <a16:creationId xmlns:a16="http://schemas.microsoft.com/office/drawing/2014/main" id="{F110CBD4-5527-4EA9-BD1D-7B1D0314DBE0}"/>
                </a:ext>
              </a:extLst>
            </p:cNvPr>
            <p:cNvSpPr>
              <a:spLocks/>
            </p:cNvSpPr>
            <p:nvPr/>
          </p:nvSpPr>
          <p:spPr bwMode="auto">
            <a:xfrm>
              <a:off x="-5037138" y="6243638"/>
              <a:ext cx="236538" cy="385763"/>
            </a:xfrm>
            <a:custGeom>
              <a:avLst/>
              <a:gdLst>
                <a:gd name="T0" fmla="*/ 10 w 90"/>
                <a:gd name="T1" fmla="*/ 0 h 147"/>
                <a:gd name="T2" fmla="*/ 2 w 90"/>
                <a:gd name="T3" fmla="*/ 5 h 147"/>
                <a:gd name="T4" fmla="*/ 0 w 90"/>
                <a:gd name="T5" fmla="*/ 17 h 147"/>
                <a:gd name="T6" fmla="*/ 8 w 90"/>
                <a:gd name="T7" fmla="*/ 64 h 147"/>
                <a:gd name="T8" fmla="*/ 3 w 90"/>
                <a:gd name="T9" fmla="*/ 147 h 147"/>
                <a:gd name="T10" fmla="*/ 3 w 90"/>
                <a:gd name="T11" fmla="*/ 147 h 147"/>
                <a:gd name="T12" fmla="*/ 12 w 90"/>
                <a:gd name="T13" fmla="*/ 147 h 147"/>
                <a:gd name="T14" fmla="*/ 62 w 90"/>
                <a:gd name="T15" fmla="*/ 138 h 147"/>
                <a:gd name="T16" fmla="*/ 62 w 90"/>
                <a:gd name="T17" fmla="*/ 138 h 147"/>
                <a:gd name="T18" fmla="*/ 62 w 90"/>
                <a:gd name="T19" fmla="*/ 138 h 147"/>
                <a:gd name="T20" fmla="*/ 90 w 90"/>
                <a:gd name="T21" fmla="*/ 127 h 147"/>
                <a:gd name="T22" fmla="*/ 18 w 90"/>
                <a:gd name="T23" fmla="*/ 4 h 147"/>
                <a:gd name="T24" fmla="*/ 13 w 90"/>
                <a:gd name="T25" fmla="*/ 0 h 147"/>
                <a:gd name="T26" fmla="*/ 10 w 90"/>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47">
                  <a:moveTo>
                    <a:pt x="10" y="0"/>
                  </a:moveTo>
                  <a:cubicBezTo>
                    <a:pt x="7" y="0"/>
                    <a:pt x="4" y="2"/>
                    <a:pt x="2" y="5"/>
                  </a:cubicBezTo>
                  <a:cubicBezTo>
                    <a:pt x="0" y="8"/>
                    <a:pt x="0" y="13"/>
                    <a:pt x="0" y="17"/>
                  </a:cubicBezTo>
                  <a:cubicBezTo>
                    <a:pt x="0" y="33"/>
                    <a:pt x="3" y="49"/>
                    <a:pt x="8" y="64"/>
                  </a:cubicBezTo>
                  <a:cubicBezTo>
                    <a:pt x="3" y="147"/>
                    <a:pt x="3" y="147"/>
                    <a:pt x="3" y="147"/>
                  </a:cubicBezTo>
                  <a:cubicBezTo>
                    <a:pt x="3" y="147"/>
                    <a:pt x="3" y="147"/>
                    <a:pt x="3" y="147"/>
                  </a:cubicBezTo>
                  <a:cubicBezTo>
                    <a:pt x="6" y="147"/>
                    <a:pt x="9" y="147"/>
                    <a:pt x="12" y="147"/>
                  </a:cubicBezTo>
                  <a:cubicBezTo>
                    <a:pt x="29" y="147"/>
                    <a:pt x="46" y="144"/>
                    <a:pt x="62" y="138"/>
                  </a:cubicBezTo>
                  <a:cubicBezTo>
                    <a:pt x="62" y="138"/>
                    <a:pt x="62" y="138"/>
                    <a:pt x="62" y="138"/>
                  </a:cubicBezTo>
                  <a:cubicBezTo>
                    <a:pt x="62" y="138"/>
                    <a:pt x="62" y="138"/>
                    <a:pt x="62" y="138"/>
                  </a:cubicBezTo>
                  <a:cubicBezTo>
                    <a:pt x="71" y="135"/>
                    <a:pt x="81" y="131"/>
                    <a:pt x="90" y="127"/>
                  </a:cubicBezTo>
                  <a:cubicBezTo>
                    <a:pt x="80" y="81"/>
                    <a:pt x="49" y="41"/>
                    <a:pt x="18" y="4"/>
                  </a:cubicBezTo>
                  <a:cubicBezTo>
                    <a:pt x="16" y="3"/>
                    <a:pt x="15" y="1"/>
                    <a:pt x="13" y="0"/>
                  </a:cubicBezTo>
                  <a:cubicBezTo>
                    <a:pt x="12" y="0"/>
                    <a:pt x="11" y="0"/>
                    <a:pt x="10" y="0"/>
                  </a:cubicBezTo>
                </a:path>
              </a:pathLst>
            </a:custGeom>
            <a:solidFill>
              <a:srgbClr val="5E5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10">
              <a:extLst>
                <a:ext uri="{FF2B5EF4-FFF2-40B4-BE49-F238E27FC236}">
                  <a16:creationId xmlns:a16="http://schemas.microsoft.com/office/drawing/2014/main" id="{49F36CD2-FE6A-4845-ACCD-C84918504A54}"/>
                </a:ext>
              </a:extLst>
            </p:cNvPr>
            <p:cNvSpPr>
              <a:spLocks/>
            </p:cNvSpPr>
            <p:nvPr/>
          </p:nvSpPr>
          <p:spPr bwMode="auto">
            <a:xfrm>
              <a:off x="-5854701" y="5718175"/>
              <a:ext cx="633413" cy="493713"/>
            </a:xfrm>
            <a:custGeom>
              <a:avLst/>
              <a:gdLst>
                <a:gd name="T0" fmla="*/ 200 w 241"/>
                <a:gd name="T1" fmla="*/ 15 h 188"/>
                <a:gd name="T2" fmla="*/ 207 w 241"/>
                <a:gd name="T3" fmla="*/ 70 h 188"/>
                <a:gd name="T4" fmla="*/ 241 w 241"/>
                <a:gd name="T5" fmla="*/ 80 h 188"/>
                <a:gd name="T6" fmla="*/ 241 w 241"/>
                <a:gd name="T7" fmla="*/ 188 h 188"/>
                <a:gd name="T8" fmla="*/ 98 w 241"/>
                <a:gd name="T9" fmla="*/ 166 h 188"/>
                <a:gd name="T10" fmla="*/ 0 w 241"/>
                <a:gd name="T11" fmla="*/ 111 h 188"/>
                <a:gd name="T12" fmla="*/ 103 w 241"/>
                <a:gd name="T13" fmla="*/ 67 h 188"/>
                <a:gd name="T14" fmla="*/ 97 w 241"/>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88">
                  <a:moveTo>
                    <a:pt x="200" y="15"/>
                  </a:moveTo>
                  <a:cubicBezTo>
                    <a:pt x="200" y="15"/>
                    <a:pt x="199" y="67"/>
                    <a:pt x="207" y="70"/>
                  </a:cubicBezTo>
                  <a:cubicBezTo>
                    <a:pt x="223" y="77"/>
                    <a:pt x="241" y="80"/>
                    <a:pt x="241" y="80"/>
                  </a:cubicBezTo>
                  <a:cubicBezTo>
                    <a:pt x="241" y="188"/>
                    <a:pt x="241" y="188"/>
                    <a:pt x="241" y="188"/>
                  </a:cubicBezTo>
                  <a:cubicBezTo>
                    <a:pt x="98" y="166"/>
                    <a:pt x="98" y="166"/>
                    <a:pt x="98" y="166"/>
                  </a:cubicBezTo>
                  <a:cubicBezTo>
                    <a:pt x="0" y="111"/>
                    <a:pt x="0" y="111"/>
                    <a:pt x="0" y="111"/>
                  </a:cubicBezTo>
                  <a:cubicBezTo>
                    <a:pt x="0" y="111"/>
                    <a:pt x="102" y="77"/>
                    <a:pt x="103" y="67"/>
                  </a:cubicBezTo>
                  <a:cubicBezTo>
                    <a:pt x="104" y="57"/>
                    <a:pt x="97" y="0"/>
                    <a:pt x="97" y="0"/>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11">
              <a:extLst>
                <a:ext uri="{FF2B5EF4-FFF2-40B4-BE49-F238E27FC236}">
                  <a16:creationId xmlns:a16="http://schemas.microsoft.com/office/drawing/2014/main" id="{AE359BDC-4C82-4307-B6B2-7C4220CDD697}"/>
                </a:ext>
              </a:extLst>
            </p:cNvPr>
            <p:cNvSpPr>
              <a:spLocks/>
            </p:cNvSpPr>
            <p:nvPr/>
          </p:nvSpPr>
          <p:spPr bwMode="auto">
            <a:xfrm>
              <a:off x="-6010276" y="9242425"/>
              <a:ext cx="563563" cy="2132013"/>
            </a:xfrm>
            <a:custGeom>
              <a:avLst/>
              <a:gdLst>
                <a:gd name="T0" fmla="*/ 39 w 214"/>
                <a:gd name="T1" fmla="*/ 225 h 812"/>
                <a:gd name="T2" fmla="*/ 39 w 214"/>
                <a:gd name="T3" fmla="*/ 225 h 812"/>
                <a:gd name="T4" fmla="*/ 10 w 214"/>
                <a:gd name="T5" fmla="*/ 805 h 812"/>
                <a:gd name="T6" fmla="*/ 63 w 214"/>
                <a:gd name="T7" fmla="*/ 812 h 812"/>
                <a:gd name="T8" fmla="*/ 206 w 214"/>
                <a:gd name="T9" fmla="*/ 111 h 812"/>
                <a:gd name="T10" fmla="*/ 209 w 214"/>
                <a:gd name="T11" fmla="*/ 89 h 812"/>
                <a:gd name="T12" fmla="*/ 95 w 214"/>
                <a:gd name="T13" fmla="*/ 70 h 812"/>
                <a:gd name="T14" fmla="*/ 75 w 214"/>
                <a:gd name="T15" fmla="*/ 108 h 812"/>
                <a:gd name="T16" fmla="*/ 68 w 214"/>
                <a:gd name="T17" fmla="*/ 125 h 812"/>
                <a:gd name="T18" fmla="*/ 68 w 214"/>
                <a:gd name="T19" fmla="*/ 125 h 812"/>
                <a:gd name="T20" fmla="*/ 49 w 214"/>
                <a:gd name="T21" fmla="*/ 184 h 812"/>
                <a:gd name="T22" fmla="*/ 49 w 214"/>
                <a:gd name="T23" fmla="*/ 186 h 812"/>
                <a:gd name="T24" fmla="*/ 44 w 214"/>
                <a:gd name="T25" fmla="*/ 204 h 812"/>
                <a:gd name="T26" fmla="*/ 44 w 214"/>
                <a:gd name="T27" fmla="*/ 206 h 812"/>
                <a:gd name="T28" fmla="*/ 39 w 214"/>
                <a:gd name="T29" fmla="*/ 225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 h="812">
                  <a:moveTo>
                    <a:pt x="39" y="225"/>
                  </a:moveTo>
                  <a:cubicBezTo>
                    <a:pt x="39" y="225"/>
                    <a:pt x="39" y="225"/>
                    <a:pt x="39" y="225"/>
                  </a:cubicBezTo>
                  <a:cubicBezTo>
                    <a:pt x="0" y="411"/>
                    <a:pt x="19" y="666"/>
                    <a:pt x="10" y="805"/>
                  </a:cubicBezTo>
                  <a:cubicBezTo>
                    <a:pt x="12" y="806"/>
                    <a:pt x="63" y="812"/>
                    <a:pt x="63" y="812"/>
                  </a:cubicBezTo>
                  <a:cubicBezTo>
                    <a:pt x="63" y="812"/>
                    <a:pt x="184" y="224"/>
                    <a:pt x="206" y="111"/>
                  </a:cubicBezTo>
                  <a:cubicBezTo>
                    <a:pt x="208" y="103"/>
                    <a:pt x="209" y="95"/>
                    <a:pt x="209" y="89"/>
                  </a:cubicBezTo>
                  <a:cubicBezTo>
                    <a:pt x="214" y="4"/>
                    <a:pt x="138" y="0"/>
                    <a:pt x="95" y="70"/>
                  </a:cubicBezTo>
                  <a:cubicBezTo>
                    <a:pt x="88" y="81"/>
                    <a:pt x="81" y="94"/>
                    <a:pt x="75" y="108"/>
                  </a:cubicBezTo>
                  <a:cubicBezTo>
                    <a:pt x="73" y="113"/>
                    <a:pt x="70" y="119"/>
                    <a:pt x="68" y="125"/>
                  </a:cubicBezTo>
                  <a:cubicBezTo>
                    <a:pt x="68" y="125"/>
                    <a:pt x="68" y="125"/>
                    <a:pt x="68" y="125"/>
                  </a:cubicBezTo>
                  <a:cubicBezTo>
                    <a:pt x="61" y="143"/>
                    <a:pt x="55" y="163"/>
                    <a:pt x="49" y="184"/>
                  </a:cubicBezTo>
                  <a:cubicBezTo>
                    <a:pt x="49" y="186"/>
                    <a:pt x="49" y="186"/>
                    <a:pt x="49" y="186"/>
                  </a:cubicBezTo>
                  <a:cubicBezTo>
                    <a:pt x="47" y="192"/>
                    <a:pt x="45" y="198"/>
                    <a:pt x="44" y="204"/>
                  </a:cubicBezTo>
                  <a:cubicBezTo>
                    <a:pt x="44" y="206"/>
                    <a:pt x="44" y="206"/>
                    <a:pt x="44" y="206"/>
                  </a:cubicBezTo>
                  <a:cubicBezTo>
                    <a:pt x="42" y="212"/>
                    <a:pt x="41" y="218"/>
                    <a:pt x="39" y="22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12">
              <a:extLst>
                <a:ext uri="{FF2B5EF4-FFF2-40B4-BE49-F238E27FC236}">
                  <a16:creationId xmlns:a16="http://schemas.microsoft.com/office/drawing/2014/main" id="{27CC7473-B2E4-485A-A87F-19EAF9E8FFD6}"/>
                </a:ext>
              </a:extLst>
            </p:cNvPr>
            <p:cNvSpPr>
              <a:spLocks/>
            </p:cNvSpPr>
            <p:nvPr/>
          </p:nvSpPr>
          <p:spPr bwMode="auto">
            <a:xfrm>
              <a:off x="-5899151" y="7686675"/>
              <a:ext cx="601663" cy="2025650"/>
            </a:xfrm>
            <a:custGeom>
              <a:avLst/>
              <a:gdLst>
                <a:gd name="T0" fmla="*/ 227 w 229"/>
                <a:gd name="T1" fmla="*/ 152 h 772"/>
                <a:gd name="T2" fmla="*/ 207 w 229"/>
                <a:gd name="T3" fmla="*/ 326 h 772"/>
                <a:gd name="T4" fmla="*/ 182 w 229"/>
                <a:gd name="T5" fmla="*/ 545 h 772"/>
                <a:gd name="T6" fmla="*/ 172 w 229"/>
                <a:gd name="T7" fmla="*/ 651 h 772"/>
                <a:gd name="T8" fmla="*/ 167 w 229"/>
                <a:gd name="T9" fmla="*/ 682 h 772"/>
                <a:gd name="T10" fmla="*/ 167 w 229"/>
                <a:gd name="T11" fmla="*/ 682 h 772"/>
                <a:gd name="T12" fmla="*/ 55 w 229"/>
                <a:gd name="T13" fmla="*/ 752 h 772"/>
                <a:gd name="T14" fmla="*/ 41 w 229"/>
                <a:gd name="T15" fmla="*/ 743 h 772"/>
                <a:gd name="T16" fmla="*/ 26 w 229"/>
                <a:gd name="T17" fmla="*/ 718 h 772"/>
                <a:gd name="T18" fmla="*/ 26 w 229"/>
                <a:gd name="T19" fmla="*/ 718 h 772"/>
                <a:gd name="T20" fmla="*/ 19 w 229"/>
                <a:gd name="T21" fmla="*/ 649 h 772"/>
                <a:gd name="T22" fmla="*/ 19 w 229"/>
                <a:gd name="T23" fmla="*/ 648 h 772"/>
                <a:gd name="T24" fmla="*/ 19 w 229"/>
                <a:gd name="T25" fmla="*/ 648 h 772"/>
                <a:gd name="T26" fmla="*/ 19 w 229"/>
                <a:gd name="T27" fmla="*/ 647 h 772"/>
                <a:gd name="T28" fmla="*/ 8 w 229"/>
                <a:gd name="T29" fmla="*/ 452 h 772"/>
                <a:gd name="T30" fmla="*/ 1 w 229"/>
                <a:gd name="T31" fmla="*/ 240 h 772"/>
                <a:gd name="T32" fmla="*/ 0 w 229"/>
                <a:gd name="T33" fmla="*/ 232 h 772"/>
                <a:gd name="T34" fmla="*/ 210 w 229"/>
                <a:gd name="T35" fmla="*/ 44 h 772"/>
                <a:gd name="T36" fmla="*/ 213 w 229"/>
                <a:gd name="T37" fmla="*/ 46 h 772"/>
                <a:gd name="T38" fmla="*/ 216 w 229"/>
                <a:gd name="T39" fmla="*/ 47 h 772"/>
                <a:gd name="T40" fmla="*/ 229 w 229"/>
                <a:gd name="T41" fmla="*/ 99 h 772"/>
                <a:gd name="T42" fmla="*/ 227 w 229"/>
                <a:gd name="T43" fmla="*/ 15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772">
                  <a:moveTo>
                    <a:pt x="227" y="152"/>
                  </a:moveTo>
                  <a:cubicBezTo>
                    <a:pt x="225" y="167"/>
                    <a:pt x="217" y="240"/>
                    <a:pt x="207" y="326"/>
                  </a:cubicBezTo>
                  <a:cubicBezTo>
                    <a:pt x="199" y="399"/>
                    <a:pt x="190" y="480"/>
                    <a:pt x="182" y="545"/>
                  </a:cubicBezTo>
                  <a:cubicBezTo>
                    <a:pt x="177" y="594"/>
                    <a:pt x="173" y="632"/>
                    <a:pt x="172" y="651"/>
                  </a:cubicBezTo>
                  <a:cubicBezTo>
                    <a:pt x="171" y="662"/>
                    <a:pt x="169" y="672"/>
                    <a:pt x="167" y="682"/>
                  </a:cubicBezTo>
                  <a:cubicBezTo>
                    <a:pt x="167" y="682"/>
                    <a:pt x="167" y="682"/>
                    <a:pt x="167" y="682"/>
                  </a:cubicBezTo>
                  <a:cubicBezTo>
                    <a:pt x="149" y="767"/>
                    <a:pt x="90" y="772"/>
                    <a:pt x="55" y="752"/>
                  </a:cubicBezTo>
                  <a:cubicBezTo>
                    <a:pt x="50" y="750"/>
                    <a:pt x="45" y="746"/>
                    <a:pt x="41" y="743"/>
                  </a:cubicBezTo>
                  <a:cubicBezTo>
                    <a:pt x="33" y="736"/>
                    <a:pt x="27" y="727"/>
                    <a:pt x="26" y="718"/>
                  </a:cubicBezTo>
                  <a:cubicBezTo>
                    <a:pt x="26" y="718"/>
                    <a:pt x="26" y="718"/>
                    <a:pt x="26" y="718"/>
                  </a:cubicBezTo>
                  <a:cubicBezTo>
                    <a:pt x="24" y="701"/>
                    <a:pt x="21" y="677"/>
                    <a:pt x="19" y="649"/>
                  </a:cubicBezTo>
                  <a:cubicBezTo>
                    <a:pt x="19" y="648"/>
                    <a:pt x="19" y="648"/>
                    <a:pt x="19" y="648"/>
                  </a:cubicBezTo>
                  <a:cubicBezTo>
                    <a:pt x="19" y="648"/>
                    <a:pt x="19" y="648"/>
                    <a:pt x="19" y="648"/>
                  </a:cubicBezTo>
                  <a:cubicBezTo>
                    <a:pt x="19" y="647"/>
                    <a:pt x="19" y="647"/>
                    <a:pt x="19" y="647"/>
                  </a:cubicBezTo>
                  <a:cubicBezTo>
                    <a:pt x="15" y="592"/>
                    <a:pt x="11" y="521"/>
                    <a:pt x="8" y="452"/>
                  </a:cubicBezTo>
                  <a:cubicBezTo>
                    <a:pt x="4" y="367"/>
                    <a:pt x="1" y="286"/>
                    <a:pt x="1" y="240"/>
                  </a:cubicBezTo>
                  <a:cubicBezTo>
                    <a:pt x="1" y="237"/>
                    <a:pt x="1" y="235"/>
                    <a:pt x="0" y="232"/>
                  </a:cubicBezTo>
                  <a:cubicBezTo>
                    <a:pt x="0" y="91"/>
                    <a:pt x="130" y="0"/>
                    <a:pt x="210" y="44"/>
                  </a:cubicBezTo>
                  <a:cubicBezTo>
                    <a:pt x="211" y="45"/>
                    <a:pt x="212" y="45"/>
                    <a:pt x="213" y="46"/>
                  </a:cubicBezTo>
                  <a:cubicBezTo>
                    <a:pt x="214" y="46"/>
                    <a:pt x="215" y="47"/>
                    <a:pt x="216" y="47"/>
                  </a:cubicBezTo>
                  <a:cubicBezTo>
                    <a:pt x="225" y="54"/>
                    <a:pt x="228" y="75"/>
                    <a:pt x="229" y="99"/>
                  </a:cubicBezTo>
                  <a:cubicBezTo>
                    <a:pt x="229" y="116"/>
                    <a:pt x="228" y="136"/>
                    <a:pt x="227" y="152"/>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13">
              <a:extLst>
                <a:ext uri="{FF2B5EF4-FFF2-40B4-BE49-F238E27FC236}">
                  <a16:creationId xmlns:a16="http://schemas.microsoft.com/office/drawing/2014/main" id="{4EECA6C2-A337-43E1-8A5C-3F7058B534A3}"/>
                </a:ext>
              </a:extLst>
            </p:cNvPr>
            <p:cNvSpPr>
              <a:spLocks/>
            </p:cNvSpPr>
            <p:nvPr/>
          </p:nvSpPr>
          <p:spPr bwMode="auto">
            <a:xfrm>
              <a:off x="-5907088" y="9386888"/>
              <a:ext cx="120650" cy="492125"/>
            </a:xfrm>
            <a:custGeom>
              <a:avLst/>
              <a:gdLst>
                <a:gd name="T0" fmla="*/ 32 w 46"/>
                <a:gd name="T1" fmla="*/ 37 h 187"/>
                <a:gd name="T2" fmla="*/ 22 w 46"/>
                <a:gd name="T3" fmla="*/ 0 h 187"/>
                <a:gd name="T4" fmla="*/ 22 w 46"/>
                <a:gd name="T5" fmla="*/ 0 h 187"/>
                <a:gd name="T6" fmla="*/ 10 w 46"/>
                <a:gd name="T7" fmla="*/ 129 h 187"/>
                <a:gd name="T8" fmla="*/ 10 w 46"/>
                <a:gd name="T9" fmla="*/ 131 h 187"/>
                <a:gd name="T10" fmla="*/ 5 w 46"/>
                <a:gd name="T11" fmla="*/ 149 h 187"/>
                <a:gd name="T12" fmla="*/ 5 w 46"/>
                <a:gd name="T13" fmla="*/ 151 h 187"/>
                <a:gd name="T14" fmla="*/ 0 w 46"/>
                <a:gd name="T15" fmla="*/ 170 h 187"/>
                <a:gd name="T16" fmla="*/ 0 w 46"/>
                <a:gd name="T17" fmla="*/ 170 h 187"/>
                <a:gd name="T18" fmla="*/ 44 w 46"/>
                <a:gd name="T19" fmla="*/ 95 h 187"/>
                <a:gd name="T20" fmla="*/ 46 w 46"/>
                <a:gd name="T21" fmla="*/ 92 h 187"/>
                <a:gd name="T22" fmla="*/ 36 w 46"/>
                <a:gd name="T23" fmla="*/ 53 h 187"/>
                <a:gd name="T24" fmla="*/ 32 w 46"/>
                <a:gd name="T25" fmla="*/ 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87">
                  <a:moveTo>
                    <a:pt x="32" y="37"/>
                  </a:moveTo>
                  <a:cubicBezTo>
                    <a:pt x="22" y="0"/>
                    <a:pt x="22" y="0"/>
                    <a:pt x="22" y="0"/>
                  </a:cubicBezTo>
                  <a:cubicBezTo>
                    <a:pt x="22" y="0"/>
                    <a:pt x="22" y="0"/>
                    <a:pt x="22" y="0"/>
                  </a:cubicBezTo>
                  <a:cubicBezTo>
                    <a:pt x="23" y="8"/>
                    <a:pt x="23" y="68"/>
                    <a:pt x="10" y="129"/>
                  </a:cubicBezTo>
                  <a:cubicBezTo>
                    <a:pt x="10" y="131"/>
                    <a:pt x="10" y="131"/>
                    <a:pt x="10" y="131"/>
                  </a:cubicBezTo>
                  <a:cubicBezTo>
                    <a:pt x="8" y="137"/>
                    <a:pt x="7" y="143"/>
                    <a:pt x="5" y="149"/>
                  </a:cubicBezTo>
                  <a:cubicBezTo>
                    <a:pt x="5" y="151"/>
                    <a:pt x="5" y="151"/>
                    <a:pt x="5" y="151"/>
                  </a:cubicBezTo>
                  <a:cubicBezTo>
                    <a:pt x="2" y="161"/>
                    <a:pt x="1" y="167"/>
                    <a:pt x="0" y="170"/>
                  </a:cubicBezTo>
                  <a:cubicBezTo>
                    <a:pt x="0" y="170"/>
                    <a:pt x="0" y="170"/>
                    <a:pt x="0" y="170"/>
                  </a:cubicBezTo>
                  <a:cubicBezTo>
                    <a:pt x="0" y="187"/>
                    <a:pt x="36" y="112"/>
                    <a:pt x="44" y="95"/>
                  </a:cubicBezTo>
                  <a:cubicBezTo>
                    <a:pt x="45" y="93"/>
                    <a:pt x="46" y="92"/>
                    <a:pt x="46" y="92"/>
                  </a:cubicBezTo>
                  <a:cubicBezTo>
                    <a:pt x="36" y="53"/>
                    <a:pt x="36" y="53"/>
                    <a:pt x="36" y="53"/>
                  </a:cubicBezTo>
                  <a:lnTo>
                    <a:pt x="32" y="37"/>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14">
              <a:extLst>
                <a:ext uri="{FF2B5EF4-FFF2-40B4-BE49-F238E27FC236}">
                  <a16:creationId xmlns:a16="http://schemas.microsoft.com/office/drawing/2014/main" id="{5052596F-5066-4DD2-B329-3359243CBABF}"/>
                </a:ext>
              </a:extLst>
            </p:cNvPr>
            <p:cNvSpPr>
              <a:spLocks/>
            </p:cNvSpPr>
            <p:nvPr/>
          </p:nvSpPr>
          <p:spPr bwMode="auto">
            <a:xfrm>
              <a:off x="-5097463" y="9234488"/>
              <a:ext cx="355600" cy="2173288"/>
            </a:xfrm>
            <a:custGeom>
              <a:avLst/>
              <a:gdLst>
                <a:gd name="T0" fmla="*/ 4 w 135"/>
                <a:gd name="T1" fmla="*/ 263 h 828"/>
                <a:gd name="T2" fmla="*/ 4 w 135"/>
                <a:gd name="T3" fmla="*/ 264 h 828"/>
                <a:gd name="T4" fmla="*/ 76 w 135"/>
                <a:gd name="T5" fmla="*/ 828 h 828"/>
                <a:gd name="T6" fmla="*/ 125 w 135"/>
                <a:gd name="T7" fmla="*/ 821 h 828"/>
                <a:gd name="T8" fmla="*/ 135 w 135"/>
                <a:gd name="T9" fmla="*/ 108 h 828"/>
                <a:gd name="T10" fmla="*/ 133 w 135"/>
                <a:gd name="T11" fmla="*/ 86 h 828"/>
                <a:gd name="T12" fmla="*/ 27 w 135"/>
                <a:gd name="T13" fmla="*/ 95 h 828"/>
                <a:gd name="T14" fmla="*/ 16 w 135"/>
                <a:gd name="T15" fmla="*/ 138 h 828"/>
                <a:gd name="T16" fmla="*/ 13 w 135"/>
                <a:gd name="T17" fmla="*/ 157 h 828"/>
                <a:gd name="T18" fmla="*/ 13 w 135"/>
                <a:gd name="T19" fmla="*/ 157 h 828"/>
                <a:gd name="T20" fmla="*/ 6 w 135"/>
                <a:gd name="T21" fmla="*/ 221 h 828"/>
                <a:gd name="T22" fmla="*/ 5 w 135"/>
                <a:gd name="T23" fmla="*/ 223 h 828"/>
                <a:gd name="T24" fmla="*/ 4 w 135"/>
                <a:gd name="T25" fmla="*/ 242 h 828"/>
                <a:gd name="T26" fmla="*/ 4 w 135"/>
                <a:gd name="T27" fmla="*/ 243 h 828"/>
                <a:gd name="T28" fmla="*/ 4 w 135"/>
                <a:gd name="T29" fmla="*/ 263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828">
                  <a:moveTo>
                    <a:pt x="4" y="263"/>
                  </a:moveTo>
                  <a:cubicBezTo>
                    <a:pt x="4" y="264"/>
                    <a:pt x="4" y="264"/>
                    <a:pt x="4" y="264"/>
                  </a:cubicBezTo>
                  <a:cubicBezTo>
                    <a:pt x="0" y="458"/>
                    <a:pt x="60" y="686"/>
                    <a:pt x="76" y="828"/>
                  </a:cubicBezTo>
                  <a:cubicBezTo>
                    <a:pt x="78" y="828"/>
                    <a:pt x="125" y="821"/>
                    <a:pt x="125" y="821"/>
                  </a:cubicBezTo>
                  <a:cubicBezTo>
                    <a:pt x="125" y="821"/>
                    <a:pt x="134" y="226"/>
                    <a:pt x="135" y="108"/>
                  </a:cubicBezTo>
                  <a:cubicBezTo>
                    <a:pt x="135" y="100"/>
                    <a:pt x="134" y="93"/>
                    <a:pt x="133" y="86"/>
                  </a:cubicBezTo>
                  <a:cubicBezTo>
                    <a:pt x="124" y="0"/>
                    <a:pt x="54" y="15"/>
                    <a:pt x="27" y="95"/>
                  </a:cubicBezTo>
                  <a:cubicBezTo>
                    <a:pt x="23" y="109"/>
                    <a:pt x="19" y="123"/>
                    <a:pt x="16" y="138"/>
                  </a:cubicBezTo>
                  <a:cubicBezTo>
                    <a:pt x="15" y="144"/>
                    <a:pt x="14" y="150"/>
                    <a:pt x="13" y="157"/>
                  </a:cubicBezTo>
                  <a:cubicBezTo>
                    <a:pt x="13" y="157"/>
                    <a:pt x="13" y="157"/>
                    <a:pt x="13" y="157"/>
                  </a:cubicBezTo>
                  <a:cubicBezTo>
                    <a:pt x="9" y="177"/>
                    <a:pt x="7" y="198"/>
                    <a:pt x="6" y="221"/>
                  </a:cubicBezTo>
                  <a:cubicBezTo>
                    <a:pt x="5" y="223"/>
                    <a:pt x="5" y="223"/>
                    <a:pt x="5" y="223"/>
                  </a:cubicBezTo>
                  <a:cubicBezTo>
                    <a:pt x="5" y="229"/>
                    <a:pt x="5" y="236"/>
                    <a:pt x="4" y="242"/>
                  </a:cubicBezTo>
                  <a:cubicBezTo>
                    <a:pt x="4" y="243"/>
                    <a:pt x="4" y="243"/>
                    <a:pt x="4" y="243"/>
                  </a:cubicBezTo>
                  <a:cubicBezTo>
                    <a:pt x="4" y="250"/>
                    <a:pt x="4" y="256"/>
                    <a:pt x="4" y="263"/>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15">
              <a:extLst>
                <a:ext uri="{FF2B5EF4-FFF2-40B4-BE49-F238E27FC236}">
                  <a16:creationId xmlns:a16="http://schemas.microsoft.com/office/drawing/2014/main" id="{093188C4-5EE7-4FBC-8652-6FDE8B79E994}"/>
                </a:ext>
              </a:extLst>
            </p:cNvPr>
            <p:cNvSpPr>
              <a:spLocks/>
            </p:cNvSpPr>
            <p:nvPr/>
          </p:nvSpPr>
          <p:spPr bwMode="auto">
            <a:xfrm>
              <a:off x="-5422901" y="7697788"/>
              <a:ext cx="677863" cy="2049463"/>
            </a:xfrm>
            <a:custGeom>
              <a:avLst/>
              <a:gdLst>
                <a:gd name="T0" fmla="*/ 168 w 258"/>
                <a:gd name="T1" fmla="*/ 770 h 781"/>
                <a:gd name="T2" fmla="*/ 154 w 258"/>
                <a:gd name="T3" fmla="*/ 764 h 781"/>
                <a:gd name="T4" fmla="*/ 137 w 258"/>
                <a:gd name="T5" fmla="*/ 743 h 781"/>
                <a:gd name="T6" fmla="*/ 137 w 258"/>
                <a:gd name="T7" fmla="*/ 743 h 781"/>
                <a:gd name="T8" fmla="*/ 119 w 258"/>
                <a:gd name="T9" fmla="*/ 675 h 781"/>
                <a:gd name="T10" fmla="*/ 119 w 258"/>
                <a:gd name="T11" fmla="*/ 675 h 781"/>
                <a:gd name="T12" fmla="*/ 118 w 258"/>
                <a:gd name="T13" fmla="*/ 674 h 781"/>
                <a:gd name="T14" fmla="*/ 75 w 258"/>
                <a:gd name="T15" fmla="*/ 483 h 781"/>
                <a:gd name="T16" fmla="*/ 33 w 258"/>
                <a:gd name="T17" fmla="*/ 273 h 781"/>
                <a:gd name="T18" fmla="*/ 24 w 258"/>
                <a:gd name="T19" fmla="*/ 235 h 781"/>
                <a:gd name="T20" fmla="*/ 191 w 258"/>
                <a:gd name="T21" fmla="*/ 28 h 781"/>
                <a:gd name="T22" fmla="*/ 194 w 258"/>
                <a:gd name="T23" fmla="*/ 29 h 781"/>
                <a:gd name="T24" fmla="*/ 218 w 258"/>
                <a:gd name="T25" fmla="*/ 130 h 781"/>
                <a:gd name="T26" fmla="*/ 256 w 258"/>
                <a:gd name="T27" fmla="*/ 640 h 781"/>
                <a:gd name="T28" fmla="*/ 257 w 258"/>
                <a:gd name="T29" fmla="*/ 672 h 781"/>
                <a:gd name="T30" fmla="*/ 168 w 258"/>
                <a:gd name="T31" fmla="*/ 77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781">
                  <a:moveTo>
                    <a:pt x="168" y="770"/>
                  </a:moveTo>
                  <a:cubicBezTo>
                    <a:pt x="163" y="769"/>
                    <a:pt x="159" y="767"/>
                    <a:pt x="154" y="764"/>
                  </a:cubicBezTo>
                  <a:cubicBezTo>
                    <a:pt x="146" y="759"/>
                    <a:pt x="139" y="751"/>
                    <a:pt x="137" y="743"/>
                  </a:cubicBezTo>
                  <a:cubicBezTo>
                    <a:pt x="137" y="743"/>
                    <a:pt x="137" y="743"/>
                    <a:pt x="137" y="743"/>
                  </a:cubicBezTo>
                  <a:cubicBezTo>
                    <a:pt x="132" y="726"/>
                    <a:pt x="125" y="703"/>
                    <a:pt x="119" y="675"/>
                  </a:cubicBezTo>
                  <a:cubicBezTo>
                    <a:pt x="119" y="675"/>
                    <a:pt x="119" y="675"/>
                    <a:pt x="119" y="675"/>
                  </a:cubicBezTo>
                  <a:cubicBezTo>
                    <a:pt x="118" y="674"/>
                    <a:pt x="118" y="674"/>
                    <a:pt x="118" y="674"/>
                  </a:cubicBezTo>
                  <a:cubicBezTo>
                    <a:pt x="105" y="620"/>
                    <a:pt x="90" y="551"/>
                    <a:pt x="75" y="483"/>
                  </a:cubicBezTo>
                  <a:cubicBezTo>
                    <a:pt x="57" y="400"/>
                    <a:pt x="41" y="319"/>
                    <a:pt x="33" y="273"/>
                  </a:cubicBezTo>
                  <a:cubicBezTo>
                    <a:pt x="32" y="271"/>
                    <a:pt x="25" y="237"/>
                    <a:pt x="24" y="235"/>
                  </a:cubicBezTo>
                  <a:cubicBezTo>
                    <a:pt x="0" y="93"/>
                    <a:pt x="110" y="0"/>
                    <a:pt x="191" y="28"/>
                  </a:cubicBezTo>
                  <a:cubicBezTo>
                    <a:pt x="192" y="28"/>
                    <a:pt x="193" y="28"/>
                    <a:pt x="194" y="29"/>
                  </a:cubicBezTo>
                  <a:cubicBezTo>
                    <a:pt x="210" y="35"/>
                    <a:pt x="215" y="92"/>
                    <a:pt x="218" y="130"/>
                  </a:cubicBezTo>
                  <a:cubicBezTo>
                    <a:pt x="222" y="169"/>
                    <a:pt x="249" y="568"/>
                    <a:pt x="256" y="640"/>
                  </a:cubicBezTo>
                  <a:cubicBezTo>
                    <a:pt x="257" y="651"/>
                    <a:pt x="258" y="662"/>
                    <a:pt x="257" y="672"/>
                  </a:cubicBezTo>
                  <a:cubicBezTo>
                    <a:pt x="256" y="761"/>
                    <a:pt x="204" y="781"/>
                    <a:pt x="168" y="770"/>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16">
              <a:extLst>
                <a:ext uri="{FF2B5EF4-FFF2-40B4-BE49-F238E27FC236}">
                  <a16:creationId xmlns:a16="http://schemas.microsoft.com/office/drawing/2014/main" id="{D841B88C-291E-4F17-9D0C-3B56BA3DDFD4}"/>
                </a:ext>
              </a:extLst>
            </p:cNvPr>
            <p:cNvSpPr>
              <a:spLocks/>
            </p:cNvSpPr>
            <p:nvPr/>
          </p:nvSpPr>
          <p:spPr bwMode="auto">
            <a:xfrm>
              <a:off x="-5113338" y="9469438"/>
              <a:ext cx="96838" cy="500063"/>
            </a:xfrm>
            <a:custGeom>
              <a:avLst/>
              <a:gdLst>
                <a:gd name="T0" fmla="*/ 16 w 37"/>
                <a:gd name="T1" fmla="*/ 34 h 191"/>
                <a:gd name="T2" fmla="*/ 0 w 37"/>
                <a:gd name="T3" fmla="*/ 0 h 191"/>
                <a:gd name="T4" fmla="*/ 1 w 37"/>
                <a:gd name="T5" fmla="*/ 0 h 191"/>
                <a:gd name="T6" fmla="*/ 12 w 37"/>
                <a:gd name="T7" fmla="*/ 132 h 191"/>
                <a:gd name="T8" fmla="*/ 11 w 37"/>
                <a:gd name="T9" fmla="*/ 134 h 191"/>
                <a:gd name="T10" fmla="*/ 10 w 37"/>
                <a:gd name="T11" fmla="*/ 153 h 191"/>
                <a:gd name="T12" fmla="*/ 10 w 37"/>
                <a:gd name="T13" fmla="*/ 154 h 191"/>
                <a:gd name="T14" fmla="*/ 10 w 37"/>
                <a:gd name="T15" fmla="*/ 174 h 191"/>
                <a:gd name="T16" fmla="*/ 10 w 37"/>
                <a:gd name="T17" fmla="*/ 175 h 191"/>
                <a:gd name="T18" fmla="*/ 36 w 37"/>
                <a:gd name="T19" fmla="*/ 89 h 191"/>
                <a:gd name="T20" fmla="*/ 37 w 37"/>
                <a:gd name="T21" fmla="*/ 85 h 191"/>
                <a:gd name="T22" fmla="*/ 22 w 37"/>
                <a:gd name="T23" fmla="*/ 49 h 191"/>
                <a:gd name="T24" fmla="*/ 16 w 37"/>
                <a:gd name="T25" fmla="*/ 3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191">
                  <a:moveTo>
                    <a:pt x="16" y="34"/>
                  </a:moveTo>
                  <a:cubicBezTo>
                    <a:pt x="0" y="0"/>
                    <a:pt x="0" y="0"/>
                    <a:pt x="0" y="0"/>
                  </a:cubicBezTo>
                  <a:cubicBezTo>
                    <a:pt x="1" y="0"/>
                    <a:pt x="1" y="0"/>
                    <a:pt x="1" y="0"/>
                  </a:cubicBezTo>
                  <a:cubicBezTo>
                    <a:pt x="2" y="8"/>
                    <a:pt x="13" y="67"/>
                    <a:pt x="12" y="132"/>
                  </a:cubicBezTo>
                  <a:cubicBezTo>
                    <a:pt x="11" y="134"/>
                    <a:pt x="11" y="134"/>
                    <a:pt x="11" y="134"/>
                  </a:cubicBezTo>
                  <a:cubicBezTo>
                    <a:pt x="11" y="140"/>
                    <a:pt x="11" y="147"/>
                    <a:pt x="10" y="153"/>
                  </a:cubicBezTo>
                  <a:cubicBezTo>
                    <a:pt x="10" y="154"/>
                    <a:pt x="10" y="154"/>
                    <a:pt x="10" y="154"/>
                  </a:cubicBezTo>
                  <a:cubicBezTo>
                    <a:pt x="9" y="165"/>
                    <a:pt x="9" y="171"/>
                    <a:pt x="10" y="174"/>
                  </a:cubicBezTo>
                  <a:cubicBezTo>
                    <a:pt x="10" y="175"/>
                    <a:pt x="10" y="175"/>
                    <a:pt x="10" y="175"/>
                  </a:cubicBezTo>
                  <a:cubicBezTo>
                    <a:pt x="12" y="191"/>
                    <a:pt x="32" y="108"/>
                    <a:pt x="36" y="89"/>
                  </a:cubicBezTo>
                  <a:cubicBezTo>
                    <a:pt x="37" y="87"/>
                    <a:pt x="37" y="85"/>
                    <a:pt x="37" y="85"/>
                  </a:cubicBezTo>
                  <a:cubicBezTo>
                    <a:pt x="22" y="49"/>
                    <a:pt x="22" y="49"/>
                    <a:pt x="22" y="49"/>
                  </a:cubicBezTo>
                  <a:lnTo>
                    <a:pt x="16" y="34"/>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17">
              <a:extLst>
                <a:ext uri="{FF2B5EF4-FFF2-40B4-BE49-F238E27FC236}">
                  <a16:creationId xmlns:a16="http://schemas.microsoft.com/office/drawing/2014/main" id="{BAC098E7-71CC-4345-95C3-28785C26DFC4}"/>
                </a:ext>
              </a:extLst>
            </p:cNvPr>
            <p:cNvSpPr>
              <a:spLocks/>
            </p:cNvSpPr>
            <p:nvPr/>
          </p:nvSpPr>
          <p:spPr bwMode="auto">
            <a:xfrm>
              <a:off x="-5994401" y="7327900"/>
              <a:ext cx="1254125" cy="1660525"/>
            </a:xfrm>
            <a:custGeom>
              <a:avLst/>
              <a:gdLst>
                <a:gd name="T0" fmla="*/ 104 w 477"/>
                <a:gd name="T1" fmla="*/ 16 h 633"/>
                <a:gd name="T2" fmla="*/ 10 w 477"/>
                <a:gd name="T3" fmla="*/ 281 h 633"/>
                <a:gd name="T4" fmla="*/ 28 w 477"/>
                <a:gd name="T5" fmla="*/ 441 h 633"/>
                <a:gd name="T6" fmla="*/ 38 w 477"/>
                <a:gd name="T7" fmla="*/ 566 h 633"/>
                <a:gd name="T8" fmla="*/ 460 w 477"/>
                <a:gd name="T9" fmla="*/ 546 h 633"/>
                <a:gd name="T10" fmla="*/ 365 w 477"/>
                <a:gd name="T11" fmla="*/ 0 h 633"/>
                <a:gd name="T12" fmla="*/ 104 w 477"/>
                <a:gd name="T13" fmla="*/ 16 h 633"/>
              </a:gdLst>
              <a:ahLst/>
              <a:cxnLst>
                <a:cxn ang="0">
                  <a:pos x="T0" y="T1"/>
                </a:cxn>
                <a:cxn ang="0">
                  <a:pos x="T2" y="T3"/>
                </a:cxn>
                <a:cxn ang="0">
                  <a:pos x="T4" y="T5"/>
                </a:cxn>
                <a:cxn ang="0">
                  <a:pos x="T6" y="T7"/>
                </a:cxn>
                <a:cxn ang="0">
                  <a:pos x="T8" y="T9"/>
                </a:cxn>
                <a:cxn ang="0">
                  <a:pos x="T10" y="T11"/>
                </a:cxn>
                <a:cxn ang="0">
                  <a:pos x="T12" y="T13"/>
                </a:cxn>
              </a:cxnLst>
              <a:rect l="0" t="0" r="r" b="b"/>
              <a:pathLst>
                <a:path w="477" h="633">
                  <a:moveTo>
                    <a:pt x="104" y="16"/>
                  </a:moveTo>
                  <a:cubicBezTo>
                    <a:pt x="104" y="16"/>
                    <a:pt x="0" y="148"/>
                    <a:pt x="10" y="281"/>
                  </a:cubicBezTo>
                  <a:cubicBezTo>
                    <a:pt x="15" y="337"/>
                    <a:pt x="22" y="385"/>
                    <a:pt x="28" y="441"/>
                  </a:cubicBezTo>
                  <a:cubicBezTo>
                    <a:pt x="29" y="449"/>
                    <a:pt x="41" y="566"/>
                    <a:pt x="38" y="566"/>
                  </a:cubicBezTo>
                  <a:cubicBezTo>
                    <a:pt x="38" y="566"/>
                    <a:pt x="253" y="633"/>
                    <a:pt x="460" y="546"/>
                  </a:cubicBezTo>
                  <a:cubicBezTo>
                    <a:pt x="460" y="531"/>
                    <a:pt x="477" y="259"/>
                    <a:pt x="365" y="0"/>
                  </a:cubicBezTo>
                  <a:cubicBezTo>
                    <a:pt x="229" y="19"/>
                    <a:pt x="104" y="16"/>
                    <a:pt x="104" y="16"/>
                  </a:cubicBezTo>
                  <a:close/>
                </a:path>
              </a:pathLst>
            </a:custGeom>
            <a:solidFill>
              <a:srgbClr val="54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18">
              <a:extLst>
                <a:ext uri="{FF2B5EF4-FFF2-40B4-BE49-F238E27FC236}">
                  <a16:creationId xmlns:a16="http://schemas.microsoft.com/office/drawing/2014/main" id="{C8BF055D-A945-4F1E-902D-CE46B69385EE}"/>
                </a:ext>
              </a:extLst>
            </p:cNvPr>
            <p:cNvSpPr>
              <a:spLocks/>
            </p:cNvSpPr>
            <p:nvPr/>
          </p:nvSpPr>
          <p:spPr bwMode="auto">
            <a:xfrm>
              <a:off x="-5970588" y="5919788"/>
              <a:ext cx="1109663" cy="1577975"/>
            </a:xfrm>
            <a:custGeom>
              <a:avLst/>
              <a:gdLst>
                <a:gd name="T0" fmla="*/ 421 w 422"/>
                <a:gd name="T1" fmla="*/ 246 h 601"/>
                <a:gd name="T2" fmla="*/ 371 w 422"/>
                <a:gd name="T3" fmla="*/ 339 h 601"/>
                <a:gd name="T4" fmla="*/ 356 w 422"/>
                <a:gd name="T5" fmla="*/ 486 h 601"/>
                <a:gd name="T6" fmla="*/ 356 w 422"/>
                <a:gd name="T7" fmla="*/ 536 h 601"/>
                <a:gd name="T8" fmla="*/ 95 w 422"/>
                <a:gd name="T9" fmla="*/ 552 h 601"/>
                <a:gd name="T10" fmla="*/ 56 w 422"/>
                <a:gd name="T11" fmla="*/ 288 h 601"/>
                <a:gd name="T12" fmla="*/ 49 w 422"/>
                <a:gd name="T13" fmla="*/ 261 h 601"/>
                <a:gd name="T14" fmla="*/ 23 w 422"/>
                <a:gd name="T15" fmla="*/ 35 h 601"/>
                <a:gd name="T16" fmla="*/ 43 w 422"/>
                <a:gd name="T17" fmla="*/ 29 h 601"/>
                <a:gd name="T18" fmla="*/ 132 w 422"/>
                <a:gd name="T19" fmla="*/ 0 h 601"/>
                <a:gd name="T20" fmla="*/ 245 w 422"/>
                <a:gd name="T21" fmla="*/ 103 h 601"/>
                <a:gd name="T22" fmla="*/ 285 w 422"/>
                <a:gd name="T23" fmla="*/ 3 h 601"/>
                <a:gd name="T24" fmla="*/ 350 w 422"/>
                <a:gd name="T25" fmla="*/ 25 h 601"/>
                <a:gd name="T26" fmla="*/ 372 w 422"/>
                <a:gd name="T27" fmla="*/ 137 h 601"/>
                <a:gd name="T28" fmla="*/ 421 w 422"/>
                <a:gd name="T29" fmla="*/ 24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2" h="601">
                  <a:moveTo>
                    <a:pt x="421" y="246"/>
                  </a:moveTo>
                  <a:cubicBezTo>
                    <a:pt x="420" y="284"/>
                    <a:pt x="400" y="307"/>
                    <a:pt x="371" y="339"/>
                  </a:cubicBezTo>
                  <a:cubicBezTo>
                    <a:pt x="368" y="345"/>
                    <a:pt x="359" y="429"/>
                    <a:pt x="356" y="486"/>
                  </a:cubicBezTo>
                  <a:cubicBezTo>
                    <a:pt x="354" y="515"/>
                    <a:pt x="367" y="533"/>
                    <a:pt x="356" y="536"/>
                  </a:cubicBezTo>
                  <a:cubicBezTo>
                    <a:pt x="314" y="572"/>
                    <a:pt x="164" y="601"/>
                    <a:pt x="95" y="552"/>
                  </a:cubicBezTo>
                  <a:cubicBezTo>
                    <a:pt x="102" y="491"/>
                    <a:pt x="75" y="356"/>
                    <a:pt x="56" y="288"/>
                  </a:cubicBezTo>
                  <a:cubicBezTo>
                    <a:pt x="53" y="277"/>
                    <a:pt x="51" y="268"/>
                    <a:pt x="49" y="261"/>
                  </a:cubicBezTo>
                  <a:cubicBezTo>
                    <a:pt x="31" y="209"/>
                    <a:pt x="0" y="43"/>
                    <a:pt x="23" y="35"/>
                  </a:cubicBezTo>
                  <a:cubicBezTo>
                    <a:pt x="28" y="34"/>
                    <a:pt x="35" y="32"/>
                    <a:pt x="43" y="29"/>
                  </a:cubicBezTo>
                  <a:cubicBezTo>
                    <a:pt x="79" y="19"/>
                    <a:pt x="132" y="0"/>
                    <a:pt x="132" y="0"/>
                  </a:cubicBezTo>
                  <a:cubicBezTo>
                    <a:pt x="132" y="0"/>
                    <a:pt x="164" y="92"/>
                    <a:pt x="245" y="103"/>
                  </a:cubicBezTo>
                  <a:cubicBezTo>
                    <a:pt x="289" y="85"/>
                    <a:pt x="285" y="29"/>
                    <a:pt x="285" y="3"/>
                  </a:cubicBezTo>
                  <a:cubicBezTo>
                    <a:pt x="299" y="7"/>
                    <a:pt x="305" y="11"/>
                    <a:pt x="350" y="25"/>
                  </a:cubicBezTo>
                  <a:cubicBezTo>
                    <a:pt x="363" y="43"/>
                    <a:pt x="352" y="81"/>
                    <a:pt x="372" y="137"/>
                  </a:cubicBezTo>
                  <a:cubicBezTo>
                    <a:pt x="377" y="151"/>
                    <a:pt x="422" y="200"/>
                    <a:pt x="421" y="246"/>
                  </a:cubicBez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19">
              <a:extLst>
                <a:ext uri="{FF2B5EF4-FFF2-40B4-BE49-F238E27FC236}">
                  <a16:creationId xmlns:a16="http://schemas.microsoft.com/office/drawing/2014/main" id="{2C291777-4D64-4CD3-B5EC-3DD1B231B072}"/>
                </a:ext>
              </a:extLst>
            </p:cNvPr>
            <p:cNvSpPr>
              <a:spLocks/>
            </p:cNvSpPr>
            <p:nvPr/>
          </p:nvSpPr>
          <p:spPr bwMode="auto">
            <a:xfrm>
              <a:off x="-5734051" y="5151438"/>
              <a:ext cx="700088" cy="647700"/>
            </a:xfrm>
            <a:custGeom>
              <a:avLst/>
              <a:gdLst>
                <a:gd name="T0" fmla="*/ 258 w 266"/>
                <a:gd name="T1" fmla="*/ 19 h 247"/>
                <a:gd name="T2" fmla="*/ 249 w 266"/>
                <a:gd name="T3" fmla="*/ 172 h 247"/>
                <a:gd name="T4" fmla="*/ 141 w 266"/>
                <a:gd name="T5" fmla="*/ 247 h 247"/>
                <a:gd name="T6" fmla="*/ 0 w 266"/>
                <a:gd name="T7" fmla="*/ 76 h 247"/>
                <a:gd name="T8" fmla="*/ 177 w 266"/>
                <a:gd name="T9" fmla="*/ 0 h 247"/>
                <a:gd name="T10" fmla="*/ 258 w 266"/>
                <a:gd name="T11" fmla="*/ 19 h 247"/>
              </a:gdLst>
              <a:ahLst/>
              <a:cxnLst>
                <a:cxn ang="0">
                  <a:pos x="T0" y="T1"/>
                </a:cxn>
                <a:cxn ang="0">
                  <a:pos x="T2" y="T3"/>
                </a:cxn>
                <a:cxn ang="0">
                  <a:pos x="T4" y="T5"/>
                </a:cxn>
                <a:cxn ang="0">
                  <a:pos x="T6" y="T7"/>
                </a:cxn>
                <a:cxn ang="0">
                  <a:pos x="T8" y="T9"/>
                </a:cxn>
                <a:cxn ang="0">
                  <a:pos x="T10" y="T11"/>
                </a:cxn>
              </a:cxnLst>
              <a:rect l="0" t="0" r="r" b="b"/>
              <a:pathLst>
                <a:path w="266" h="247">
                  <a:moveTo>
                    <a:pt x="258" y="19"/>
                  </a:moveTo>
                  <a:cubicBezTo>
                    <a:pt x="258" y="19"/>
                    <a:pt x="266" y="119"/>
                    <a:pt x="249" y="172"/>
                  </a:cubicBezTo>
                  <a:cubicBezTo>
                    <a:pt x="236" y="211"/>
                    <a:pt x="184" y="247"/>
                    <a:pt x="141" y="247"/>
                  </a:cubicBezTo>
                  <a:cubicBezTo>
                    <a:pt x="21" y="247"/>
                    <a:pt x="0" y="84"/>
                    <a:pt x="0" y="76"/>
                  </a:cubicBezTo>
                  <a:cubicBezTo>
                    <a:pt x="1" y="68"/>
                    <a:pt x="177" y="0"/>
                    <a:pt x="177" y="0"/>
                  </a:cubicBezTo>
                  <a:lnTo>
                    <a:pt x="258" y="19"/>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 name="Freeform 20">
              <a:extLst>
                <a:ext uri="{FF2B5EF4-FFF2-40B4-BE49-F238E27FC236}">
                  <a16:creationId xmlns:a16="http://schemas.microsoft.com/office/drawing/2014/main" id="{BEF3C856-F80F-4CFC-B2C5-B1475DE13214}"/>
                </a:ext>
              </a:extLst>
            </p:cNvPr>
            <p:cNvSpPr>
              <a:spLocks/>
            </p:cNvSpPr>
            <p:nvPr/>
          </p:nvSpPr>
          <p:spPr bwMode="auto">
            <a:xfrm>
              <a:off x="-4960938" y="11371263"/>
              <a:ext cx="568325" cy="215900"/>
            </a:xfrm>
            <a:custGeom>
              <a:avLst/>
              <a:gdLst>
                <a:gd name="T0" fmla="*/ 192 w 216"/>
                <a:gd name="T1" fmla="*/ 70 h 82"/>
                <a:gd name="T2" fmla="*/ 85 w 216"/>
                <a:gd name="T3" fmla="*/ 69 h 82"/>
                <a:gd name="T4" fmla="*/ 15 w 216"/>
                <a:gd name="T5" fmla="*/ 68 h 82"/>
                <a:gd name="T6" fmla="*/ 20 w 216"/>
                <a:gd name="T7" fmla="*/ 2 h 82"/>
                <a:gd name="T8" fmla="*/ 31 w 216"/>
                <a:gd name="T9" fmla="*/ 4 h 82"/>
                <a:gd name="T10" fmla="*/ 81 w 216"/>
                <a:gd name="T11" fmla="*/ 0 h 82"/>
                <a:gd name="T12" fmla="*/ 152 w 216"/>
                <a:gd name="T13" fmla="*/ 27 h 82"/>
                <a:gd name="T14" fmla="*/ 199 w 216"/>
                <a:gd name="T15" fmla="*/ 41 h 82"/>
                <a:gd name="T16" fmla="*/ 192 w 216"/>
                <a:gd name="T17"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82">
                  <a:moveTo>
                    <a:pt x="192" y="70"/>
                  </a:moveTo>
                  <a:cubicBezTo>
                    <a:pt x="149" y="78"/>
                    <a:pt x="104" y="66"/>
                    <a:pt x="85" y="69"/>
                  </a:cubicBezTo>
                  <a:cubicBezTo>
                    <a:pt x="69" y="71"/>
                    <a:pt x="30" y="82"/>
                    <a:pt x="15" y="68"/>
                  </a:cubicBezTo>
                  <a:cubicBezTo>
                    <a:pt x="0" y="55"/>
                    <a:pt x="3" y="8"/>
                    <a:pt x="20" y="2"/>
                  </a:cubicBezTo>
                  <a:cubicBezTo>
                    <a:pt x="20" y="2"/>
                    <a:pt x="24" y="3"/>
                    <a:pt x="31" y="4"/>
                  </a:cubicBezTo>
                  <a:cubicBezTo>
                    <a:pt x="41" y="6"/>
                    <a:pt x="59" y="7"/>
                    <a:pt x="81" y="0"/>
                  </a:cubicBezTo>
                  <a:cubicBezTo>
                    <a:pt x="114" y="13"/>
                    <a:pt x="115" y="19"/>
                    <a:pt x="152" y="27"/>
                  </a:cubicBezTo>
                  <a:cubicBezTo>
                    <a:pt x="168" y="30"/>
                    <a:pt x="186" y="35"/>
                    <a:pt x="199" y="41"/>
                  </a:cubicBezTo>
                  <a:cubicBezTo>
                    <a:pt x="214" y="48"/>
                    <a:pt x="216" y="66"/>
                    <a:pt x="192" y="70"/>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21">
              <a:extLst>
                <a:ext uri="{FF2B5EF4-FFF2-40B4-BE49-F238E27FC236}">
                  <a16:creationId xmlns:a16="http://schemas.microsoft.com/office/drawing/2014/main" id="{E9468C6E-194D-4AEC-B608-40A1EA476A90}"/>
                </a:ext>
              </a:extLst>
            </p:cNvPr>
            <p:cNvSpPr>
              <a:spLocks/>
            </p:cNvSpPr>
            <p:nvPr/>
          </p:nvSpPr>
          <p:spPr bwMode="auto">
            <a:xfrm>
              <a:off x="-6059488" y="11285538"/>
              <a:ext cx="520700" cy="330200"/>
            </a:xfrm>
            <a:custGeom>
              <a:avLst/>
              <a:gdLst>
                <a:gd name="T0" fmla="*/ 150 w 198"/>
                <a:gd name="T1" fmla="*/ 122 h 126"/>
                <a:gd name="T2" fmla="*/ 61 w 198"/>
                <a:gd name="T3" fmla="*/ 88 h 126"/>
                <a:gd name="T4" fmla="*/ 3 w 198"/>
                <a:gd name="T5" fmla="*/ 61 h 126"/>
                <a:gd name="T6" fmla="*/ 30 w 198"/>
                <a:gd name="T7" fmla="*/ 0 h 126"/>
                <a:gd name="T8" fmla="*/ 39 w 198"/>
                <a:gd name="T9" fmla="*/ 6 h 126"/>
                <a:gd name="T10" fmla="*/ 88 w 198"/>
                <a:gd name="T11" fmla="*/ 20 h 126"/>
                <a:gd name="T12" fmla="*/ 146 w 198"/>
                <a:gd name="T13" fmla="*/ 68 h 126"/>
                <a:gd name="T14" fmla="*/ 185 w 198"/>
                <a:gd name="T15" fmla="*/ 98 h 126"/>
                <a:gd name="T16" fmla="*/ 150 w 198"/>
                <a:gd name="T17"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50" y="122"/>
                  </a:moveTo>
                  <a:cubicBezTo>
                    <a:pt x="107" y="114"/>
                    <a:pt x="80" y="91"/>
                    <a:pt x="61" y="88"/>
                  </a:cubicBezTo>
                  <a:cubicBezTo>
                    <a:pt x="46" y="85"/>
                    <a:pt x="7" y="77"/>
                    <a:pt x="3" y="61"/>
                  </a:cubicBezTo>
                  <a:cubicBezTo>
                    <a:pt x="0" y="50"/>
                    <a:pt x="12" y="0"/>
                    <a:pt x="30" y="0"/>
                  </a:cubicBezTo>
                  <a:cubicBezTo>
                    <a:pt x="30" y="0"/>
                    <a:pt x="33" y="3"/>
                    <a:pt x="39" y="6"/>
                  </a:cubicBezTo>
                  <a:cubicBezTo>
                    <a:pt x="49" y="12"/>
                    <a:pt x="65" y="18"/>
                    <a:pt x="88" y="20"/>
                  </a:cubicBezTo>
                  <a:cubicBezTo>
                    <a:pt x="114" y="43"/>
                    <a:pt x="113" y="49"/>
                    <a:pt x="146" y="68"/>
                  </a:cubicBezTo>
                  <a:cubicBezTo>
                    <a:pt x="160" y="77"/>
                    <a:pt x="175" y="88"/>
                    <a:pt x="185" y="98"/>
                  </a:cubicBezTo>
                  <a:cubicBezTo>
                    <a:pt x="198" y="110"/>
                    <a:pt x="174" y="126"/>
                    <a:pt x="150" y="12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22">
              <a:extLst>
                <a:ext uri="{FF2B5EF4-FFF2-40B4-BE49-F238E27FC236}">
                  <a16:creationId xmlns:a16="http://schemas.microsoft.com/office/drawing/2014/main" id="{8D636D61-13B8-4603-92D0-CFAADD279F02}"/>
                </a:ext>
              </a:extLst>
            </p:cNvPr>
            <p:cNvSpPr>
              <a:spLocks/>
            </p:cNvSpPr>
            <p:nvPr/>
          </p:nvSpPr>
          <p:spPr bwMode="auto">
            <a:xfrm>
              <a:off x="-7300913" y="5999163"/>
              <a:ext cx="1466850" cy="1184275"/>
            </a:xfrm>
            <a:custGeom>
              <a:avLst/>
              <a:gdLst>
                <a:gd name="T0" fmla="*/ 0 w 558"/>
                <a:gd name="T1" fmla="*/ 145 h 451"/>
                <a:gd name="T2" fmla="*/ 39 w 558"/>
                <a:gd name="T3" fmla="*/ 98 h 451"/>
                <a:gd name="T4" fmla="*/ 278 w 558"/>
                <a:gd name="T5" fmla="*/ 312 h 451"/>
                <a:gd name="T6" fmla="*/ 427 w 558"/>
                <a:gd name="T7" fmla="*/ 108 h 451"/>
                <a:gd name="T8" fmla="*/ 546 w 558"/>
                <a:gd name="T9" fmla="*/ 0 h 451"/>
                <a:gd name="T10" fmla="*/ 535 w 558"/>
                <a:gd name="T11" fmla="*/ 204 h 451"/>
                <a:gd name="T12" fmla="*/ 278 w 558"/>
                <a:gd name="T13" fmla="*/ 441 h 451"/>
                <a:gd name="T14" fmla="*/ 0 w 558"/>
                <a:gd name="T15" fmla="*/ 145 h 4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451">
                  <a:moveTo>
                    <a:pt x="0" y="145"/>
                  </a:moveTo>
                  <a:cubicBezTo>
                    <a:pt x="39" y="98"/>
                    <a:pt x="39" y="98"/>
                    <a:pt x="39" y="98"/>
                  </a:cubicBezTo>
                  <a:cubicBezTo>
                    <a:pt x="278" y="312"/>
                    <a:pt x="278" y="312"/>
                    <a:pt x="278" y="312"/>
                  </a:cubicBezTo>
                  <a:cubicBezTo>
                    <a:pt x="278" y="312"/>
                    <a:pt x="395" y="157"/>
                    <a:pt x="427" y="108"/>
                  </a:cubicBezTo>
                  <a:cubicBezTo>
                    <a:pt x="462" y="55"/>
                    <a:pt x="494" y="9"/>
                    <a:pt x="546" y="0"/>
                  </a:cubicBezTo>
                  <a:cubicBezTo>
                    <a:pt x="558" y="7"/>
                    <a:pt x="542" y="199"/>
                    <a:pt x="535" y="204"/>
                  </a:cubicBezTo>
                  <a:cubicBezTo>
                    <a:pt x="463" y="258"/>
                    <a:pt x="323" y="432"/>
                    <a:pt x="278" y="441"/>
                  </a:cubicBezTo>
                  <a:cubicBezTo>
                    <a:pt x="227" y="451"/>
                    <a:pt x="0" y="145"/>
                    <a:pt x="0" y="14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23">
              <a:extLst>
                <a:ext uri="{FF2B5EF4-FFF2-40B4-BE49-F238E27FC236}">
                  <a16:creationId xmlns:a16="http://schemas.microsoft.com/office/drawing/2014/main" id="{C084C505-47C3-47F7-98FB-1000B9343270}"/>
                </a:ext>
              </a:extLst>
            </p:cNvPr>
            <p:cNvSpPr>
              <a:spLocks/>
            </p:cNvSpPr>
            <p:nvPr/>
          </p:nvSpPr>
          <p:spPr bwMode="auto">
            <a:xfrm>
              <a:off x="-6327776" y="5978525"/>
              <a:ext cx="757238" cy="735013"/>
            </a:xfrm>
            <a:custGeom>
              <a:avLst/>
              <a:gdLst>
                <a:gd name="T0" fmla="*/ 193 w 288"/>
                <a:gd name="T1" fmla="*/ 0 h 280"/>
                <a:gd name="T2" fmla="*/ 124 w 288"/>
                <a:gd name="T3" fmla="*/ 17 h 280"/>
                <a:gd name="T4" fmla="*/ 2 w 288"/>
                <a:gd name="T5" fmla="*/ 194 h 280"/>
                <a:gd name="T6" fmla="*/ 29 w 288"/>
                <a:gd name="T7" fmla="*/ 249 h 280"/>
                <a:gd name="T8" fmla="*/ 101 w 288"/>
                <a:gd name="T9" fmla="*/ 280 h 280"/>
                <a:gd name="T10" fmla="*/ 180 w 288"/>
                <a:gd name="T11" fmla="*/ 208 h 280"/>
                <a:gd name="T12" fmla="*/ 199 w 288"/>
                <a:gd name="T13" fmla="*/ 228 h 280"/>
                <a:gd name="T14" fmla="*/ 288 w 288"/>
                <a:gd name="T15" fmla="*/ 142 h 280"/>
                <a:gd name="T16" fmla="*/ 193 w 28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0">
                  <a:moveTo>
                    <a:pt x="193" y="0"/>
                  </a:moveTo>
                  <a:cubicBezTo>
                    <a:pt x="193" y="0"/>
                    <a:pt x="145" y="0"/>
                    <a:pt x="124" y="17"/>
                  </a:cubicBezTo>
                  <a:cubicBezTo>
                    <a:pt x="103" y="35"/>
                    <a:pt x="2" y="194"/>
                    <a:pt x="2" y="194"/>
                  </a:cubicBezTo>
                  <a:cubicBezTo>
                    <a:pt x="2" y="194"/>
                    <a:pt x="0" y="224"/>
                    <a:pt x="29" y="249"/>
                  </a:cubicBezTo>
                  <a:cubicBezTo>
                    <a:pt x="60" y="276"/>
                    <a:pt x="101" y="280"/>
                    <a:pt x="101" y="280"/>
                  </a:cubicBezTo>
                  <a:cubicBezTo>
                    <a:pt x="101" y="280"/>
                    <a:pt x="151" y="230"/>
                    <a:pt x="180" y="208"/>
                  </a:cubicBezTo>
                  <a:cubicBezTo>
                    <a:pt x="197" y="193"/>
                    <a:pt x="199" y="228"/>
                    <a:pt x="199" y="228"/>
                  </a:cubicBezTo>
                  <a:cubicBezTo>
                    <a:pt x="288" y="142"/>
                    <a:pt x="288" y="142"/>
                    <a:pt x="288" y="142"/>
                  </a:cubicBezTo>
                  <a:lnTo>
                    <a:pt x="193" y="0"/>
                  </a:ln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Freeform 24">
              <a:extLst>
                <a:ext uri="{FF2B5EF4-FFF2-40B4-BE49-F238E27FC236}">
                  <a16:creationId xmlns:a16="http://schemas.microsoft.com/office/drawing/2014/main" id="{5E0698C1-21EC-412F-892B-E1A6CBCE26B7}"/>
                </a:ext>
              </a:extLst>
            </p:cNvPr>
            <p:cNvSpPr>
              <a:spLocks/>
            </p:cNvSpPr>
            <p:nvPr/>
          </p:nvSpPr>
          <p:spPr bwMode="auto">
            <a:xfrm>
              <a:off x="-6034088" y="4797425"/>
              <a:ext cx="1100138" cy="1204913"/>
            </a:xfrm>
            <a:custGeom>
              <a:avLst/>
              <a:gdLst>
                <a:gd name="T0" fmla="*/ 52 w 418"/>
                <a:gd name="T1" fmla="*/ 452 h 459"/>
                <a:gd name="T2" fmla="*/ 44 w 418"/>
                <a:gd name="T3" fmla="*/ 447 h 459"/>
                <a:gd name="T4" fmla="*/ 12 w 418"/>
                <a:gd name="T5" fmla="*/ 415 h 459"/>
                <a:gd name="T6" fmla="*/ 11 w 418"/>
                <a:gd name="T7" fmla="*/ 336 h 459"/>
                <a:gd name="T8" fmla="*/ 44 w 418"/>
                <a:gd name="T9" fmla="*/ 298 h 459"/>
                <a:gd name="T10" fmla="*/ 63 w 418"/>
                <a:gd name="T11" fmla="*/ 233 h 459"/>
                <a:gd name="T12" fmla="*/ 68 w 418"/>
                <a:gd name="T13" fmla="*/ 164 h 459"/>
                <a:gd name="T14" fmla="*/ 117 w 418"/>
                <a:gd name="T15" fmla="*/ 63 h 459"/>
                <a:gd name="T16" fmla="*/ 312 w 418"/>
                <a:gd name="T17" fmla="*/ 44 h 459"/>
                <a:gd name="T18" fmla="*/ 337 w 418"/>
                <a:gd name="T19" fmla="*/ 60 h 459"/>
                <a:gd name="T20" fmla="*/ 380 w 418"/>
                <a:gd name="T21" fmla="*/ 73 h 459"/>
                <a:gd name="T22" fmla="*/ 415 w 418"/>
                <a:gd name="T23" fmla="*/ 119 h 459"/>
                <a:gd name="T24" fmla="*/ 383 w 418"/>
                <a:gd name="T25" fmla="*/ 166 h 459"/>
                <a:gd name="T26" fmla="*/ 365 w 418"/>
                <a:gd name="T27" fmla="*/ 171 h 459"/>
                <a:gd name="T28" fmla="*/ 308 w 418"/>
                <a:gd name="T29" fmla="*/ 160 h 459"/>
                <a:gd name="T30" fmla="*/ 283 w 418"/>
                <a:gd name="T31" fmla="*/ 174 h 459"/>
                <a:gd name="T32" fmla="*/ 268 w 418"/>
                <a:gd name="T33" fmla="*/ 203 h 459"/>
                <a:gd name="T34" fmla="*/ 218 w 418"/>
                <a:gd name="T35" fmla="*/ 224 h 459"/>
                <a:gd name="T36" fmla="*/ 211 w 418"/>
                <a:gd name="T37" fmla="*/ 230 h 459"/>
                <a:gd name="T38" fmla="*/ 209 w 418"/>
                <a:gd name="T39" fmla="*/ 238 h 459"/>
                <a:gd name="T40" fmla="*/ 208 w 418"/>
                <a:gd name="T41" fmla="*/ 263 h 459"/>
                <a:gd name="T42" fmla="*/ 193 w 418"/>
                <a:gd name="T43" fmla="*/ 243 h 459"/>
                <a:gd name="T44" fmla="*/ 170 w 418"/>
                <a:gd name="T45" fmla="*/ 244 h 459"/>
                <a:gd name="T46" fmla="*/ 159 w 418"/>
                <a:gd name="T47" fmla="*/ 266 h 459"/>
                <a:gd name="T48" fmla="*/ 164 w 418"/>
                <a:gd name="T49" fmla="*/ 296 h 459"/>
                <a:gd name="T50" fmla="*/ 196 w 418"/>
                <a:gd name="T51" fmla="*/ 317 h 459"/>
                <a:gd name="T52" fmla="*/ 194 w 418"/>
                <a:gd name="T53" fmla="*/ 365 h 459"/>
                <a:gd name="T54" fmla="*/ 205 w 418"/>
                <a:gd name="T55" fmla="*/ 406 h 459"/>
                <a:gd name="T56" fmla="*/ 231 w 418"/>
                <a:gd name="T57" fmla="*/ 426 h 459"/>
                <a:gd name="T58" fmla="*/ 199 w 418"/>
                <a:gd name="T59" fmla="*/ 456 h 459"/>
                <a:gd name="T60" fmla="*/ 152 w 418"/>
                <a:gd name="T61" fmla="*/ 448 h 459"/>
                <a:gd name="T62" fmla="*/ 105 w 418"/>
                <a:gd name="T63" fmla="*/ 446 h 459"/>
                <a:gd name="T64" fmla="*/ 78 w 418"/>
                <a:gd name="T65" fmla="*/ 458 h 459"/>
                <a:gd name="T66" fmla="*/ 52 w 418"/>
                <a:gd name="T67" fmla="*/ 452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8" h="459">
                  <a:moveTo>
                    <a:pt x="52" y="452"/>
                  </a:moveTo>
                  <a:cubicBezTo>
                    <a:pt x="49" y="450"/>
                    <a:pt x="47" y="449"/>
                    <a:pt x="44" y="447"/>
                  </a:cubicBezTo>
                  <a:cubicBezTo>
                    <a:pt x="30" y="439"/>
                    <a:pt x="18" y="430"/>
                    <a:pt x="12" y="415"/>
                  </a:cubicBezTo>
                  <a:cubicBezTo>
                    <a:pt x="4" y="392"/>
                    <a:pt x="0" y="358"/>
                    <a:pt x="11" y="336"/>
                  </a:cubicBezTo>
                  <a:cubicBezTo>
                    <a:pt x="19" y="321"/>
                    <a:pt x="34" y="312"/>
                    <a:pt x="44" y="298"/>
                  </a:cubicBezTo>
                  <a:cubicBezTo>
                    <a:pt x="58" y="280"/>
                    <a:pt x="62" y="256"/>
                    <a:pt x="63" y="233"/>
                  </a:cubicBezTo>
                  <a:cubicBezTo>
                    <a:pt x="65" y="210"/>
                    <a:pt x="63" y="186"/>
                    <a:pt x="68" y="164"/>
                  </a:cubicBezTo>
                  <a:cubicBezTo>
                    <a:pt x="76" y="125"/>
                    <a:pt x="87" y="88"/>
                    <a:pt x="117" y="63"/>
                  </a:cubicBezTo>
                  <a:cubicBezTo>
                    <a:pt x="165" y="24"/>
                    <a:pt x="260" y="0"/>
                    <a:pt x="312" y="44"/>
                  </a:cubicBezTo>
                  <a:cubicBezTo>
                    <a:pt x="322" y="53"/>
                    <a:pt x="324" y="59"/>
                    <a:pt x="337" y="60"/>
                  </a:cubicBezTo>
                  <a:cubicBezTo>
                    <a:pt x="354" y="62"/>
                    <a:pt x="365" y="64"/>
                    <a:pt x="380" y="73"/>
                  </a:cubicBezTo>
                  <a:cubicBezTo>
                    <a:pt x="397" y="83"/>
                    <a:pt x="418" y="97"/>
                    <a:pt x="415" y="119"/>
                  </a:cubicBezTo>
                  <a:cubicBezTo>
                    <a:pt x="414" y="135"/>
                    <a:pt x="396" y="159"/>
                    <a:pt x="383" y="166"/>
                  </a:cubicBezTo>
                  <a:cubicBezTo>
                    <a:pt x="377" y="170"/>
                    <a:pt x="371" y="170"/>
                    <a:pt x="365" y="171"/>
                  </a:cubicBezTo>
                  <a:cubicBezTo>
                    <a:pt x="344" y="171"/>
                    <a:pt x="328" y="158"/>
                    <a:pt x="308" y="160"/>
                  </a:cubicBezTo>
                  <a:cubicBezTo>
                    <a:pt x="298" y="161"/>
                    <a:pt x="289" y="166"/>
                    <a:pt x="283" y="174"/>
                  </a:cubicBezTo>
                  <a:cubicBezTo>
                    <a:pt x="276" y="183"/>
                    <a:pt x="276" y="195"/>
                    <a:pt x="268" y="203"/>
                  </a:cubicBezTo>
                  <a:cubicBezTo>
                    <a:pt x="255" y="216"/>
                    <a:pt x="234" y="215"/>
                    <a:pt x="218" y="224"/>
                  </a:cubicBezTo>
                  <a:cubicBezTo>
                    <a:pt x="215" y="225"/>
                    <a:pt x="213" y="227"/>
                    <a:pt x="211" y="230"/>
                  </a:cubicBezTo>
                  <a:cubicBezTo>
                    <a:pt x="210" y="232"/>
                    <a:pt x="210" y="235"/>
                    <a:pt x="209" y="238"/>
                  </a:cubicBezTo>
                  <a:cubicBezTo>
                    <a:pt x="209" y="247"/>
                    <a:pt x="209" y="255"/>
                    <a:pt x="208" y="263"/>
                  </a:cubicBezTo>
                  <a:cubicBezTo>
                    <a:pt x="201" y="260"/>
                    <a:pt x="200" y="249"/>
                    <a:pt x="193" y="243"/>
                  </a:cubicBezTo>
                  <a:cubicBezTo>
                    <a:pt x="187" y="237"/>
                    <a:pt x="177" y="239"/>
                    <a:pt x="170" y="244"/>
                  </a:cubicBezTo>
                  <a:cubicBezTo>
                    <a:pt x="164" y="250"/>
                    <a:pt x="161" y="258"/>
                    <a:pt x="159" y="266"/>
                  </a:cubicBezTo>
                  <a:cubicBezTo>
                    <a:pt x="157" y="276"/>
                    <a:pt x="161" y="286"/>
                    <a:pt x="164" y="296"/>
                  </a:cubicBezTo>
                  <a:cubicBezTo>
                    <a:pt x="169" y="313"/>
                    <a:pt x="184" y="329"/>
                    <a:pt x="196" y="317"/>
                  </a:cubicBezTo>
                  <a:cubicBezTo>
                    <a:pt x="204" y="330"/>
                    <a:pt x="195" y="351"/>
                    <a:pt x="194" y="365"/>
                  </a:cubicBezTo>
                  <a:cubicBezTo>
                    <a:pt x="194" y="377"/>
                    <a:pt x="194" y="399"/>
                    <a:pt x="205" y="406"/>
                  </a:cubicBezTo>
                  <a:cubicBezTo>
                    <a:pt x="215" y="413"/>
                    <a:pt x="230" y="408"/>
                    <a:pt x="231" y="426"/>
                  </a:cubicBezTo>
                  <a:cubicBezTo>
                    <a:pt x="231" y="442"/>
                    <a:pt x="215" y="454"/>
                    <a:pt x="199" y="456"/>
                  </a:cubicBezTo>
                  <a:cubicBezTo>
                    <a:pt x="183" y="458"/>
                    <a:pt x="167" y="453"/>
                    <a:pt x="152" y="448"/>
                  </a:cubicBezTo>
                  <a:cubicBezTo>
                    <a:pt x="136" y="443"/>
                    <a:pt x="120" y="440"/>
                    <a:pt x="105" y="446"/>
                  </a:cubicBezTo>
                  <a:cubicBezTo>
                    <a:pt x="95" y="449"/>
                    <a:pt x="88" y="456"/>
                    <a:pt x="78" y="458"/>
                  </a:cubicBezTo>
                  <a:cubicBezTo>
                    <a:pt x="69" y="459"/>
                    <a:pt x="60" y="456"/>
                    <a:pt x="52" y="45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25">
              <a:extLst>
                <a:ext uri="{FF2B5EF4-FFF2-40B4-BE49-F238E27FC236}">
                  <a16:creationId xmlns:a16="http://schemas.microsoft.com/office/drawing/2014/main" id="{C46777F9-737E-4F02-B91F-2C2599DBCC1B}"/>
                </a:ext>
              </a:extLst>
            </p:cNvPr>
            <p:cNvSpPr>
              <a:spLocks/>
            </p:cNvSpPr>
            <p:nvPr/>
          </p:nvSpPr>
          <p:spPr bwMode="auto">
            <a:xfrm>
              <a:off x="-7597776" y="6019800"/>
              <a:ext cx="557213" cy="474663"/>
            </a:xfrm>
            <a:custGeom>
              <a:avLst/>
              <a:gdLst>
                <a:gd name="T0" fmla="*/ 212 w 212"/>
                <a:gd name="T1" fmla="*/ 144 h 181"/>
                <a:gd name="T2" fmla="*/ 152 w 212"/>
                <a:gd name="T3" fmla="*/ 87 h 181"/>
                <a:gd name="T4" fmla="*/ 143 w 212"/>
                <a:gd name="T5" fmla="*/ 49 h 181"/>
                <a:gd name="T6" fmla="*/ 104 w 212"/>
                <a:gd name="T7" fmla="*/ 11 h 181"/>
                <a:gd name="T8" fmla="*/ 82 w 212"/>
                <a:gd name="T9" fmla="*/ 3 h 181"/>
                <a:gd name="T10" fmla="*/ 39 w 212"/>
                <a:gd name="T11" fmla="*/ 47 h 181"/>
                <a:gd name="T12" fmla="*/ 110 w 212"/>
                <a:gd name="T13" fmla="*/ 136 h 181"/>
                <a:gd name="T14" fmla="*/ 157 w 212"/>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81">
                  <a:moveTo>
                    <a:pt x="212" y="144"/>
                  </a:moveTo>
                  <a:cubicBezTo>
                    <a:pt x="212" y="144"/>
                    <a:pt x="156" y="99"/>
                    <a:pt x="152" y="87"/>
                  </a:cubicBezTo>
                  <a:cubicBezTo>
                    <a:pt x="148" y="75"/>
                    <a:pt x="148" y="62"/>
                    <a:pt x="143" y="49"/>
                  </a:cubicBezTo>
                  <a:cubicBezTo>
                    <a:pt x="136" y="32"/>
                    <a:pt x="121" y="18"/>
                    <a:pt x="104" y="11"/>
                  </a:cubicBezTo>
                  <a:cubicBezTo>
                    <a:pt x="90" y="5"/>
                    <a:pt x="97" y="0"/>
                    <a:pt x="82" y="3"/>
                  </a:cubicBezTo>
                  <a:cubicBezTo>
                    <a:pt x="59" y="7"/>
                    <a:pt x="48" y="30"/>
                    <a:pt x="39" y="47"/>
                  </a:cubicBezTo>
                  <a:cubicBezTo>
                    <a:pt x="0" y="122"/>
                    <a:pt x="106" y="136"/>
                    <a:pt x="110" y="136"/>
                  </a:cubicBezTo>
                  <a:cubicBezTo>
                    <a:pt x="118" y="136"/>
                    <a:pt x="157" y="181"/>
                    <a:pt x="157" y="181"/>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36">
              <a:extLst>
                <a:ext uri="{FF2B5EF4-FFF2-40B4-BE49-F238E27FC236}">
                  <a16:creationId xmlns:a16="http://schemas.microsoft.com/office/drawing/2014/main" id="{F711F157-BB6C-4702-8A99-6CCC38415785}"/>
                </a:ext>
              </a:extLst>
            </p:cNvPr>
            <p:cNvSpPr>
              <a:spLocks/>
            </p:cNvSpPr>
            <p:nvPr/>
          </p:nvSpPr>
          <p:spPr bwMode="auto">
            <a:xfrm>
              <a:off x="-7493001" y="6002338"/>
              <a:ext cx="200025" cy="265113"/>
            </a:xfrm>
            <a:custGeom>
              <a:avLst/>
              <a:gdLst>
                <a:gd name="T0" fmla="*/ 3 w 76"/>
                <a:gd name="T1" fmla="*/ 80 h 101"/>
                <a:gd name="T2" fmla="*/ 16 w 76"/>
                <a:gd name="T3" fmla="*/ 22 h 101"/>
                <a:gd name="T4" fmla="*/ 30 w 76"/>
                <a:gd name="T5" fmla="*/ 7 h 101"/>
                <a:gd name="T6" fmla="*/ 39 w 76"/>
                <a:gd name="T7" fmla="*/ 2 h 101"/>
                <a:gd name="T8" fmla="*/ 57 w 76"/>
                <a:gd name="T9" fmla="*/ 6 h 101"/>
                <a:gd name="T10" fmla="*/ 71 w 76"/>
                <a:gd name="T11" fmla="*/ 20 h 101"/>
                <a:gd name="T12" fmla="*/ 61 w 76"/>
                <a:gd name="T13" fmla="*/ 44 h 101"/>
                <a:gd name="T14" fmla="*/ 59 w 76"/>
                <a:gd name="T15" fmla="*/ 46 h 101"/>
                <a:gd name="T16" fmla="*/ 60 w 76"/>
                <a:gd name="T17" fmla="*/ 51 h 101"/>
                <a:gd name="T18" fmla="*/ 66 w 76"/>
                <a:gd name="T19" fmla="*/ 70 h 101"/>
                <a:gd name="T20" fmla="*/ 52 w 76"/>
                <a:gd name="T21" fmla="*/ 80 h 101"/>
                <a:gd name="T22" fmla="*/ 45 w 76"/>
                <a:gd name="T23" fmla="*/ 80 h 101"/>
                <a:gd name="T24" fmla="*/ 45 w 76"/>
                <a:gd name="T25" fmla="*/ 83 h 101"/>
                <a:gd name="T26" fmla="*/ 40 w 76"/>
                <a:gd name="T27" fmla="*/ 99 h 101"/>
                <a:gd name="T28" fmla="*/ 37 w 76"/>
                <a:gd name="T29" fmla="*/ 101 h 101"/>
                <a:gd name="T30" fmla="*/ 33 w 76"/>
                <a:gd name="T31" fmla="*/ 101 h 101"/>
                <a:gd name="T32" fmla="*/ 20 w 76"/>
                <a:gd name="T33"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01">
                  <a:moveTo>
                    <a:pt x="3" y="80"/>
                  </a:moveTo>
                  <a:cubicBezTo>
                    <a:pt x="0" y="58"/>
                    <a:pt x="5" y="38"/>
                    <a:pt x="16" y="22"/>
                  </a:cubicBezTo>
                  <a:cubicBezTo>
                    <a:pt x="21" y="17"/>
                    <a:pt x="25" y="12"/>
                    <a:pt x="30" y="7"/>
                  </a:cubicBezTo>
                  <a:cubicBezTo>
                    <a:pt x="33" y="5"/>
                    <a:pt x="35" y="3"/>
                    <a:pt x="39" y="2"/>
                  </a:cubicBezTo>
                  <a:cubicBezTo>
                    <a:pt x="44" y="0"/>
                    <a:pt x="51" y="2"/>
                    <a:pt x="57" y="6"/>
                  </a:cubicBezTo>
                  <a:cubicBezTo>
                    <a:pt x="63" y="9"/>
                    <a:pt x="69" y="14"/>
                    <a:pt x="71" y="20"/>
                  </a:cubicBezTo>
                  <a:cubicBezTo>
                    <a:pt x="76" y="31"/>
                    <a:pt x="69" y="39"/>
                    <a:pt x="61" y="44"/>
                  </a:cubicBezTo>
                  <a:cubicBezTo>
                    <a:pt x="60" y="44"/>
                    <a:pt x="59" y="45"/>
                    <a:pt x="59" y="46"/>
                  </a:cubicBezTo>
                  <a:cubicBezTo>
                    <a:pt x="58" y="47"/>
                    <a:pt x="59" y="49"/>
                    <a:pt x="60" y="51"/>
                  </a:cubicBezTo>
                  <a:cubicBezTo>
                    <a:pt x="64" y="57"/>
                    <a:pt x="66" y="64"/>
                    <a:pt x="66" y="70"/>
                  </a:cubicBezTo>
                  <a:cubicBezTo>
                    <a:pt x="65" y="76"/>
                    <a:pt x="60" y="81"/>
                    <a:pt x="52" y="80"/>
                  </a:cubicBezTo>
                  <a:cubicBezTo>
                    <a:pt x="50" y="79"/>
                    <a:pt x="46" y="78"/>
                    <a:pt x="45" y="80"/>
                  </a:cubicBezTo>
                  <a:cubicBezTo>
                    <a:pt x="44" y="81"/>
                    <a:pt x="45" y="82"/>
                    <a:pt x="45" y="83"/>
                  </a:cubicBezTo>
                  <a:cubicBezTo>
                    <a:pt x="45" y="89"/>
                    <a:pt x="44" y="95"/>
                    <a:pt x="40" y="99"/>
                  </a:cubicBezTo>
                  <a:cubicBezTo>
                    <a:pt x="39" y="100"/>
                    <a:pt x="38" y="101"/>
                    <a:pt x="37" y="101"/>
                  </a:cubicBezTo>
                  <a:cubicBezTo>
                    <a:pt x="35" y="101"/>
                    <a:pt x="34" y="101"/>
                    <a:pt x="33" y="101"/>
                  </a:cubicBezTo>
                  <a:cubicBezTo>
                    <a:pt x="28" y="99"/>
                    <a:pt x="24" y="97"/>
                    <a:pt x="20" y="95"/>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37">
              <a:extLst>
                <a:ext uri="{FF2B5EF4-FFF2-40B4-BE49-F238E27FC236}">
                  <a16:creationId xmlns:a16="http://schemas.microsoft.com/office/drawing/2014/main" id="{E934EB3C-B230-41AF-84A7-4553CE924B35}"/>
                </a:ext>
              </a:extLst>
            </p:cNvPr>
            <p:cNvSpPr>
              <a:spLocks/>
            </p:cNvSpPr>
            <p:nvPr/>
          </p:nvSpPr>
          <p:spPr bwMode="auto">
            <a:xfrm>
              <a:off x="-7321551" y="6022975"/>
              <a:ext cx="123825" cy="277813"/>
            </a:xfrm>
            <a:custGeom>
              <a:avLst/>
              <a:gdLst>
                <a:gd name="T0" fmla="*/ 47 w 47"/>
                <a:gd name="T1" fmla="*/ 89 h 106"/>
                <a:gd name="T2" fmla="*/ 42 w 47"/>
                <a:gd name="T3" fmla="*/ 59 h 106"/>
                <a:gd name="T4" fmla="*/ 10 w 47"/>
                <a:gd name="T5" fmla="*/ 2 h 106"/>
                <a:gd name="T6" fmla="*/ 4 w 47"/>
                <a:gd name="T7" fmla="*/ 1 h 106"/>
                <a:gd name="T8" fmla="*/ 0 w 47"/>
                <a:gd name="T9" fmla="*/ 6 h 106"/>
                <a:gd name="T10" fmla="*/ 1 w 47"/>
                <a:gd name="T11" fmla="*/ 13 h 106"/>
                <a:gd name="T12" fmla="*/ 10 w 47"/>
                <a:gd name="T13" fmla="*/ 41 h 106"/>
                <a:gd name="T14" fmla="*/ 2 w 47"/>
                <a:gd name="T15" fmla="*/ 76 h 106"/>
                <a:gd name="T16" fmla="*/ 20 w 47"/>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06">
                  <a:moveTo>
                    <a:pt x="47" y="89"/>
                  </a:moveTo>
                  <a:cubicBezTo>
                    <a:pt x="45" y="81"/>
                    <a:pt x="43" y="67"/>
                    <a:pt x="42" y="59"/>
                  </a:cubicBezTo>
                  <a:cubicBezTo>
                    <a:pt x="41" y="36"/>
                    <a:pt x="29" y="14"/>
                    <a:pt x="10" y="2"/>
                  </a:cubicBezTo>
                  <a:cubicBezTo>
                    <a:pt x="8" y="1"/>
                    <a:pt x="6" y="0"/>
                    <a:pt x="4" y="1"/>
                  </a:cubicBezTo>
                  <a:cubicBezTo>
                    <a:pt x="2" y="1"/>
                    <a:pt x="0" y="4"/>
                    <a:pt x="0" y="6"/>
                  </a:cubicBezTo>
                  <a:cubicBezTo>
                    <a:pt x="0" y="8"/>
                    <a:pt x="0" y="11"/>
                    <a:pt x="1" y="13"/>
                  </a:cubicBezTo>
                  <a:cubicBezTo>
                    <a:pt x="3" y="20"/>
                    <a:pt x="14" y="33"/>
                    <a:pt x="10" y="41"/>
                  </a:cubicBezTo>
                  <a:cubicBezTo>
                    <a:pt x="6" y="52"/>
                    <a:pt x="2" y="64"/>
                    <a:pt x="2" y="76"/>
                  </a:cubicBezTo>
                  <a:cubicBezTo>
                    <a:pt x="3" y="87"/>
                    <a:pt x="8" y="104"/>
                    <a:pt x="20" y="106"/>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Tree>
    <p:extLst>
      <p:ext uri="{BB962C8B-B14F-4D97-AF65-F5344CB8AC3E}">
        <p14:creationId xmlns:p14="http://schemas.microsoft.com/office/powerpoint/2010/main" val="10683620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7</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Landing Page</a:t>
            </a:r>
          </a:p>
          <a:p>
            <a:r>
              <a:rPr lang="en-ID" sz="3600" b="1">
                <a:solidFill>
                  <a:schemeClr val="tx1">
                    <a:lumMod val="65000"/>
                    <a:lumOff val="35000"/>
                  </a:schemeClr>
                </a:solidFill>
                <a:latin typeface="Segoe UI" panose="020B0502040204020203" pitchFamily="34" charset="0"/>
                <a:cs typeface="Segoe UI" panose="020B0502040204020203" pitchFamily="34" charset="0"/>
              </a:rPr>
              <a:t>SIMAK UDAYANA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6A6A8138-90A3-4A65-941A-53B68BCC6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82" y="1072479"/>
            <a:ext cx="6250176" cy="4493172"/>
          </a:xfrm>
          <a:prstGeom prst="rect">
            <a:avLst/>
          </a:prstGeom>
        </p:spPr>
      </p:pic>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2308324"/>
          </a:xfrm>
          <a:prstGeom prst="rect">
            <a:avLst/>
          </a:prstGeom>
          <a:noFill/>
        </p:spPr>
        <p:txBody>
          <a:bodyPr wrap="square" rtlCol="0">
            <a:spAutoFit/>
          </a:bodyPr>
          <a:lstStyle/>
          <a:p>
            <a:pPr algn="just"/>
            <a:r>
              <a:rPr lang="en-ID">
                <a:latin typeface="Franklin Gothic Book" panose="020B0503020102020204" pitchFamily="34" charset="0"/>
              </a:rPr>
              <a:t>Pada halaman Landing Page ini merupakan halaman utama saat stakeholder ingin masuk ke SIMAK UDAYANA. Dimana pada halaman ini berisikan Ucapan Selamat Datang untuk menyambut Stakeholder dan Berbagai jenis berita terkini yang sedang terjadi di Universitas Udayana.</a:t>
            </a:r>
          </a:p>
        </p:txBody>
      </p:sp>
    </p:spTree>
    <p:extLst>
      <p:ext uri="{BB962C8B-B14F-4D97-AF65-F5344CB8AC3E}">
        <p14:creationId xmlns:p14="http://schemas.microsoft.com/office/powerpoint/2010/main" val="308343533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8</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661993"/>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Halaman Login dan Registrasi Mahasiwa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836813"/>
            <a:ext cx="3899524" cy="2862322"/>
          </a:xfrm>
          <a:prstGeom prst="rect">
            <a:avLst/>
          </a:prstGeom>
          <a:noFill/>
        </p:spPr>
        <p:txBody>
          <a:bodyPr wrap="square" rtlCol="0">
            <a:spAutoFit/>
          </a:bodyPr>
          <a:lstStyle/>
          <a:p>
            <a:pPr algn="just"/>
            <a:r>
              <a:rPr lang="en-ID">
                <a:latin typeface="Franklin Gothic Book" panose="020B0503020102020204" pitchFamily="34" charset="0"/>
              </a:rPr>
              <a:t>Pada halaman Halaman Login ini merupakan halaman yang semua stakeholder bisa mengaksesnya untuk masuk ke SIMAK UDAYANA sesuai role dari tiap stackholder yang akan menampilkan tampilan menu yang berbeda. Jika mahasiswa belum memiliki akun akan diarahkan ke halaman registrasi mahasiswa untuk membuat akun sebagai mahasiswa.</a:t>
            </a:r>
          </a:p>
        </p:txBody>
      </p:sp>
      <p:pic>
        <p:nvPicPr>
          <p:cNvPr id="5" name="Picture 4">
            <a:extLst>
              <a:ext uri="{FF2B5EF4-FFF2-40B4-BE49-F238E27FC236}">
                <a16:creationId xmlns:a16="http://schemas.microsoft.com/office/drawing/2014/main" id="{EC3E8898-773E-41F0-BF91-8B6623CE6872}"/>
              </a:ext>
            </a:extLst>
          </p:cNvPr>
          <p:cNvPicPr>
            <a:picLocks noChangeAspect="1"/>
          </p:cNvPicPr>
          <p:nvPr/>
        </p:nvPicPr>
        <p:blipFill rotWithShape="1">
          <a:blip r:embed="rId3">
            <a:extLst>
              <a:ext uri="{28A0092B-C50C-407E-A947-70E740481C1C}">
                <a14:useLocalDpi xmlns:a14="http://schemas.microsoft.com/office/drawing/2010/main" val="0"/>
              </a:ext>
            </a:extLst>
          </a:blip>
          <a:srcRect l="17180" r="17955"/>
          <a:stretch/>
        </p:blipFill>
        <p:spPr>
          <a:xfrm>
            <a:off x="502035" y="820810"/>
            <a:ext cx="3899524" cy="2719827"/>
          </a:xfrm>
          <a:prstGeom prst="rect">
            <a:avLst/>
          </a:prstGeom>
        </p:spPr>
      </p:pic>
      <p:pic>
        <p:nvPicPr>
          <p:cNvPr id="7" name="Picture 6">
            <a:extLst>
              <a:ext uri="{FF2B5EF4-FFF2-40B4-BE49-F238E27FC236}">
                <a16:creationId xmlns:a16="http://schemas.microsoft.com/office/drawing/2014/main" id="{5396DF30-A048-489D-A356-5364E96E73BB}"/>
              </a:ext>
            </a:extLst>
          </p:cNvPr>
          <p:cNvPicPr>
            <a:picLocks noChangeAspect="1"/>
          </p:cNvPicPr>
          <p:nvPr/>
        </p:nvPicPr>
        <p:blipFill rotWithShape="1">
          <a:blip r:embed="rId4">
            <a:extLst>
              <a:ext uri="{28A0092B-C50C-407E-A947-70E740481C1C}">
                <a14:useLocalDpi xmlns:a14="http://schemas.microsoft.com/office/drawing/2010/main" val="0"/>
              </a:ext>
            </a:extLst>
          </a:blip>
          <a:srcRect l="18098" r="19005"/>
          <a:stretch/>
        </p:blipFill>
        <p:spPr>
          <a:xfrm>
            <a:off x="1514810" y="3319065"/>
            <a:ext cx="3429194" cy="2897679"/>
          </a:xfrm>
          <a:prstGeom prst="rect">
            <a:avLst/>
          </a:prstGeom>
        </p:spPr>
      </p:pic>
    </p:spTree>
    <p:extLst>
      <p:ext uri="{BB962C8B-B14F-4D97-AF65-F5344CB8AC3E}">
        <p14:creationId xmlns:p14="http://schemas.microsoft.com/office/powerpoint/2010/main" val="12943670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15">
            <a:extLst>
              <a:ext uri="{FF2B5EF4-FFF2-40B4-BE49-F238E27FC236}">
                <a16:creationId xmlns:a16="http://schemas.microsoft.com/office/drawing/2014/main" id="{04A145A7-296B-43C6-AD97-E750BA1DD773}"/>
              </a:ext>
            </a:extLst>
          </p:cNvPr>
          <p:cNvSpPr>
            <a:spLocks/>
          </p:cNvSpPr>
          <p:nvPr/>
        </p:nvSpPr>
        <p:spPr bwMode="auto">
          <a:xfrm rot="10800000" flipV="1">
            <a:off x="0" y="2861469"/>
            <a:ext cx="5341938" cy="1747837"/>
          </a:xfrm>
          <a:custGeom>
            <a:avLst/>
            <a:gdLst>
              <a:gd name="T0" fmla="*/ 1575 w 1789"/>
              <a:gd name="T1" fmla="*/ 0 h 584"/>
              <a:gd name="T2" fmla="*/ 1503 w 1789"/>
              <a:gd name="T3" fmla="*/ 9 h 584"/>
              <a:gd name="T4" fmla="*/ 1122 w 1789"/>
              <a:gd name="T5" fmla="*/ 342 h 584"/>
              <a:gd name="T6" fmla="*/ 968 w 1789"/>
              <a:gd name="T7" fmla="*/ 355 h 584"/>
              <a:gd name="T8" fmla="*/ 667 w 1789"/>
              <a:gd name="T9" fmla="*/ 341 h 584"/>
              <a:gd name="T10" fmla="*/ 364 w 1789"/>
              <a:gd name="T11" fmla="*/ 327 h 584"/>
              <a:gd name="T12" fmla="*/ 195 w 1789"/>
              <a:gd name="T13" fmla="*/ 342 h 584"/>
              <a:gd name="T14" fmla="*/ 0 w 1789"/>
              <a:gd name="T15" fmla="*/ 584 h 584"/>
              <a:gd name="T16" fmla="*/ 1789 w 1789"/>
              <a:gd name="T17" fmla="*/ 584 h 584"/>
              <a:gd name="T18" fmla="*/ 1789 w 1789"/>
              <a:gd name="T19" fmla="*/ 93 h 584"/>
              <a:gd name="T20" fmla="*/ 1575 w 1789"/>
              <a:gd name="T21"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9" h="584">
                <a:moveTo>
                  <a:pt x="1575" y="0"/>
                </a:moveTo>
                <a:cubicBezTo>
                  <a:pt x="1553" y="0"/>
                  <a:pt x="1529" y="3"/>
                  <a:pt x="1503" y="9"/>
                </a:cubicBezTo>
                <a:cubicBezTo>
                  <a:pt x="1243" y="76"/>
                  <a:pt x="1314" y="297"/>
                  <a:pt x="1122" y="342"/>
                </a:cubicBezTo>
                <a:cubicBezTo>
                  <a:pt x="1083" y="352"/>
                  <a:pt x="1030" y="355"/>
                  <a:pt x="968" y="355"/>
                </a:cubicBezTo>
                <a:cubicBezTo>
                  <a:pt x="879" y="355"/>
                  <a:pt x="773" y="348"/>
                  <a:pt x="667" y="341"/>
                </a:cubicBezTo>
                <a:cubicBezTo>
                  <a:pt x="560" y="334"/>
                  <a:pt x="453" y="327"/>
                  <a:pt x="364" y="327"/>
                </a:cubicBezTo>
                <a:cubicBezTo>
                  <a:pt x="295" y="327"/>
                  <a:pt x="236" y="331"/>
                  <a:pt x="195" y="342"/>
                </a:cubicBezTo>
                <a:cubicBezTo>
                  <a:pt x="9" y="393"/>
                  <a:pt x="0" y="584"/>
                  <a:pt x="0" y="584"/>
                </a:cubicBezTo>
                <a:cubicBezTo>
                  <a:pt x="1789" y="584"/>
                  <a:pt x="1789" y="584"/>
                  <a:pt x="1789" y="584"/>
                </a:cubicBezTo>
                <a:cubicBezTo>
                  <a:pt x="1789" y="93"/>
                  <a:pt x="1789" y="93"/>
                  <a:pt x="1789" y="93"/>
                </a:cubicBezTo>
                <a:cubicBezTo>
                  <a:pt x="1789" y="93"/>
                  <a:pt x="1707" y="0"/>
                  <a:pt x="1575" y="0"/>
                </a:cubicBezTo>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73" name="Rectangle: Rounded Corners 72">
            <a:extLst>
              <a:ext uri="{FF2B5EF4-FFF2-40B4-BE49-F238E27FC236}">
                <a16:creationId xmlns:a16="http://schemas.microsoft.com/office/drawing/2014/main" id="{E0B70759-AF8B-46FD-B633-217B6C6D9138}"/>
              </a:ext>
            </a:extLst>
          </p:cNvPr>
          <p:cNvSpPr/>
          <p:nvPr/>
        </p:nvSpPr>
        <p:spPr>
          <a:xfrm>
            <a:off x="-4" y="4508500"/>
            <a:ext cx="6423027" cy="2132807"/>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6290814" y="2442393"/>
            <a:ext cx="4847085" cy="838152"/>
          </a:xfrm>
        </p:spPr>
        <p:txBody>
          <a:bodyPr>
            <a:normAutofit fontScale="90000"/>
          </a:bodyPr>
          <a:lstStyle/>
          <a:p>
            <a:pPr algn="l"/>
            <a:r>
              <a:rPr lang="en-ID"/>
              <a:t>Fitur Untuk Mahasiswa</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9</a:t>
            </a:fld>
            <a:endParaRPr lang="en-ID" dirty="0"/>
          </a:p>
        </p:txBody>
      </p:sp>
      <p:grpSp>
        <p:nvGrpSpPr>
          <p:cNvPr id="72" name="Group 71">
            <a:extLst>
              <a:ext uri="{FF2B5EF4-FFF2-40B4-BE49-F238E27FC236}">
                <a16:creationId xmlns:a16="http://schemas.microsoft.com/office/drawing/2014/main" id="{E30BCACA-9904-4519-9EAD-8A43009B5A26}"/>
              </a:ext>
            </a:extLst>
          </p:cNvPr>
          <p:cNvGrpSpPr/>
          <p:nvPr/>
        </p:nvGrpSpPr>
        <p:grpSpPr>
          <a:xfrm>
            <a:off x="1745456" y="3429000"/>
            <a:ext cx="2381250" cy="2544762"/>
            <a:chOff x="2544763" y="3319463"/>
            <a:chExt cx="2381250" cy="2544762"/>
          </a:xfrm>
        </p:grpSpPr>
        <p:sp>
          <p:nvSpPr>
            <p:cNvPr id="40" name="Freeform 37">
              <a:extLst>
                <a:ext uri="{FF2B5EF4-FFF2-40B4-BE49-F238E27FC236}">
                  <a16:creationId xmlns:a16="http://schemas.microsoft.com/office/drawing/2014/main" id="{8AD9DE10-39F7-42A9-B10E-E1B81BBB211B}"/>
                </a:ext>
              </a:extLst>
            </p:cNvPr>
            <p:cNvSpPr>
              <a:spLocks/>
            </p:cNvSpPr>
            <p:nvPr/>
          </p:nvSpPr>
          <p:spPr bwMode="auto">
            <a:xfrm>
              <a:off x="2895600" y="4797425"/>
              <a:ext cx="2030413" cy="1066800"/>
            </a:xfrm>
            <a:custGeom>
              <a:avLst/>
              <a:gdLst>
                <a:gd name="T0" fmla="*/ 1306 w 1310"/>
                <a:gd name="T1" fmla="*/ 276 h 688"/>
                <a:gd name="T2" fmla="*/ 1116 w 1310"/>
                <a:gd name="T3" fmla="*/ 433 h 688"/>
                <a:gd name="T4" fmla="*/ 1032 w 1310"/>
                <a:gd name="T5" fmla="*/ 473 h 688"/>
                <a:gd name="T6" fmla="*/ 1032 w 1310"/>
                <a:gd name="T7" fmla="*/ 473 h 688"/>
                <a:gd name="T8" fmla="*/ 416 w 1310"/>
                <a:gd name="T9" fmla="*/ 654 h 688"/>
                <a:gd name="T10" fmla="*/ 411 w 1310"/>
                <a:gd name="T11" fmla="*/ 638 h 688"/>
                <a:gd name="T12" fmla="*/ 357 w 1310"/>
                <a:gd name="T13" fmla="*/ 655 h 688"/>
                <a:gd name="T14" fmla="*/ 148 w 1310"/>
                <a:gd name="T15" fmla="*/ 672 h 688"/>
                <a:gd name="T16" fmla="*/ 26 w 1310"/>
                <a:gd name="T17" fmla="*/ 663 h 688"/>
                <a:gd name="T18" fmla="*/ 78 w 1310"/>
                <a:gd name="T19" fmla="*/ 572 h 688"/>
                <a:gd name="T20" fmla="*/ 268 w 1310"/>
                <a:gd name="T21" fmla="*/ 552 h 688"/>
                <a:gd name="T22" fmla="*/ 338 w 1310"/>
                <a:gd name="T23" fmla="*/ 546 h 688"/>
                <a:gd name="T24" fmla="*/ 389 w 1310"/>
                <a:gd name="T25" fmla="*/ 532 h 688"/>
                <a:gd name="T26" fmla="*/ 388 w 1310"/>
                <a:gd name="T27" fmla="*/ 516 h 688"/>
                <a:gd name="T28" fmla="*/ 528 w 1310"/>
                <a:gd name="T29" fmla="*/ 476 h 688"/>
                <a:gd name="T30" fmla="*/ 502 w 1310"/>
                <a:gd name="T31" fmla="*/ 229 h 688"/>
                <a:gd name="T32" fmla="*/ 806 w 1310"/>
                <a:gd name="T33" fmla="*/ 175 h 688"/>
                <a:gd name="T34" fmla="*/ 878 w 1310"/>
                <a:gd name="T35" fmla="*/ 196 h 688"/>
                <a:gd name="T36" fmla="*/ 884 w 1310"/>
                <a:gd name="T37" fmla="*/ 196 h 688"/>
                <a:gd name="T38" fmla="*/ 1138 w 1310"/>
                <a:gd name="T39" fmla="*/ 145 h 688"/>
                <a:gd name="T40" fmla="*/ 1242 w 1310"/>
                <a:gd name="T41" fmla="*/ 152 h 688"/>
                <a:gd name="T42" fmla="*/ 1306 w 1310"/>
                <a:gd name="T43" fmla="*/ 276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0" h="688">
                  <a:moveTo>
                    <a:pt x="1306" y="276"/>
                  </a:moveTo>
                  <a:cubicBezTo>
                    <a:pt x="1302" y="302"/>
                    <a:pt x="1146" y="411"/>
                    <a:pt x="1116" y="433"/>
                  </a:cubicBezTo>
                  <a:cubicBezTo>
                    <a:pt x="1091" y="451"/>
                    <a:pt x="1070" y="459"/>
                    <a:pt x="1032" y="473"/>
                  </a:cubicBezTo>
                  <a:cubicBezTo>
                    <a:pt x="1032" y="473"/>
                    <a:pt x="1032" y="473"/>
                    <a:pt x="1032" y="473"/>
                  </a:cubicBezTo>
                  <a:cubicBezTo>
                    <a:pt x="948" y="495"/>
                    <a:pt x="416" y="654"/>
                    <a:pt x="416" y="654"/>
                  </a:cubicBezTo>
                  <a:cubicBezTo>
                    <a:pt x="415" y="648"/>
                    <a:pt x="414" y="644"/>
                    <a:pt x="411" y="638"/>
                  </a:cubicBezTo>
                  <a:cubicBezTo>
                    <a:pt x="391" y="645"/>
                    <a:pt x="370" y="651"/>
                    <a:pt x="357" y="655"/>
                  </a:cubicBezTo>
                  <a:cubicBezTo>
                    <a:pt x="338" y="661"/>
                    <a:pt x="181" y="666"/>
                    <a:pt x="148" y="672"/>
                  </a:cubicBezTo>
                  <a:cubicBezTo>
                    <a:pt x="116" y="678"/>
                    <a:pt x="52" y="688"/>
                    <a:pt x="26" y="663"/>
                  </a:cubicBezTo>
                  <a:cubicBezTo>
                    <a:pt x="0" y="639"/>
                    <a:pt x="42" y="585"/>
                    <a:pt x="78" y="572"/>
                  </a:cubicBezTo>
                  <a:cubicBezTo>
                    <a:pt x="114" y="558"/>
                    <a:pt x="245" y="554"/>
                    <a:pt x="268" y="552"/>
                  </a:cubicBezTo>
                  <a:cubicBezTo>
                    <a:pt x="292" y="549"/>
                    <a:pt x="323" y="541"/>
                    <a:pt x="338" y="546"/>
                  </a:cubicBezTo>
                  <a:cubicBezTo>
                    <a:pt x="342" y="547"/>
                    <a:pt x="363" y="541"/>
                    <a:pt x="389" y="532"/>
                  </a:cubicBezTo>
                  <a:cubicBezTo>
                    <a:pt x="389" y="523"/>
                    <a:pt x="388" y="516"/>
                    <a:pt x="388" y="516"/>
                  </a:cubicBezTo>
                  <a:cubicBezTo>
                    <a:pt x="528" y="476"/>
                    <a:pt x="528" y="476"/>
                    <a:pt x="528" y="476"/>
                  </a:cubicBezTo>
                  <a:cubicBezTo>
                    <a:pt x="502" y="229"/>
                    <a:pt x="502" y="229"/>
                    <a:pt x="502" y="229"/>
                  </a:cubicBezTo>
                  <a:cubicBezTo>
                    <a:pt x="502" y="229"/>
                    <a:pt x="563" y="0"/>
                    <a:pt x="806" y="175"/>
                  </a:cubicBezTo>
                  <a:cubicBezTo>
                    <a:pt x="806" y="175"/>
                    <a:pt x="860" y="191"/>
                    <a:pt x="878" y="196"/>
                  </a:cubicBezTo>
                  <a:cubicBezTo>
                    <a:pt x="879" y="196"/>
                    <a:pt x="882" y="196"/>
                    <a:pt x="884" y="196"/>
                  </a:cubicBezTo>
                  <a:cubicBezTo>
                    <a:pt x="921" y="193"/>
                    <a:pt x="1080" y="145"/>
                    <a:pt x="1138" y="145"/>
                  </a:cubicBezTo>
                  <a:cubicBezTo>
                    <a:pt x="1200" y="145"/>
                    <a:pt x="1220" y="141"/>
                    <a:pt x="1242" y="152"/>
                  </a:cubicBezTo>
                  <a:cubicBezTo>
                    <a:pt x="1264" y="164"/>
                    <a:pt x="1310" y="250"/>
                    <a:pt x="1306" y="27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 name="Freeform 38">
              <a:extLst>
                <a:ext uri="{FF2B5EF4-FFF2-40B4-BE49-F238E27FC236}">
                  <a16:creationId xmlns:a16="http://schemas.microsoft.com/office/drawing/2014/main" id="{AAB68EE3-44CC-4616-A8AF-187585D68CAB}"/>
                </a:ext>
              </a:extLst>
            </p:cNvPr>
            <p:cNvSpPr>
              <a:spLocks/>
            </p:cNvSpPr>
            <p:nvPr/>
          </p:nvSpPr>
          <p:spPr bwMode="auto">
            <a:xfrm>
              <a:off x="2544763" y="4852988"/>
              <a:ext cx="2030413" cy="1011237"/>
            </a:xfrm>
            <a:custGeom>
              <a:avLst/>
              <a:gdLst>
                <a:gd name="T0" fmla="*/ 1284 w 1310"/>
                <a:gd name="T1" fmla="*/ 628 h 653"/>
                <a:gd name="T2" fmla="*/ 1161 w 1310"/>
                <a:gd name="T3" fmla="*/ 637 h 653"/>
                <a:gd name="T4" fmla="*/ 952 w 1310"/>
                <a:gd name="T5" fmla="*/ 620 h 653"/>
                <a:gd name="T6" fmla="*/ 869 w 1310"/>
                <a:gd name="T7" fmla="*/ 587 h 653"/>
                <a:gd name="T8" fmla="*/ 855 w 1310"/>
                <a:gd name="T9" fmla="*/ 581 h 653"/>
                <a:gd name="T10" fmla="*/ 855 w 1310"/>
                <a:gd name="T11" fmla="*/ 581 h 653"/>
                <a:gd name="T12" fmla="*/ 816 w 1310"/>
                <a:gd name="T13" fmla="*/ 610 h 653"/>
                <a:gd name="T14" fmla="*/ 270 w 1310"/>
                <a:gd name="T15" fmla="*/ 436 h 653"/>
                <a:gd name="T16" fmla="*/ 194 w 1310"/>
                <a:gd name="T17" fmla="*/ 398 h 653"/>
                <a:gd name="T18" fmla="*/ 3 w 1310"/>
                <a:gd name="T19" fmla="*/ 241 h 653"/>
                <a:gd name="T20" fmla="*/ 68 w 1310"/>
                <a:gd name="T21" fmla="*/ 117 h 653"/>
                <a:gd name="T22" fmla="*/ 172 w 1310"/>
                <a:gd name="T23" fmla="*/ 110 h 653"/>
                <a:gd name="T24" fmla="*/ 431 w 1310"/>
                <a:gd name="T25" fmla="*/ 161 h 653"/>
                <a:gd name="T26" fmla="*/ 474 w 1310"/>
                <a:gd name="T27" fmla="*/ 141 h 653"/>
                <a:gd name="T28" fmla="*/ 512 w 1310"/>
                <a:gd name="T29" fmla="*/ 119 h 653"/>
                <a:gd name="T30" fmla="*/ 807 w 1310"/>
                <a:gd name="T31" fmla="*/ 194 h 653"/>
                <a:gd name="T32" fmla="*/ 792 w 1310"/>
                <a:gd name="T33" fmla="*/ 434 h 653"/>
                <a:gd name="T34" fmla="*/ 843 w 1310"/>
                <a:gd name="T35" fmla="*/ 458 h 653"/>
                <a:gd name="T36" fmla="*/ 974 w 1310"/>
                <a:gd name="T37" fmla="*/ 496 h 653"/>
                <a:gd name="T38" fmla="*/ 957 w 1310"/>
                <a:gd name="T39" fmla="*/ 508 h 653"/>
                <a:gd name="T40" fmla="*/ 972 w 1310"/>
                <a:gd name="T41" fmla="*/ 511 h 653"/>
                <a:gd name="T42" fmla="*/ 1041 w 1310"/>
                <a:gd name="T43" fmla="*/ 517 h 653"/>
                <a:gd name="T44" fmla="*/ 1232 w 1310"/>
                <a:gd name="T45" fmla="*/ 537 h 653"/>
                <a:gd name="T46" fmla="*/ 1284 w 1310"/>
                <a:gd name="T47" fmla="*/ 628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0" h="653">
                  <a:moveTo>
                    <a:pt x="1284" y="628"/>
                  </a:moveTo>
                  <a:cubicBezTo>
                    <a:pt x="1258" y="653"/>
                    <a:pt x="1193" y="643"/>
                    <a:pt x="1161" y="637"/>
                  </a:cubicBezTo>
                  <a:cubicBezTo>
                    <a:pt x="1129" y="631"/>
                    <a:pt x="972" y="626"/>
                    <a:pt x="952" y="620"/>
                  </a:cubicBezTo>
                  <a:cubicBezTo>
                    <a:pt x="932" y="613"/>
                    <a:pt x="895" y="605"/>
                    <a:pt x="869" y="587"/>
                  </a:cubicBezTo>
                  <a:cubicBezTo>
                    <a:pt x="867" y="586"/>
                    <a:pt x="862" y="584"/>
                    <a:pt x="855" y="581"/>
                  </a:cubicBezTo>
                  <a:cubicBezTo>
                    <a:pt x="855" y="581"/>
                    <a:pt x="855" y="581"/>
                    <a:pt x="855" y="581"/>
                  </a:cubicBezTo>
                  <a:cubicBezTo>
                    <a:pt x="816" y="610"/>
                    <a:pt x="816" y="610"/>
                    <a:pt x="816" y="610"/>
                  </a:cubicBezTo>
                  <a:cubicBezTo>
                    <a:pt x="270" y="436"/>
                    <a:pt x="270" y="436"/>
                    <a:pt x="270" y="436"/>
                  </a:cubicBezTo>
                  <a:cubicBezTo>
                    <a:pt x="237" y="427"/>
                    <a:pt x="211" y="413"/>
                    <a:pt x="194" y="398"/>
                  </a:cubicBezTo>
                  <a:cubicBezTo>
                    <a:pt x="165" y="373"/>
                    <a:pt x="7" y="267"/>
                    <a:pt x="3" y="241"/>
                  </a:cubicBezTo>
                  <a:cubicBezTo>
                    <a:pt x="0" y="215"/>
                    <a:pt x="45" y="129"/>
                    <a:pt x="68" y="117"/>
                  </a:cubicBezTo>
                  <a:cubicBezTo>
                    <a:pt x="90" y="106"/>
                    <a:pt x="110" y="110"/>
                    <a:pt x="172" y="110"/>
                  </a:cubicBezTo>
                  <a:cubicBezTo>
                    <a:pt x="233" y="110"/>
                    <a:pt x="413" y="166"/>
                    <a:pt x="431" y="161"/>
                  </a:cubicBezTo>
                  <a:cubicBezTo>
                    <a:pt x="440" y="158"/>
                    <a:pt x="457" y="150"/>
                    <a:pt x="474" y="141"/>
                  </a:cubicBezTo>
                  <a:cubicBezTo>
                    <a:pt x="494" y="130"/>
                    <a:pt x="512" y="119"/>
                    <a:pt x="512" y="119"/>
                  </a:cubicBezTo>
                  <a:cubicBezTo>
                    <a:pt x="778" y="0"/>
                    <a:pt x="807" y="194"/>
                    <a:pt x="807" y="194"/>
                  </a:cubicBezTo>
                  <a:cubicBezTo>
                    <a:pt x="792" y="434"/>
                    <a:pt x="792" y="434"/>
                    <a:pt x="792" y="434"/>
                  </a:cubicBezTo>
                  <a:cubicBezTo>
                    <a:pt x="792" y="434"/>
                    <a:pt x="814" y="445"/>
                    <a:pt x="843" y="458"/>
                  </a:cubicBezTo>
                  <a:cubicBezTo>
                    <a:pt x="974" y="496"/>
                    <a:pt x="974" y="496"/>
                    <a:pt x="974" y="496"/>
                  </a:cubicBezTo>
                  <a:cubicBezTo>
                    <a:pt x="957" y="508"/>
                    <a:pt x="957" y="508"/>
                    <a:pt x="957" y="508"/>
                  </a:cubicBezTo>
                  <a:cubicBezTo>
                    <a:pt x="964" y="510"/>
                    <a:pt x="970" y="511"/>
                    <a:pt x="972" y="511"/>
                  </a:cubicBezTo>
                  <a:cubicBezTo>
                    <a:pt x="987" y="506"/>
                    <a:pt x="1018" y="514"/>
                    <a:pt x="1041" y="517"/>
                  </a:cubicBezTo>
                  <a:cubicBezTo>
                    <a:pt x="1065" y="519"/>
                    <a:pt x="1196" y="523"/>
                    <a:pt x="1232" y="537"/>
                  </a:cubicBezTo>
                  <a:cubicBezTo>
                    <a:pt x="1268" y="550"/>
                    <a:pt x="1310" y="604"/>
                    <a:pt x="1284" y="628"/>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39">
              <a:extLst>
                <a:ext uri="{FF2B5EF4-FFF2-40B4-BE49-F238E27FC236}">
                  <a16:creationId xmlns:a16="http://schemas.microsoft.com/office/drawing/2014/main" id="{4354ED4D-AE48-4F3A-BF2D-28E912ACCA24}"/>
                </a:ext>
              </a:extLst>
            </p:cNvPr>
            <p:cNvSpPr>
              <a:spLocks/>
            </p:cNvSpPr>
            <p:nvPr/>
          </p:nvSpPr>
          <p:spPr bwMode="auto">
            <a:xfrm>
              <a:off x="3213100" y="5070475"/>
              <a:ext cx="331788" cy="139700"/>
            </a:xfrm>
            <a:custGeom>
              <a:avLst/>
              <a:gdLst>
                <a:gd name="T0" fmla="*/ 43 w 214"/>
                <a:gd name="T1" fmla="*/ 0 h 90"/>
                <a:gd name="T2" fmla="*/ 214 w 214"/>
                <a:gd name="T3" fmla="*/ 90 h 90"/>
                <a:gd name="T4" fmla="*/ 0 w 214"/>
                <a:gd name="T5" fmla="*/ 20 h 90"/>
                <a:gd name="T6" fmla="*/ 43 w 214"/>
                <a:gd name="T7" fmla="*/ 0 h 90"/>
              </a:gdLst>
              <a:ahLst/>
              <a:cxnLst>
                <a:cxn ang="0">
                  <a:pos x="T0" y="T1"/>
                </a:cxn>
                <a:cxn ang="0">
                  <a:pos x="T2" y="T3"/>
                </a:cxn>
                <a:cxn ang="0">
                  <a:pos x="T4" y="T5"/>
                </a:cxn>
                <a:cxn ang="0">
                  <a:pos x="T6" y="T7"/>
                </a:cxn>
              </a:cxnLst>
              <a:rect l="0" t="0" r="r" b="b"/>
              <a:pathLst>
                <a:path w="214" h="90">
                  <a:moveTo>
                    <a:pt x="43" y="0"/>
                  </a:moveTo>
                  <a:cubicBezTo>
                    <a:pt x="61" y="1"/>
                    <a:pt x="185" y="73"/>
                    <a:pt x="214" y="90"/>
                  </a:cubicBezTo>
                  <a:cubicBezTo>
                    <a:pt x="170" y="66"/>
                    <a:pt x="0" y="20"/>
                    <a:pt x="0" y="20"/>
                  </a:cubicBezTo>
                  <a:cubicBezTo>
                    <a:pt x="9" y="17"/>
                    <a:pt x="26" y="9"/>
                    <a:pt x="43" y="0"/>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40">
              <a:extLst>
                <a:ext uri="{FF2B5EF4-FFF2-40B4-BE49-F238E27FC236}">
                  <a16:creationId xmlns:a16="http://schemas.microsoft.com/office/drawing/2014/main" id="{1B5C75E1-EBB6-4DDB-94E1-4DAA3F0D8E35}"/>
                </a:ext>
              </a:extLst>
            </p:cNvPr>
            <p:cNvSpPr>
              <a:spLocks/>
            </p:cNvSpPr>
            <p:nvPr/>
          </p:nvSpPr>
          <p:spPr bwMode="auto">
            <a:xfrm>
              <a:off x="3875088" y="5065713"/>
              <a:ext cx="390525" cy="149225"/>
            </a:xfrm>
            <a:custGeom>
              <a:avLst/>
              <a:gdLst>
                <a:gd name="T0" fmla="*/ 252 w 252"/>
                <a:gd name="T1" fmla="*/ 23 h 96"/>
                <a:gd name="T2" fmla="*/ 0 w 252"/>
                <a:gd name="T3" fmla="*/ 96 h 96"/>
                <a:gd name="T4" fmla="*/ 171 w 252"/>
                <a:gd name="T5" fmla="*/ 0 h 96"/>
                <a:gd name="T6" fmla="*/ 246 w 252"/>
                <a:gd name="T7" fmla="*/ 23 h 96"/>
                <a:gd name="T8" fmla="*/ 252 w 252"/>
                <a:gd name="T9" fmla="*/ 23 h 96"/>
                <a:gd name="T10" fmla="*/ 252 w 252"/>
                <a:gd name="T11" fmla="*/ 23 h 96"/>
              </a:gdLst>
              <a:ahLst/>
              <a:cxnLst>
                <a:cxn ang="0">
                  <a:pos x="T0" y="T1"/>
                </a:cxn>
                <a:cxn ang="0">
                  <a:pos x="T2" y="T3"/>
                </a:cxn>
                <a:cxn ang="0">
                  <a:pos x="T4" y="T5"/>
                </a:cxn>
                <a:cxn ang="0">
                  <a:pos x="T6" y="T7"/>
                </a:cxn>
                <a:cxn ang="0">
                  <a:pos x="T8" y="T9"/>
                </a:cxn>
                <a:cxn ang="0">
                  <a:pos x="T10" y="T11"/>
                </a:cxn>
              </a:cxnLst>
              <a:rect l="0" t="0" r="r" b="b"/>
              <a:pathLst>
                <a:path w="252" h="96">
                  <a:moveTo>
                    <a:pt x="252" y="23"/>
                  </a:moveTo>
                  <a:cubicBezTo>
                    <a:pt x="252" y="23"/>
                    <a:pt x="39" y="75"/>
                    <a:pt x="0" y="96"/>
                  </a:cubicBezTo>
                  <a:cubicBezTo>
                    <a:pt x="2" y="95"/>
                    <a:pt x="113" y="11"/>
                    <a:pt x="171" y="0"/>
                  </a:cubicBezTo>
                  <a:cubicBezTo>
                    <a:pt x="171" y="0"/>
                    <a:pt x="228" y="18"/>
                    <a:pt x="246" y="23"/>
                  </a:cubicBezTo>
                  <a:cubicBezTo>
                    <a:pt x="247" y="23"/>
                    <a:pt x="250" y="23"/>
                    <a:pt x="252" y="23"/>
                  </a:cubicBezTo>
                  <a:cubicBezTo>
                    <a:pt x="252" y="23"/>
                    <a:pt x="252" y="23"/>
                    <a:pt x="252" y="23"/>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41">
              <a:extLst>
                <a:ext uri="{FF2B5EF4-FFF2-40B4-BE49-F238E27FC236}">
                  <a16:creationId xmlns:a16="http://schemas.microsoft.com/office/drawing/2014/main" id="{EC32C5C5-A25D-4771-AD0E-4BE5724AE863}"/>
                </a:ext>
              </a:extLst>
            </p:cNvPr>
            <p:cNvSpPr>
              <a:spLocks/>
            </p:cNvSpPr>
            <p:nvPr/>
          </p:nvSpPr>
          <p:spPr bwMode="auto">
            <a:xfrm>
              <a:off x="3870325" y="5635625"/>
              <a:ext cx="704850" cy="228600"/>
            </a:xfrm>
            <a:custGeom>
              <a:avLst/>
              <a:gdLst>
                <a:gd name="T0" fmla="*/ 429 w 455"/>
                <a:gd name="T1" fmla="*/ 122 h 147"/>
                <a:gd name="T2" fmla="*/ 306 w 455"/>
                <a:gd name="T3" fmla="*/ 131 h 147"/>
                <a:gd name="T4" fmla="*/ 97 w 455"/>
                <a:gd name="T5" fmla="*/ 114 h 147"/>
                <a:gd name="T6" fmla="*/ 76 w 455"/>
                <a:gd name="T7" fmla="*/ 108 h 147"/>
                <a:gd name="T8" fmla="*/ 76 w 455"/>
                <a:gd name="T9" fmla="*/ 108 h 147"/>
                <a:gd name="T10" fmla="*/ 14 w 455"/>
                <a:gd name="T11" fmla="*/ 81 h 147"/>
                <a:gd name="T12" fmla="*/ 0 w 455"/>
                <a:gd name="T13" fmla="*/ 75 h 147"/>
                <a:gd name="T14" fmla="*/ 99 w 455"/>
                <a:gd name="T15" fmla="*/ 4 h 147"/>
                <a:gd name="T16" fmla="*/ 102 w 455"/>
                <a:gd name="T17" fmla="*/ 2 h 147"/>
                <a:gd name="T18" fmla="*/ 117 w 455"/>
                <a:gd name="T19" fmla="*/ 5 h 147"/>
                <a:gd name="T20" fmla="*/ 186 w 455"/>
                <a:gd name="T21" fmla="*/ 11 h 147"/>
                <a:gd name="T22" fmla="*/ 377 w 455"/>
                <a:gd name="T23" fmla="*/ 31 h 147"/>
                <a:gd name="T24" fmla="*/ 429 w 455"/>
                <a:gd name="T25"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5" h="147">
                  <a:moveTo>
                    <a:pt x="429" y="122"/>
                  </a:moveTo>
                  <a:cubicBezTo>
                    <a:pt x="403" y="147"/>
                    <a:pt x="338" y="137"/>
                    <a:pt x="306" y="131"/>
                  </a:cubicBezTo>
                  <a:cubicBezTo>
                    <a:pt x="274" y="125"/>
                    <a:pt x="117" y="120"/>
                    <a:pt x="97" y="114"/>
                  </a:cubicBezTo>
                  <a:cubicBezTo>
                    <a:pt x="91" y="112"/>
                    <a:pt x="84" y="110"/>
                    <a:pt x="76" y="108"/>
                  </a:cubicBezTo>
                  <a:cubicBezTo>
                    <a:pt x="76" y="108"/>
                    <a:pt x="76" y="108"/>
                    <a:pt x="76" y="108"/>
                  </a:cubicBezTo>
                  <a:cubicBezTo>
                    <a:pt x="57" y="102"/>
                    <a:pt x="33" y="94"/>
                    <a:pt x="14" y="81"/>
                  </a:cubicBezTo>
                  <a:cubicBezTo>
                    <a:pt x="12" y="80"/>
                    <a:pt x="7" y="78"/>
                    <a:pt x="0" y="75"/>
                  </a:cubicBezTo>
                  <a:cubicBezTo>
                    <a:pt x="99" y="4"/>
                    <a:pt x="99" y="4"/>
                    <a:pt x="99" y="4"/>
                  </a:cubicBezTo>
                  <a:cubicBezTo>
                    <a:pt x="102" y="2"/>
                    <a:pt x="102" y="2"/>
                    <a:pt x="102" y="2"/>
                  </a:cubicBezTo>
                  <a:cubicBezTo>
                    <a:pt x="109" y="4"/>
                    <a:pt x="115" y="5"/>
                    <a:pt x="117" y="5"/>
                  </a:cubicBezTo>
                  <a:cubicBezTo>
                    <a:pt x="132" y="0"/>
                    <a:pt x="163" y="8"/>
                    <a:pt x="186" y="11"/>
                  </a:cubicBezTo>
                  <a:cubicBezTo>
                    <a:pt x="210" y="13"/>
                    <a:pt x="341" y="17"/>
                    <a:pt x="377" y="31"/>
                  </a:cubicBezTo>
                  <a:cubicBezTo>
                    <a:pt x="413" y="44"/>
                    <a:pt x="455" y="98"/>
                    <a:pt x="429" y="122"/>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 name="Freeform 42">
              <a:extLst>
                <a:ext uri="{FF2B5EF4-FFF2-40B4-BE49-F238E27FC236}">
                  <a16:creationId xmlns:a16="http://schemas.microsoft.com/office/drawing/2014/main" id="{E5AF3396-5288-450E-BB87-7E637C1E75CE}"/>
                </a:ext>
              </a:extLst>
            </p:cNvPr>
            <p:cNvSpPr>
              <a:spLocks/>
            </p:cNvSpPr>
            <p:nvPr/>
          </p:nvSpPr>
          <p:spPr bwMode="auto">
            <a:xfrm>
              <a:off x="3987800" y="5635625"/>
              <a:ext cx="587375" cy="228600"/>
            </a:xfrm>
            <a:custGeom>
              <a:avLst/>
              <a:gdLst>
                <a:gd name="T0" fmla="*/ 353 w 379"/>
                <a:gd name="T1" fmla="*/ 122 h 147"/>
                <a:gd name="T2" fmla="*/ 230 w 379"/>
                <a:gd name="T3" fmla="*/ 131 h 147"/>
                <a:gd name="T4" fmla="*/ 21 w 379"/>
                <a:gd name="T5" fmla="*/ 114 h 147"/>
                <a:gd name="T6" fmla="*/ 0 w 379"/>
                <a:gd name="T7" fmla="*/ 108 h 147"/>
                <a:gd name="T8" fmla="*/ 0 w 379"/>
                <a:gd name="T9" fmla="*/ 108 h 147"/>
                <a:gd name="T10" fmla="*/ 0 w 379"/>
                <a:gd name="T11" fmla="*/ 107 h 147"/>
                <a:gd name="T12" fmla="*/ 23 w 379"/>
                <a:gd name="T13" fmla="*/ 4 h 147"/>
                <a:gd name="T14" fmla="*/ 26 w 379"/>
                <a:gd name="T15" fmla="*/ 2 h 147"/>
                <a:gd name="T16" fmla="*/ 41 w 379"/>
                <a:gd name="T17" fmla="*/ 5 h 147"/>
                <a:gd name="T18" fmla="*/ 110 w 379"/>
                <a:gd name="T19" fmla="*/ 11 h 147"/>
                <a:gd name="T20" fmla="*/ 301 w 379"/>
                <a:gd name="T21" fmla="*/ 31 h 147"/>
                <a:gd name="T22" fmla="*/ 353 w 379"/>
                <a:gd name="T23"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147">
                  <a:moveTo>
                    <a:pt x="353" y="122"/>
                  </a:moveTo>
                  <a:cubicBezTo>
                    <a:pt x="327" y="147"/>
                    <a:pt x="262" y="137"/>
                    <a:pt x="230" y="131"/>
                  </a:cubicBezTo>
                  <a:cubicBezTo>
                    <a:pt x="198" y="125"/>
                    <a:pt x="41" y="120"/>
                    <a:pt x="21" y="114"/>
                  </a:cubicBezTo>
                  <a:cubicBezTo>
                    <a:pt x="15" y="112"/>
                    <a:pt x="8" y="110"/>
                    <a:pt x="0" y="108"/>
                  </a:cubicBezTo>
                  <a:cubicBezTo>
                    <a:pt x="0" y="108"/>
                    <a:pt x="0" y="108"/>
                    <a:pt x="0" y="108"/>
                  </a:cubicBezTo>
                  <a:cubicBezTo>
                    <a:pt x="0" y="107"/>
                    <a:pt x="0" y="107"/>
                    <a:pt x="0" y="107"/>
                  </a:cubicBezTo>
                  <a:cubicBezTo>
                    <a:pt x="0" y="107"/>
                    <a:pt x="44" y="65"/>
                    <a:pt x="23" y="4"/>
                  </a:cubicBezTo>
                  <a:cubicBezTo>
                    <a:pt x="26" y="2"/>
                    <a:pt x="26" y="2"/>
                    <a:pt x="26" y="2"/>
                  </a:cubicBezTo>
                  <a:cubicBezTo>
                    <a:pt x="33" y="4"/>
                    <a:pt x="39" y="5"/>
                    <a:pt x="41" y="5"/>
                  </a:cubicBezTo>
                  <a:cubicBezTo>
                    <a:pt x="56" y="0"/>
                    <a:pt x="87" y="8"/>
                    <a:pt x="110" y="11"/>
                  </a:cubicBezTo>
                  <a:cubicBezTo>
                    <a:pt x="134" y="13"/>
                    <a:pt x="265" y="17"/>
                    <a:pt x="301" y="31"/>
                  </a:cubicBezTo>
                  <a:cubicBezTo>
                    <a:pt x="337" y="44"/>
                    <a:pt x="379" y="98"/>
                    <a:pt x="353" y="1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43">
              <a:extLst>
                <a:ext uri="{FF2B5EF4-FFF2-40B4-BE49-F238E27FC236}">
                  <a16:creationId xmlns:a16="http://schemas.microsoft.com/office/drawing/2014/main" id="{4465C54D-B645-4315-A45B-F569C5DB0FE2}"/>
                </a:ext>
              </a:extLst>
            </p:cNvPr>
            <p:cNvSpPr>
              <a:spLocks/>
            </p:cNvSpPr>
            <p:nvPr/>
          </p:nvSpPr>
          <p:spPr bwMode="auto">
            <a:xfrm>
              <a:off x="3359150" y="5154613"/>
              <a:ext cx="4763" cy="4762"/>
            </a:xfrm>
            <a:custGeom>
              <a:avLst/>
              <a:gdLst>
                <a:gd name="T0" fmla="*/ 3 w 3"/>
                <a:gd name="T1" fmla="*/ 0 h 3"/>
                <a:gd name="T2" fmla="*/ 3 w 3"/>
                <a:gd name="T3" fmla="*/ 2 h 3"/>
                <a:gd name="T4" fmla="*/ 3 w 3"/>
                <a:gd name="T5" fmla="*/ 0 h 3"/>
              </a:gdLst>
              <a:ahLst/>
              <a:cxnLst>
                <a:cxn ang="0">
                  <a:pos x="T0" y="T1"/>
                </a:cxn>
                <a:cxn ang="0">
                  <a:pos x="T2" y="T3"/>
                </a:cxn>
                <a:cxn ang="0">
                  <a:pos x="T4" y="T5"/>
                </a:cxn>
              </a:cxnLst>
              <a:rect l="0" t="0" r="r" b="b"/>
              <a:pathLst>
                <a:path w="3" h="3">
                  <a:moveTo>
                    <a:pt x="3" y="0"/>
                  </a:moveTo>
                  <a:cubicBezTo>
                    <a:pt x="3" y="1"/>
                    <a:pt x="3" y="1"/>
                    <a:pt x="3" y="2"/>
                  </a:cubicBezTo>
                  <a:cubicBezTo>
                    <a:pt x="0" y="3"/>
                    <a:pt x="1" y="3"/>
                    <a:pt x="3" y="0"/>
                  </a:cubicBezTo>
                  <a:close/>
                </a:path>
              </a:pathLst>
            </a:custGeom>
            <a:solidFill>
              <a:srgbClr val="E45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44">
              <a:extLst>
                <a:ext uri="{FF2B5EF4-FFF2-40B4-BE49-F238E27FC236}">
                  <a16:creationId xmlns:a16="http://schemas.microsoft.com/office/drawing/2014/main" id="{9042E470-5D7E-4A00-A86E-E6E86E67CA06}"/>
                </a:ext>
              </a:extLst>
            </p:cNvPr>
            <p:cNvSpPr>
              <a:spLocks noEditPoints="1"/>
            </p:cNvSpPr>
            <p:nvPr/>
          </p:nvSpPr>
          <p:spPr bwMode="auto">
            <a:xfrm>
              <a:off x="2865438" y="4027488"/>
              <a:ext cx="1628775" cy="1127125"/>
            </a:xfrm>
            <a:custGeom>
              <a:avLst/>
              <a:gdLst>
                <a:gd name="T0" fmla="*/ 1036 w 1050"/>
                <a:gd name="T1" fmla="*/ 439 h 728"/>
                <a:gd name="T2" fmla="*/ 891 w 1050"/>
                <a:gd name="T3" fmla="*/ 177 h 728"/>
                <a:gd name="T4" fmla="*/ 752 w 1050"/>
                <a:gd name="T5" fmla="*/ 47 h 728"/>
                <a:gd name="T6" fmla="*/ 695 w 1050"/>
                <a:gd name="T7" fmla="*/ 28 h 728"/>
                <a:gd name="T8" fmla="*/ 607 w 1050"/>
                <a:gd name="T9" fmla="*/ 0 h 728"/>
                <a:gd name="T10" fmla="*/ 463 w 1050"/>
                <a:gd name="T11" fmla="*/ 0 h 728"/>
                <a:gd name="T12" fmla="*/ 360 w 1050"/>
                <a:gd name="T13" fmla="*/ 36 h 728"/>
                <a:gd name="T14" fmla="*/ 360 w 1050"/>
                <a:gd name="T15" fmla="*/ 36 h 728"/>
                <a:gd name="T16" fmla="*/ 242 w 1050"/>
                <a:gd name="T17" fmla="*/ 80 h 728"/>
                <a:gd name="T18" fmla="*/ 132 w 1050"/>
                <a:gd name="T19" fmla="*/ 243 h 728"/>
                <a:gd name="T20" fmla="*/ 11 w 1050"/>
                <a:gd name="T21" fmla="*/ 502 h 728"/>
                <a:gd name="T22" fmla="*/ 321 w 1050"/>
                <a:gd name="T23" fmla="*/ 728 h 728"/>
                <a:gd name="T24" fmla="*/ 376 w 1050"/>
                <a:gd name="T25" fmla="*/ 674 h 728"/>
                <a:gd name="T26" fmla="*/ 341 w 1050"/>
                <a:gd name="T27" fmla="*/ 651 h 728"/>
                <a:gd name="T28" fmla="*/ 659 w 1050"/>
                <a:gd name="T29" fmla="*/ 649 h 728"/>
                <a:gd name="T30" fmla="*/ 678 w 1050"/>
                <a:gd name="T31" fmla="*/ 649 h 728"/>
                <a:gd name="T32" fmla="*/ 678 w 1050"/>
                <a:gd name="T33" fmla="*/ 649 h 728"/>
                <a:gd name="T34" fmla="*/ 745 w 1050"/>
                <a:gd name="T35" fmla="*/ 707 h 728"/>
                <a:gd name="T36" fmla="*/ 956 w 1050"/>
                <a:gd name="T37" fmla="*/ 580 h 728"/>
                <a:gd name="T38" fmla="*/ 1036 w 1050"/>
                <a:gd name="T39" fmla="*/ 439 h 728"/>
                <a:gd name="T40" fmla="*/ 215 w 1050"/>
                <a:gd name="T41" fmla="*/ 556 h 728"/>
                <a:gd name="T42" fmla="*/ 153 w 1050"/>
                <a:gd name="T43" fmla="*/ 480 h 728"/>
                <a:gd name="T44" fmla="*/ 254 w 1050"/>
                <a:gd name="T45" fmla="*/ 307 h 728"/>
                <a:gd name="T46" fmla="*/ 314 w 1050"/>
                <a:gd name="T47" fmla="*/ 464 h 728"/>
                <a:gd name="T48" fmla="*/ 321 w 1050"/>
                <a:gd name="T49" fmla="*/ 558 h 728"/>
                <a:gd name="T50" fmla="*/ 307 w 1050"/>
                <a:gd name="T51" fmla="*/ 628 h 728"/>
                <a:gd name="T52" fmla="*/ 215 w 1050"/>
                <a:gd name="T53" fmla="*/ 556 h 728"/>
                <a:gd name="T54" fmla="*/ 853 w 1050"/>
                <a:gd name="T55" fmla="*/ 538 h 728"/>
                <a:gd name="T56" fmla="*/ 750 w 1050"/>
                <a:gd name="T57" fmla="*/ 608 h 728"/>
                <a:gd name="T58" fmla="*/ 741 w 1050"/>
                <a:gd name="T59" fmla="*/ 514 h 728"/>
                <a:gd name="T60" fmla="*/ 764 w 1050"/>
                <a:gd name="T61" fmla="*/ 387 h 728"/>
                <a:gd name="T62" fmla="*/ 787 w 1050"/>
                <a:gd name="T63" fmla="*/ 282 h 728"/>
                <a:gd name="T64" fmla="*/ 913 w 1050"/>
                <a:gd name="T65" fmla="*/ 446 h 728"/>
                <a:gd name="T66" fmla="*/ 853 w 1050"/>
                <a:gd name="T67" fmla="*/ 53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0" h="728">
                  <a:moveTo>
                    <a:pt x="1036" y="439"/>
                  </a:moveTo>
                  <a:cubicBezTo>
                    <a:pt x="1034" y="435"/>
                    <a:pt x="921" y="257"/>
                    <a:pt x="891" y="177"/>
                  </a:cubicBezTo>
                  <a:cubicBezTo>
                    <a:pt x="860" y="96"/>
                    <a:pt x="787" y="59"/>
                    <a:pt x="752" y="47"/>
                  </a:cubicBezTo>
                  <a:cubicBezTo>
                    <a:pt x="740" y="43"/>
                    <a:pt x="718" y="36"/>
                    <a:pt x="695" y="28"/>
                  </a:cubicBezTo>
                  <a:cubicBezTo>
                    <a:pt x="653" y="15"/>
                    <a:pt x="607" y="0"/>
                    <a:pt x="607" y="0"/>
                  </a:cubicBezTo>
                  <a:cubicBezTo>
                    <a:pt x="463" y="0"/>
                    <a:pt x="463" y="0"/>
                    <a:pt x="463" y="0"/>
                  </a:cubicBezTo>
                  <a:cubicBezTo>
                    <a:pt x="463" y="0"/>
                    <a:pt x="413" y="17"/>
                    <a:pt x="360" y="36"/>
                  </a:cubicBezTo>
                  <a:cubicBezTo>
                    <a:pt x="360" y="36"/>
                    <a:pt x="360" y="36"/>
                    <a:pt x="360" y="36"/>
                  </a:cubicBezTo>
                  <a:cubicBezTo>
                    <a:pt x="311" y="53"/>
                    <a:pt x="259" y="72"/>
                    <a:pt x="242" y="80"/>
                  </a:cubicBezTo>
                  <a:cubicBezTo>
                    <a:pt x="205" y="98"/>
                    <a:pt x="144" y="228"/>
                    <a:pt x="132" y="243"/>
                  </a:cubicBezTo>
                  <a:cubicBezTo>
                    <a:pt x="120" y="257"/>
                    <a:pt x="25" y="434"/>
                    <a:pt x="11" y="502"/>
                  </a:cubicBezTo>
                  <a:cubicBezTo>
                    <a:pt x="0" y="554"/>
                    <a:pt x="313" y="708"/>
                    <a:pt x="321" y="728"/>
                  </a:cubicBezTo>
                  <a:cubicBezTo>
                    <a:pt x="331" y="717"/>
                    <a:pt x="376" y="674"/>
                    <a:pt x="376" y="674"/>
                  </a:cubicBezTo>
                  <a:cubicBezTo>
                    <a:pt x="376" y="674"/>
                    <a:pt x="362" y="664"/>
                    <a:pt x="341" y="651"/>
                  </a:cubicBezTo>
                  <a:cubicBezTo>
                    <a:pt x="425" y="655"/>
                    <a:pt x="630" y="647"/>
                    <a:pt x="659" y="649"/>
                  </a:cubicBezTo>
                  <a:cubicBezTo>
                    <a:pt x="665" y="649"/>
                    <a:pt x="671" y="649"/>
                    <a:pt x="678" y="649"/>
                  </a:cubicBezTo>
                  <a:cubicBezTo>
                    <a:pt x="678" y="649"/>
                    <a:pt x="678" y="649"/>
                    <a:pt x="678" y="649"/>
                  </a:cubicBezTo>
                  <a:cubicBezTo>
                    <a:pt x="687" y="655"/>
                    <a:pt x="745" y="707"/>
                    <a:pt x="745" y="707"/>
                  </a:cubicBezTo>
                  <a:cubicBezTo>
                    <a:pt x="745" y="707"/>
                    <a:pt x="890" y="647"/>
                    <a:pt x="956" y="580"/>
                  </a:cubicBezTo>
                  <a:cubicBezTo>
                    <a:pt x="1050" y="485"/>
                    <a:pt x="1046" y="460"/>
                    <a:pt x="1036" y="439"/>
                  </a:cubicBezTo>
                  <a:close/>
                  <a:moveTo>
                    <a:pt x="215" y="556"/>
                  </a:moveTo>
                  <a:cubicBezTo>
                    <a:pt x="184" y="519"/>
                    <a:pt x="142" y="497"/>
                    <a:pt x="153" y="480"/>
                  </a:cubicBezTo>
                  <a:cubicBezTo>
                    <a:pt x="163" y="464"/>
                    <a:pt x="254" y="307"/>
                    <a:pt x="254" y="307"/>
                  </a:cubicBezTo>
                  <a:cubicBezTo>
                    <a:pt x="254" y="307"/>
                    <a:pt x="301" y="410"/>
                    <a:pt x="314" y="464"/>
                  </a:cubicBezTo>
                  <a:cubicBezTo>
                    <a:pt x="327" y="517"/>
                    <a:pt x="326" y="542"/>
                    <a:pt x="321" y="558"/>
                  </a:cubicBezTo>
                  <a:cubicBezTo>
                    <a:pt x="316" y="573"/>
                    <a:pt x="312" y="584"/>
                    <a:pt x="307" y="628"/>
                  </a:cubicBezTo>
                  <a:cubicBezTo>
                    <a:pt x="270" y="603"/>
                    <a:pt x="230" y="573"/>
                    <a:pt x="215" y="556"/>
                  </a:cubicBezTo>
                  <a:close/>
                  <a:moveTo>
                    <a:pt x="853" y="538"/>
                  </a:moveTo>
                  <a:cubicBezTo>
                    <a:pt x="841" y="552"/>
                    <a:pt x="793" y="583"/>
                    <a:pt x="750" y="608"/>
                  </a:cubicBezTo>
                  <a:cubicBezTo>
                    <a:pt x="747" y="578"/>
                    <a:pt x="742" y="531"/>
                    <a:pt x="741" y="514"/>
                  </a:cubicBezTo>
                  <a:cubicBezTo>
                    <a:pt x="741" y="488"/>
                    <a:pt x="751" y="415"/>
                    <a:pt x="764" y="387"/>
                  </a:cubicBezTo>
                  <a:cubicBezTo>
                    <a:pt x="778" y="359"/>
                    <a:pt x="787" y="282"/>
                    <a:pt x="787" y="282"/>
                  </a:cubicBezTo>
                  <a:cubicBezTo>
                    <a:pt x="787" y="282"/>
                    <a:pt x="896" y="431"/>
                    <a:pt x="913" y="446"/>
                  </a:cubicBezTo>
                  <a:cubicBezTo>
                    <a:pt x="931" y="462"/>
                    <a:pt x="894" y="492"/>
                    <a:pt x="853" y="538"/>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45">
              <a:extLst>
                <a:ext uri="{FF2B5EF4-FFF2-40B4-BE49-F238E27FC236}">
                  <a16:creationId xmlns:a16="http://schemas.microsoft.com/office/drawing/2014/main" id="{6D986393-0B79-43C3-93AC-0FA41C7665B9}"/>
                </a:ext>
              </a:extLst>
            </p:cNvPr>
            <p:cNvSpPr>
              <a:spLocks/>
            </p:cNvSpPr>
            <p:nvPr/>
          </p:nvSpPr>
          <p:spPr bwMode="auto">
            <a:xfrm>
              <a:off x="3506788" y="3389313"/>
              <a:ext cx="390525" cy="598487"/>
            </a:xfrm>
            <a:custGeom>
              <a:avLst/>
              <a:gdLst>
                <a:gd name="T0" fmla="*/ 138 w 251"/>
                <a:gd name="T1" fmla="*/ 16 h 387"/>
                <a:gd name="T2" fmla="*/ 234 w 251"/>
                <a:gd name="T3" fmla="*/ 210 h 387"/>
                <a:gd name="T4" fmla="*/ 110 w 251"/>
                <a:gd name="T5" fmla="*/ 372 h 387"/>
                <a:gd name="T6" fmla="*/ 3 w 251"/>
                <a:gd name="T7" fmla="*/ 159 h 387"/>
                <a:gd name="T8" fmla="*/ 138 w 251"/>
                <a:gd name="T9" fmla="*/ 16 h 387"/>
              </a:gdLst>
              <a:ahLst/>
              <a:cxnLst>
                <a:cxn ang="0">
                  <a:pos x="T0" y="T1"/>
                </a:cxn>
                <a:cxn ang="0">
                  <a:pos x="T2" y="T3"/>
                </a:cxn>
                <a:cxn ang="0">
                  <a:pos x="T4" y="T5"/>
                </a:cxn>
                <a:cxn ang="0">
                  <a:pos x="T6" y="T7"/>
                </a:cxn>
                <a:cxn ang="0">
                  <a:pos x="T8" y="T9"/>
                </a:cxn>
              </a:cxnLst>
              <a:rect l="0" t="0" r="r" b="b"/>
              <a:pathLst>
                <a:path w="251" h="387">
                  <a:moveTo>
                    <a:pt x="138" y="16"/>
                  </a:moveTo>
                  <a:cubicBezTo>
                    <a:pt x="138" y="16"/>
                    <a:pt x="251" y="33"/>
                    <a:pt x="234" y="210"/>
                  </a:cubicBezTo>
                  <a:cubicBezTo>
                    <a:pt x="217" y="387"/>
                    <a:pt x="117" y="372"/>
                    <a:pt x="110" y="372"/>
                  </a:cubicBezTo>
                  <a:cubicBezTo>
                    <a:pt x="104" y="372"/>
                    <a:pt x="10" y="375"/>
                    <a:pt x="3" y="159"/>
                  </a:cubicBezTo>
                  <a:cubicBezTo>
                    <a:pt x="3" y="159"/>
                    <a:pt x="0" y="0"/>
                    <a:pt x="138" y="1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46">
              <a:extLst>
                <a:ext uri="{FF2B5EF4-FFF2-40B4-BE49-F238E27FC236}">
                  <a16:creationId xmlns:a16="http://schemas.microsoft.com/office/drawing/2014/main" id="{6410280E-B19E-437D-B2FC-7CC4E6D02049}"/>
                </a:ext>
              </a:extLst>
            </p:cNvPr>
            <p:cNvSpPr>
              <a:spLocks/>
            </p:cNvSpPr>
            <p:nvPr/>
          </p:nvSpPr>
          <p:spPr bwMode="auto">
            <a:xfrm>
              <a:off x="3859213" y="3616325"/>
              <a:ext cx="46038" cy="146050"/>
            </a:xfrm>
            <a:custGeom>
              <a:avLst/>
              <a:gdLst>
                <a:gd name="T0" fmla="*/ 8 w 30"/>
                <a:gd name="T1" fmla="*/ 13 h 94"/>
                <a:gd name="T2" fmla="*/ 25 w 30"/>
                <a:gd name="T3" fmla="*/ 13 h 94"/>
                <a:gd name="T4" fmla="*/ 8 w 30"/>
                <a:gd name="T5" fmla="*/ 89 h 94"/>
                <a:gd name="T6" fmla="*/ 2 w 30"/>
                <a:gd name="T7" fmla="*/ 91 h 94"/>
                <a:gd name="T8" fmla="*/ 8 w 30"/>
                <a:gd name="T9" fmla="*/ 13 h 94"/>
              </a:gdLst>
              <a:ahLst/>
              <a:cxnLst>
                <a:cxn ang="0">
                  <a:pos x="T0" y="T1"/>
                </a:cxn>
                <a:cxn ang="0">
                  <a:pos x="T2" y="T3"/>
                </a:cxn>
                <a:cxn ang="0">
                  <a:pos x="T4" y="T5"/>
                </a:cxn>
                <a:cxn ang="0">
                  <a:pos x="T6" y="T7"/>
                </a:cxn>
                <a:cxn ang="0">
                  <a:pos x="T8" y="T9"/>
                </a:cxn>
              </a:cxnLst>
              <a:rect l="0" t="0" r="r" b="b"/>
              <a:pathLst>
                <a:path w="30" h="94">
                  <a:moveTo>
                    <a:pt x="8" y="13"/>
                  </a:moveTo>
                  <a:cubicBezTo>
                    <a:pt x="8" y="13"/>
                    <a:pt x="21" y="0"/>
                    <a:pt x="25" y="13"/>
                  </a:cubicBezTo>
                  <a:cubicBezTo>
                    <a:pt x="30" y="27"/>
                    <a:pt x="8" y="86"/>
                    <a:pt x="8" y="89"/>
                  </a:cubicBezTo>
                  <a:cubicBezTo>
                    <a:pt x="8" y="89"/>
                    <a:pt x="5" y="94"/>
                    <a:pt x="2" y="91"/>
                  </a:cubicBezTo>
                  <a:cubicBezTo>
                    <a:pt x="0" y="88"/>
                    <a:pt x="8" y="13"/>
                    <a:pt x="8" y="13"/>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47">
              <a:extLst>
                <a:ext uri="{FF2B5EF4-FFF2-40B4-BE49-F238E27FC236}">
                  <a16:creationId xmlns:a16="http://schemas.microsoft.com/office/drawing/2014/main" id="{71962747-DE45-4E81-AE3E-167965168A72}"/>
                </a:ext>
              </a:extLst>
            </p:cNvPr>
            <p:cNvSpPr>
              <a:spLocks/>
            </p:cNvSpPr>
            <p:nvPr/>
          </p:nvSpPr>
          <p:spPr bwMode="auto">
            <a:xfrm>
              <a:off x="3482975" y="3611563"/>
              <a:ext cx="46038" cy="147637"/>
            </a:xfrm>
            <a:custGeom>
              <a:avLst/>
              <a:gdLst>
                <a:gd name="T0" fmla="*/ 22 w 30"/>
                <a:gd name="T1" fmla="*/ 14 h 95"/>
                <a:gd name="T2" fmla="*/ 5 w 30"/>
                <a:gd name="T3" fmla="*/ 14 h 95"/>
                <a:gd name="T4" fmla="*/ 21 w 30"/>
                <a:gd name="T5" fmla="*/ 90 h 95"/>
                <a:gd name="T6" fmla="*/ 26 w 30"/>
                <a:gd name="T7" fmla="*/ 92 h 95"/>
                <a:gd name="T8" fmla="*/ 22 w 30"/>
                <a:gd name="T9" fmla="*/ 14 h 95"/>
              </a:gdLst>
              <a:ahLst/>
              <a:cxnLst>
                <a:cxn ang="0">
                  <a:pos x="T0" y="T1"/>
                </a:cxn>
                <a:cxn ang="0">
                  <a:pos x="T2" y="T3"/>
                </a:cxn>
                <a:cxn ang="0">
                  <a:pos x="T4" y="T5"/>
                </a:cxn>
                <a:cxn ang="0">
                  <a:pos x="T6" y="T7"/>
                </a:cxn>
                <a:cxn ang="0">
                  <a:pos x="T8" y="T9"/>
                </a:cxn>
              </a:cxnLst>
              <a:rect l="0" t="0" r="r" b="b"/>
              <a:pathLst>
                <a:path w="30" h="95">
                  <a:moveTo>
                    <a:pt x="22" y="14"/>
                  </a:moveTo>
                  <a:cubicBezTo>
                    <a:pt x="22" y="14"/>
                    <a:pt x="10" y="0"/>
                    <a:pt x="5" y="14"/>
                  </a:cubicBezTo>
                  <a:cubicBezTo>
                    <a:pt x="0" y="27"/>
                    <a:pt x="20" y="87"/>
                    <a:pt x="21" y="90"/>
                  </a:cubicBezTo>
                  <a:cubicBezTo>
                    <a:pt x="21" y="90"/>
                    <a:pt x="23" y="95"/>
                    <a:pt x="26" y="92"/>
                  </a:cubicBezTo>
                  <a:cubicBezTo>
                    <a:pt x="30" y="89"/>
                    <a:pt x="22" y="14"/>
                    <a:pt x="22" y="1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48">
              <a:extLst>
                <a:ext uri="{FF2B5EF4-FFF2-40B4-BE49-F238E27FC236}">
                  <a16:creationId xmlns:a16="http://schemas.microsoft.com/office/drawing/2014/main" id="{414CD384-E3C2-4335-AB26-C4E0FAD19B84}"/>
                </a:ext>
              </a:extLst>
            </p:cNvPr>
            <p:cNvSpPr>
              <a:spLocks/>
            </p:cNvSpPr>
            <p:nvPr/>
          </p:nvSpPr>
          <p:spPr bwMode="auto">
            <a:xfrm>
              <a:off x="3486150" y="3319463"/>
              <a:ext cx="420688" cy="407987"/>
            </a:xfrm>
            <a:custGeom>
              <a:avLst/>
              <a:gdLst>
                <a:gd name="T0" fmla="*/ 249 w 272"/>
                <a:gd name="T1" fmla="*/ 232 h 264"/>
                <a:gd name="T2" fmla="*/ 233 w 272"/>
                <a:gd name="T3" fmla="*/ 254 h 264"/>
                <a:gd name="T4" fmla="*/ 231 w 272"/>
                <a:gd name="T5" fmla="*/ 199 h 264"/>
                <a:gd name="T6" fmla="*/ 222 w 272"/>
                <a:gd name="T7" fmla="*/ 164 h 264"/>
                <a:gd name="T8" fmla="*/ 42 w 272"/>
                <a:gd name="T9" fmla="*/ 171 h 264"/>
                <a:gd name="T10" fmla="*/ 37 w 272"/>
                <a:gd name="T11" fmla="*/ 208 h 264"/>
                <a:gd name="T12" fmla="*/ 33 w 272"/>
                <a:gd name="T13" fmla="*/ 264 h 264"/>
                <a:gd name="T14" fmla="*/ 20 w 272"/>
                <a:gd name="T15" fmla="*/ 249 h 264"/>
                <a:gd name="T16" fmla="*/ 5 w 272"/>
                <a:gd name="T17" fmla="*/ 99 h 264"/>
                <a:gd name="T18" fmla="*/ 197 w 272"/>
                <a:gd name="T19" fmla="*/ 50 h 264"/>
                <a:gd name="T20" fmla="*/ 262 w 272"/>
                <a:gd name="T21" fmla="*/ 76 h 264"/>
                <a:gd name="T22" fmla="*/ 249 w 272"/>
                <a:gd name="T23" fmla="*/ 2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64">
                  <a:moveTo>
                    <a:pt x="249" y="232"/>
                  </a:moveTo>
                  <a:cubicBezTo>
                    <a:pt x="233" y="254"/>
                    <a:pt x="233" y="254"/>
                    <a:pt x="233" y="254"/>
                  </a:cubicBezTo>
                  <a:cubicBezTo>
                    <a:pt x="233" y="254"/>
                    <a:pt x="234" y="206"/>
                    <a:pt x="231" y="199"/>
                  </a:cubicBezTo>
                  <a:cubicBezTo>
                    <a:pt x="229" y="192"/>
                    <a:pt x="225" y="169"/>
                    <a:pt x="222" y="164"/>
                  </a:cubicBezTo>
                  <a:cubicBezTo>
                    <a:pt x="220" y="158"/>
                    <a:pt x="125" y="132"/>
                    <a:pt x="42" y="171"/>
                  </a:cubicBezTo>
                  <a:cubicBezTo>
                    <a:pt x="42" y="171"/>
                    <a:pt x="45" y="205"/>
                    <a:pt x="37" y="208"/>
                  </a:cubicBezTo>
                  <a:cubicBezTo>
                    <a:pt x="29" y="211"/>
                    <a:pt x="33" y="264"/>
                    <a:pt x="33" y="264"/>
                  </a:cubicBezTo>
                  <a:cubicBezTo>
                    <a:pt x="20" y="249"/>
                    <a:pt x="20" y="249"/>
                    <a:pt x="20" y="249"/>
                  </a:cubicBezTo>
                  <a:cubicBezTo>
                    <a:pt x="20" y="249"/>
                    <a:pt x="0" y="113"/>
                    <a:pt x="5" y="99"/>
                  </a:cubicBezTo>
                  <a:cubicBezTo>
                    <a:pt x="10" y="85"/>
                    <a:pt x="26" y="0"/>
                    <a:pt x="197" y="50"/>
                  </a:cubicBezTo>
                  <a:cubicBezTo>
                    <a:pt x="197" y="50"/>
                    <a:pt x="251" y="39"/>
                    <a:pt x="262" y="76"/>
                  </a:cubicBezTo>
                  <a:cubicBezTo>
                    <a:pt x="272" y="113"/>
                    <a:pt x="249" y="232"/>
                    <a:pt x="249" y="232"/>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49">
              <a:extLst>
                <a:ext uri="{FF2B5EF4-FFF2-40B4-BE49-F238E27FC236}">
                  <a16:creationId xmlns:a16="http://schemas.microsoft.com/office/drawing/2014/main" id="{3E423AEF-5E2C-4A3E-A859-B62181574E22}"/>
                </a:ext>
              </a:extLst>
            </p:cNvPr>
            <p:cNvSpPr>
              <a:spLocks/>
            </p:cNvSpPr>
            <p:nvPr/>
          </p:nvSpPr>
          <p:spPr bwMode="auto">
            <a:xfrm>
              <a:off x="2927350" y="5175250"/>
              <a:ext cx="536575" cy="250825"/>
            </a:xfrm>
            <a:custGeom>
              <a:avLst/>
              <a:gdLst>
                <a:gd name="T0" fmla="*/ 346 w 346"/>
                <a:gd name="T1" fmla="*/ 162 h 162"/>
                <a:gd name="T2" fmla="*/ 98 w 346"/>
                <a:gd name="T3" fmla="*/ 42 h 162"/>
                <a:gd name="T4" fmla="*/ 0 w 346"/>
                <a:gd name="T5" fmla="*/ 0 h 162"/>
                <a:gd name="T6" fmla="*/ 189 w 346"/>
                <a:gd name="T7" fmla="*/ 54 h 162"/>
                <a:gd name="T8" fmla="*/ 346 w 346"/>
                <a:gd name="T9" fmla="*/ 162 h 162"/>
              </a:gdLst>
              <a:ahLst/>
              <a:cxnLst>
                <a:cxn ang="0">
                  <a:pos x="T0" y="T1"/>
                </a:cxn>
                <a:cxn ang="0">
                  <a:pos x="T2" y="T3"/>
                </a:cxn>
                <a:cxn ang="0">
                  <a:pos x="T4" y="T5"/>
                </a:cxn>
                <a:cxn ang="0">
                  <a:pos x="T6" y="T7"/>
                </a:cxn>
                <a:cxn ang="0">
                  <a:pos x="T8" y="T9"/>
                </a:cxn>
              </a:cxnLst>
              <a:rect l="0" t="0" r="r" b="b"/>
              <a:pathLst>
                <a:path w="346" h="162">
                  <a:moveTo>
                    <a:pt x="346" y="162"/>
                  </a:moveTo>
                  <a:cubicBezTo>
                    <a:pt x="346" y="162"/>
                    <a:pt x="173" y="59"/>
                    <a:pt x="98" y="42"/>
                  </a:cubicBezTo>
                  <a:cubicBezTo>
                    <a:pt x="26" y="27"/>
                    <a:pt x="0" y="0"/>
                    <a:pt x="0" y="0"/>
                  </a:cubicBezTo>
                  <a:cubicBezTo>
                    <a:pt x="0" y="0"/>
                    <a:pt x="114" y="0"/>
                    <a:pt x="189" y="54"/>
                  </a:cubicBezTo>
                  <a:cubicBezTo>
                    <a:pt x="241" y="90"/>
                    <a:pt x="346" y="162"/>
                    <a:pt x="346" y="162"/>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50">
              <a:extLst>
                <a:ext uri="{FF2B5EF4-FFF2-40B4-BE49-F238E27FC236}">
                  <a16:creationId xmlns:a16="http://schemas.microsoft.com/office/drawing/2014/main" id="{CCC4CE07-B5E4-47BF-804D-6AFB7B4B86F1}"/>
                </a:ext>
              </a:extLst>
            </p:cNvPr>
            <p:cNvSpPr>
              <a:spLocks/>
            </p:cNvSpPr>
            <p:nvPr/>
          </p:nvSpPr>
          <p:spPr bwMode="auto">
            <a:xfrm>
              <a:off x="3702050" y="5175250"/>
              <a:ext cx="806450" cy="363537"/>
            </a:xfrm>
            <a:custGeom>
              <a:avLst/>
              <a:gdLst>
                <a:gd name="T0" fmla="*/ 0 w 521"/>
                <a:gd name="T1" fmla="*/ 234 h 234"/>
                <a:gd name="T2" fmla="*/ 424 w 521"/>
                <a:gd name="T3" fmla="*/ 42 h 234"/>
                <a:gd name="T4" fmla="*/ 521 w 521"/>
                <a:gd name="T5" fmla="*/ 0 h 234"/>
                <a:gd name="T6" fmla="*/ 222 w 521"/>
                <a:gd name="T7" fmla="*/ 87 h 234"/>
                <a:gd name="T8" fmla="*/ 0 w 521"/>
                <a:gd name="T9" fmla="*/ 234 h 234"/>
              </a:gdLst>
              <a:ahLst/>
              <a:cxnLst>
                <a:cxn ang="0">
                  <a:pos x="T0" y="T1"/>
                </a:cxn>
                <a:cxn ang="0">
                  <a:pos x="T2" y="T3"/>
                </a:cxn>
                <a:cxn ang="0">
                  <a:pos x="T4" y="T5"/>
                </a:cxn>
                <a:cxn ang="0">
                  <a:pos x="T6" y="T7"/>
                </a:cxn>
                <a:cxn ang="0">
                  <a:pos x="T8" y="T9"/>
                </a:cxn>
              </a:cxnLst>
              <a:rect l="0" t="0" r="r" b="b"/>
              <a:pathLst>
                <a:path w="521" h="234">
                  <a:moveTo>
                    <a:pt x="0" y="234"/>
                  </a:moveTo>
                  <a:cubicBezTo>
                    <a:pt x="0" y="234"/>
                    <a:pt x="301" y="77"/>
                    <a:pt x="424" y="42"/>
                  </a:cubicBezTo>
                  <a:cubicBezTo>
                    <a:pt x="494" y="23"/>
                    <a:pt x="521" y="0"/>
                    <a:pt x="521" y="0"/>
                  </a:cubicBezTo>
                  <a:cubicBezTo>
                    <a:pt x="521" y="0"/>
                    <a:pt x="335" y="19"/>
                    <a:pt x="222" y="87"/>
                  </a:cubicBezTo>
                  <a:cubicBezTo>
                    <a:pt x="168" y="119"/>
                    <a:pt x="0" y="234"/>
                    <a:pt x="0" y="234"/>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51">
              <a:extLst>
                <a:ext uri="{FF2B5EF4-FFF2-40B4-BE49-F238E27FC236}">
                  <a16:creationId xmlns:a16="http://schemas.microsoft.com/office/drawing/2014/main" id="{D6B97935-6D68-4840-BCE4-BDF416266430}"/>
                </a:ext>
              </a:extLst>
            </p:cNvPr>
            <p:cNvSpPr>
              <a:spLocks/>
            </p:cNvSpPr>
            <p:nvPr/>
          </p:nvSpPr>
          <p:spPr bwMode="auto">
            <a:xfrm>
              <a:off x="2895600" y="5621338"/>
              <a:ext cx="636588" cy="242887"/>
            </a:xfrm>
            <a:custGeom>
              <a:avLst/>
              <a:gdLst>
                <a:gd name="T0" fmla="*/ 411 w 411"/>
                <a:gd name="T1" fmla="*/ 106 h 156"/>
                <a:gd name="T2" fmla="*/ 357 w 411"/>
                <a:gd name="T3" fmla="*/ 123 h 156"/>
                <a:gd name="T4" fmla="*/ 148 w 411"/>
                <a:gd name="T5" fmla="*/ 140 h 156"/>
                <a:gd name="T6" fmla="*/ 26 w 411"/>
                <a:gd name="T7" fmla="*/ 131 h 156"/>
                <a:gd name="T8" fmla="*/ 78 w 411"/>
                <a:gd name="T9" fmla="*/ 40 h 156"/>
                <a:gd name="T10" fmla="*/ 268 w 411"/>
                <a:gd name="T11" fmla="*/ 20 h 156"/>
                <a:gd name="T12" fmla="*/ 338 w 411"/>
                <a:gd name="T13" fmla="*/ 14 h 156"/>
                <a:gd name="T14" fmla="*/ 389 w 411"/>
                <a:gd name="T15" fmla="*/ 0 h 156"/>
                <a:gd name="T16" fmla="*/ 411 w 411"/>
                <a:gd name="T17" fmla="*/ 10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156">
                  <a:moveTo>
                    <a:pt x="411" y="106"/>
                  </a:moveTo>
                  <a:cubicBezTo>
                    <a:pt x="391" y="113"/>
                    <a:pt x="370" y="119"/>
                    <a:pt x="357" y="123"/>
                  </a:cubicBezTo>
                  <a:cubicBezTo>
                    <a:pt x="338" y="129"/>
                    <a:pt x="181" y="134"/>
                    <a:pt x="148" y="140"/>
                  </a:cubicBezTo>
                  <a:cubicBezTo>
                    <a:pt x="116" y="146"/>
                    <a:pt x="52" y="156"/>
                    <a:pt x="26" y="131"/>
                  </a:cubicBezTo>
                  <a:cubicBezTo>
                    <a:pt x="0" y="107"/>
                    <a:pt x="42" y="53"/>
                    <a:pt x="78" y="40"/>
                  </a:cubicBezTo>
                  <a:cubicBezTo>
                    <a:pt x="114" y="26"/>
                    <a:pt x="245" y="22"/>
                    <a:pt x="268" y="20"/>
                  </a:cubicBezTo>
                  <a:cubicBezTo>
                    <a:pt x="292" y="17"/>
                    <a:pt x="323" y="9"/>
                    <a:pt x="338" y="14"/>
                  </a:cubicBezTo>
                  <a:cubicBezTo>
                    <a:pt x="342" y="15"/>
                    <a:pt x="363" y="9"/>
                    <a:pt x="389" y="0"/>
                  </a:cubicBezTo>
                  <a:cubicBezTo>
                    <a:pt x="390" y="16"/>
                    <a:pt x="411" y="106"/>
                    <a:pt x="411" y="10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52">
              <a:extLst>
                <a:ext uri="{FF2B5EF4-FFF2-40B4-BE49-F238E27FC236}">
                  <a16:creationId xmlns:a16="http://schemas.microsoft.com/office/drawing/2014/main" id="{4C0A9068-52ED-48ED-A804-5FD7DD502F6E}"/>
                </a:ext>
              </a:extLst>
            </p:cNvPr>
            <p:cNvSpPr>
              <a:spLocks/>
            </p:cNvSpPr>
            <p:nvPr/>
          </p:nvSpPr>
          <p:spPr bwMode="auto">
            <a:xfrm>
              <a:off x="3702050" y="5599113"/>
              <a:ext cx="458788" cy="163512"/>
            </a:xfrm>
            <a:custGeom>
              <a:avLst/>
              <a:gdLst>
                <a:gd name="T0" fmla="*/ 0 w 296"/>
                <a:gd name="T1" fmla="*/ 106 h 106"/>
                <a:gd name="T2" fmla="*/ 296 w 296"/>
                <a:gd name="T3" fmla="*/ 18 h 106"/>
                <a:gd name="T4" fmla="*/ 237 w 296"/>
                <a:gd name="T5" fmla="*/ 0 h 106"/>
                <a:gd name="T6" fmla="*/ 0 w 296"/>
                <a:gd name="T7" fmla="*/ 106 h 106"/>
              </a:gdLst>
              <a:ahLst/>
              <a:cxnLst>
                <a:cxn ang="0">
                  <a:pos x="T0" y="T1"/>
                </a:cxn>
                <a:cxn ang="0">
                  <a:pos x="T2" y="T3"/>
                </a:cxn>
                <a:cxn ang="0">
                  <a:pos x="T4" y="T5"/>
                </a:cxn>
                <a:cxn ang="0">
                  <a:pos x="T6" y="T7"/>
                </a:cxn>
              </a:cxnLst>
              <a:rect l="0" t="0" r="r" b="b"/>
              <a:pathLst>
                <a:path w="296" h="106">
                  <a:moveTo>
                    <a:pt x="0" y="106"/>
                  </a:moveTo>
                  <a:cubicBezTo>
                    <a:pt x="296" y="18"/>
                    <a:pt x="296" y="18"/>
                    <a:pt x="296" y="18"/>
                  </a:cubicBezTo>
                  <a:cubicBezTo>
                    <a:pt x="237" y="0"/>
                    <a:pt x="237" y="0"/>
                    <a:pt x="237" y="0"/>
                  </a:cubicBezTo>
                  <a:cubicBezTo>
                    <a:pt x="237" y="0"/>
                    <a:pt x="1" y="86"/>
                    <a:pt x="0" y="10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 name="Freeform 53">
              <a:extLst>
                <a:ext uri="{FF2B5EF4-FFF2-40B4-BE49-F238E27FC236}">
                  <a16:creationId xmlns:a16="http://schemas.microsoft.com/office/drawing/2014/main" id="{C17D8456-BF37-4442-9E28-4EEDAF2ACA48}"/>
                </a:ext>
              </a:extLst>
            </p:cNvPr>
            <p:cNvSpPr>
              <a:spLocks/>
            </p:cNvSpPr>
            <p:nvPr/>
          </p:nvSpPr>
          <p:spPr bwMode="auto">
            <a:xfrm>
              <a:off x="3702050" y="5695950"/>
              <a:ext cx="214313" cy="87312"/>
            </a:xfrm>
            <a:custGeom>
              <a:avLst/>
              <a:gdLst>
                <a:gd name="T0" fmla="*/ 0 w 135"/>
                <a:gd name="T1" fmla="*/ 42 h 55"/>
                <a:gd name="T2" fmla="*/ 135 w 135"/>
                <a:gd name="T3" fmla="*/ 0 h 55"/>
                <a:gd name="T4" fmla="*/ 42 w 135"/>
                <a:gd name="T5" fmla="*/ 55 h 55"/>
                <a:gd name="T6" fmla="*/ 0 w 135"/>
                <a:gd name="T7" fmla="*/ 42 h 55"/>
              </a:gdLst>
              <a:ahLst/>
              <a:cxnLst>
                <a:cxn ang="0">
                  <a:pos x="T0" y="T1"/>
                </a:cxn>
                <a:cxn ang="0">
                  <a:pos x="T2" y="T3"/>
                </a:cxn>
                <a:cxn ang="0">
                  <a:pos x="T4" y="T5"/>
                </a:cxn>
                <a:cxn ang="0">
                  <a:pos x="T6" y="T7"/>
                </a:cxn>
              </a:cxnLst>
              <a:rect l="0" t="0" r="r" b="b"/>
              <a:pathLst>
                <a:path w="135" h="55">
                  <a:moveTo>
                    <a:pt x="0" y="42"/>
                  </a:moveTo>
                  <a:lnTo>
                    <a:pt x="135" y="0"/>
                  </a:lnTo>
                  <a:lnTo>
                    <a:pt x="42" y="55"/>
                  </a:lnTo>
                  <a:lnTo>
                    <a:pt x="0" y="42"/>
                  </a:ln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54">
              <a:extLst>
                <a:ext uri="{FF2B5EF4-FFF2-40B4-BE49-F238E27FC236}">
                  <a16:creationId xmlns:a16="http://schemas.microsoft.com/office/drawing/2014/main" id="{B48EA913-2F9A-49B7-8BBA-04DA94B4C265}"/>
                </a:ext>
              </a:extLst>
            </p:cNvPr>
            <p:cNvSpPr>
              <a:spLocks/>
            </p:cNvSpPr>
            <p:nvPr/>
          </p:nvSpPr>
          <p:spPr bwMode="auto">
            <a:xfrm>
              <a:off x="3544888" y="5210175"/>
              <a:ext cx="11113" cy="4762"/>
            </a:xfrm>
            <a:custGeom>
              <a:avLst/>
              <a:gdLst>
                <a:gd name="T0" fmla="*/ 7 w 7"/>
                <a:gd name="T1" fmla="*/ 3 h 3"/>
                <a:gd name="T2" fmla="*/ 0 w 7"/>
                <a:gd name="T3" fmla="*/ 0 h 3"/>
                <a:gd name="T4" fmla="*/ 7 w 7"/>
                <a:gd name="T5" fmla="*/ 3 h 3"/>
              </a:gdLst>
              <a:ahLst/>
              <a:cxnLst>
                <a:cxn ang="0">
                  <a:pos x="T0" y="T1"/>
                </a:cxn>
                <a:cxn ang="0">
                  <a:pos x="T2" y="T3"/>
                </a:cxn>
                <a:cxn ang="0">
                  <a:pos x="T4" y="T5"/>
                </a:cxn>
              </a:cxnLst>
              <a:rect l="0" t="0" r="r" b="b"/>
              <a:pathLst>
                <a:path w="7" h="3">
                  <a:moveTo>
                    <a:pt x="7" y="3"/>
                  </a:moveTo>
                  <a:cubicBezTo>
                    <a:pt x="6" y="3"/>
                    <a:pt x="4" y="2"/>
                    <a:pt x="0" y="0"/>
                  </a:cubicBezTo>
                  <a:cubicBezTo>
                    <a:pt x="3" y="1"/>
                    <a:pt x="5" y="2"/>
                    <a:pt x="7" y="3"/>
                  </a:cubicBez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55">
              <a:extLst>
                <a:ext uri="{FF2B5EF4-FFF2-40B4-BE49-F238E27FC236}">
                  <a16:creationId xmlns:a16="http://schemas.microsoft.com/office/drawing/2014/main" id="{7455A130-BD1D-482C-955A-926FA1740B86}"/>
                </a:ext>
              </a:extLst>
            </p:cNvPr>
            <p:cNvSpPr>
              <a:spLocks/>
            </p:cNvSpPr>
            <p:nvPr/>
          </p:nvSpPr>
          <p:spPr bwMode="auto">
            <a:xfrm>
              <a:off x="2895600" y="5635625"/>
              <a:ext cx="552450" cy="228600"/>
            </a:xfrm>
            <a:custGeom>
              <a:avLst/>
              <a:gdLst>
                <a:gd name="T0" fmla="*/ 357 w 357"/>
                <a:gd name="T1" fmla="*/ 114 h 147"/>
                <a:gd name="T2" fmla="*/ 148 w 357"/>
                <a:gd name="T3" fmla="*/ 131 h 147"/>
                <a:gd name="T4" fmla="*/ 26 w 357"/>
                <a:gd name="T5" fmla="*/ 122 h 147"/>
                <a:gd name="T6" fmla="*/ 78 w 357"/>
                <a:gd name="T7" fmla="*/ 31 h 147"/>
                <a:gd name="T8" fmla="*/ 268 w 357"/>
                <a:gd name="T9" fmla="*/ 11 h 147"/>
                <a:gd name="T10" fmla="*/ 338 w 357"/>
                <a:gd name="T11" fmla="*/ 5 h 147"/>
                <a:gd name="T12" fmla="*/ 357 w 357"/>
                <a:gd name="T13" fmla="*/ 114 h 147"/>
              </a:gdLst>
              <a:ahLst/>
              <a:cxnLst>
                <a:cxn ang="0">
                  <a:pos x="T0" y="T1"/>
                </a:cxn>
                <a:cxn ang="0">
                  <a:pos x="T2" y="T3"/>
                </a:cxn>
                <a:cxn ang="0">
                  <a:pos x="T4" y="T5"/>
                </a:cxn>
                <a:cxn ang="0">
                  <a:pos x="T6" y="T7"/>
                </a:cxn>
                <a:cxn ang="0">
                  <a:pos x="T8" y="T9"/>
                </a:cxn>
                <a:cxn ang="0">
                  <a:pos x="T10" y="T11"/>
                </a:cxn>
                <a:cxn ang="0">
                  <a:pos x="T12" y="T13"/>
                </a:cxn>
              </a:cxnLst>
              <a:rect l="0" t="0" r="r" b="b"/>
              <a:pathLst>
                <a:path w="357" h="147">
                  <a:moveTo>
                    <a:pt x="357" y="114"/>
                  </a:moveTo>
                  <a:cubicBezTo>
                    <a:pt x="338" y="120"/>
                    <a:pt x="181" y="125"/>
                    <a:pt x="148" y="131"/>
                  </a:cubicBezTo>
                  <a:cubicBezTo>
                    <a:pt x="116" y="137"/>
                    <a:pt x="52" y="147"/>
                    <a:pt x="26" y="122"/>
                  </a:cubicBezTo>
                  <a:cubicBezTo>
                    <a:pt x="0" y="98"/>
                    <a:pt x="42" y="44"/>
                    <a:pt x="78" y="31"/>
                  </a:cubicBezTo>
                  <a:cubicBezTo>
                    <a:pt x="114" y="17"/>
                    <a:pt x="245" y="13"/>
                    <a:pt x="268" y="11"/>
                  </a:cubicBezTo>
                  <a:cubicBezTo>
                    <a:pt x="292" y="8"/>
                    <a:pt x="323" y="0"/>
                    <a:pt x="338" y="5"/>
                  </a:cubicBezTo>
                  <a:cubicBezTo>
                    <a:pt x="338" y="5"/>
                    <a:pt x="298" y="65"/>
                    <a:pt x="357"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56">
              <a:extLst>
                <a:ext uri="{FF2B5EF4-FFF2-40B4-BE49-F238E27FC236}">
                  <a16:creationId xmlns:a16="http://schemas.microsoft.com/office/drawing/2014/main" id="{78105F29-AB3B-48FD-90C6-B2F84BDF5468}"/>
                </a:ext>
              </a:extLst>
            </p:cNvPr>
            <p:cNvSpPr>
              <a:spLocks/>
            </p:cNvSpPr>
            <p:nvPr/>
          </p:nvSpPr>
          <p:spPr bwMode="auto">
            <a:xfrm>
              <a:off x="3227388" y="4754563"/>
              <a:ext cx="912813" cy="563562"/>
            </a:xfrm>
            <a:custGeom>
              <a:avLst/>
              <a:gdLst>
                <a:gd name="T0" fmla="*/ 46 w 589"/>
                <a:gd name="T1" fmla="*/ 272 h 364"/>
                <a:gd name="T2" fmla="*/ 0 w 589"/>
                <a:gd name="T3" fmla="*/ 13 h 364"/>
                <a:gd name="T4" fmla="*/ 589 w 589"/>
                <a:gd name="T5" fmla="*/ 0 h 364"/>
                <a:gd name="T6" fmla="*/ 551 w 589"/>
                <a:gd name="T7" fmla="*/ 255 h 364"/>
                <a:gd name="T8" fmla="*/ 299 w 589"/>
                <a:gd name="T9" fmla="*/ 364 h 364"/>
                <a:gd name="T10" fmla="*/ 46 w 589"/>
                <a:gd name="T11" fmla="*/ 272 h 364"/>
              </a:gdLst>
              <a:ahLst/>
              <a:cxnLst>
                <a:cxn ang="0">
                  <a:pos x="T0" y="T1"/>
                </a:cxn>
                <a:cxn ang="0">
                  <a:pos x="T2" y="T3"/>
                </a:cxn>
                <a:cxn ang="0">
                  <a:pos x="T4" y="T5"/>
                </a:cxn>
                <a:cxn ang="0">
                  <a:pos x="T6" y="T7"/>
                </a:cxn>
                <a:cxn ang="0">
                  <a:pos x="T8" y="T9"/>
                </a:cxn>
                <a:cxn ang="0">
                  <a:pos x="T10" y="T11"/>
                </a:cxn>
              </a:cxnLst>
              <a:rect l="0" t="0" r="r" b="b"/>
              <a:pathLst>
                <a:path w="589" h="364">
                  <a:moveTo>
                    <a:pt x="46" y="272"/>
                  </a:moveTo>
                  <a:cubicBezTo>
                    <a:pt x="0" y="13"/>
                    <a:pt x="0" y="13"/>
                    <a:pt x="0" y="13"/>
                  </a:cubicBezTo>
                  <a:cubicBezTo>
                    <a:pt x="589" y="0"/>
                    <a:pt x="589" y="0"/>
                    <a:pt x="589" y="0"/>
                  </a:cubicBezTo>
                  <a:cubicBezTo>
                    <a:pt x="551" y="255"/>
                    <a:pt x="551" y="255"/>
                    <a:pt x="551" y="255"/>
                  </a:cubicBezTo>
                  <a:cubicBezTo>
                    <a:pt x="551" y="255"/>
                    <a:pt x="363" y="323"/>
                    <a:pt x="299" y="364"/>
                  </a:cubicBezTo>
                  <a:cubicBezTo>
                    <a:pt x="299" y="364"/>
                    <a:pt x="138" y="297"/>
                    <a:pt x="46" y="272"/>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Oval 57">
              <a:extLst>
                <a:ext uri="{FF2B5EF4-FFF2-40B4-BE49-F238E27FC236}">
                  <a16:creationId xmlns:a16="http://schemas.microsoft.com/office/drawing/2014/main" id="{7F0BA5EA-6182-47F0-8E71-93C2D41539C9}"/>
                </a:ext>
              </a:extLst>
            </p:cNvPr>
            <p:cNvSpPr>
              <a:spLocks noChangeArrowheads="1"/>
            </p:cNvSpPr>
            <p:nvPr/>
          </p:nvSpPr>
          <p:spPr bwMode="auto">
            <a:xfrm>
              <a:off x="3641725" y="4957763"/>
              <a:ext cx="103188" cy="1190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58">
              <a:extLst>
                <a:ext uri="{FF2B5EF4-FFF2-40B4-BE49-F238E27FC236}">
                  <a16:creationId xmlns:a16="http://schemas.microsoft.com/office/drawing/2014/main" id="{F0D8FB22-0F14-4659-A292-F401668CA6C5}"/>
                </a:ext>
              </a:extLst>
            </p:cNvPr>
            <p:cNvSpPr>
              <a:spLocks/>
            </p:cNvSpPr>
            <p:nvPr/>
          </p:nvSpPr>
          <p:spPr bwMode="auto">
            <a:xfrm>
              <a:off x="3452813" y="3827463"/>
              <a:ext cx="454025" cy="571500"/>
            </a:xfrm>
            <a:custGeom>
              <a:avLst/>
              <a:gdLst>
                <a:gd name="T0" fmla="*/ 229 w 293"/>
                <a:gd name="T1" fmla="*/ 130 h 369"/>
                <a:gd name="T2" fmla="*/ 229 w 293"/>
                <a:gd name="T3" fmla="*/ 129 h 369"/>
                <a:gd name="T4" fmla="*/ 226 w 293"/>
                <a:gd name="T5" fmla="*/ 37 h 369"/>
                <a:gd name="T6" fmla="*/ 86 w 293"/>
                <a:gd name="T7" fmla="*/ 28 h 369"/>
                <a:gd name="T8" fmla="*/ 74 w 293"/>
                <a:gd name="T9" fmla="*/ 133 h 369"/>
                <a:gd name="T10" fmla="*/ 0 w 293"/>
                <a:gd name="T11" fmla="*/ 158 h 369"/>
                <a:gd name="T12" fmla="*/ 169 w 293"/>
                <a:gd name="T13" fmla="*/ 342 h 369"/>
                <a:gd name="T14" fmla="*/ 293 w 293"/>
                <a:gd name="T15" fmla="*/ 150 h 369"/>
                <a:gd name="T16" fmla="*/ 229 w 293"/>
                <a:gd name="T17" fmla="*/ 13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69">
                  <a:moveTo>
                    <a:pt x="229" y="130"/>
                  </a:moveTo>
                  <a:cubicBezTo>
                    <a:pt x="229" y="130"/>
                    <a:pt x="229" y="129"/>
                    <a:pt x="229" y="129"/>
                  </a:cubicBezTo>
                  <a:cubicBezTo>
                    <a:pt x="222" y="114"/>
                    <a:pt x="226" y="37"/>
                    <a:pt x="226" y="37"/>
                  </a:cubicBezTo>
                  <a:cubicBezTo>
                    <a:pt x="226" y="37"/>
                    <a:pt x="82" y="0"/>
                    <a:pt x="86" y="28"/>
                  </a:cubicBezTo>
                  <a:cubicBezTo>
                    <a:pt x="90" y="56"/>
                    <a:pt x="74" y="133"/>
                    <a:pt x="74" y="133"/>
                  </a:cubicBezTo>
                  <a:cubicBezTo>
                    <a:pt x="0" y="158"/>
                    <a:pt x="0" y="158"/>
                    <a:pt x="0" y="158"/>
                  </a:cubicBezTo>
                  <a:cubicBezTo>
                    <a:pt x="0" y="158"/>
                    <a:pt x="79" y="369"/>
                    <a:pt x="169" y="342"/>
                  </a:cubicBezTo>
                  <a:cubicBezTo>
                    <a:pt x="259" y="314"/>
                    <a:pt x="293" y="150"/>
                    <a:pt x="293" y="150"/>
                  </a:cubicBezTo>
                  <a:lnTo>
                    <a:pt x="229" y="13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59">
              <a:extLst>
                <a:ext uri="{FF2B5EF4-FFF2-40B4-BE49-F238E27FC236}">
                  <a16:creationId xmlns:a16="http://schemas.microsoft.com/office/drawing/2014/main" id="{27F719D8-3959-4731-B715-527AEBAAADE1}"/>
                </a:ext>
              </a:extLst>
            </p:cNvPr>
            <p:cNvSpPr>
              <a:spLocks/>
            </p:cNvSpPr>
            <p:nvPr/>
          </p:nvSpPr>
          <p:spPr bwMode="auto">
            <a:xfrm>
              <a:off x="3590925" y="3914775"/>
              <a:ext cx="206375" cy="92075"/>
            </a:xfrm>
            <a:custGeom>
              <a:avLst/>
              <a:gdLst>
                <a:gd name="T0" fmla="*/ 0 w 133"/>
                <a:gd name="T1" fmla="*/ 3 h 59"/>
                <a:gd name="T2" fmla="*/ 63 w 133"/>
                <a:gd name="T3" fmla="*/ 32 h 59"/>
                <a:gd name="T4" fmla="*/ 133 w 133"/>
                <a:gd name="T5" fmla="*/ 0 h 59"/>
                <a:gd name="T6" fmla="*/ 63 w 133"/>
                <a:gd name="T7" fmla="*/ 52 h 59"/>
                <a:gd name="T8" fmla="*/ 0 w 133"/>
                <a:gd name="T9" fmla="*/ 3 h 59"/>
              </a:gdLst>
              <a:ahLst/>
              <a:cxnLst>
                <a:cxn ang="0">
                  <a:pos x="T0" y="T1"/>
                </a:cxn>
                <a:cxn ang="0">
                  <a:pos x="T2" y="T3"/>
                </a:cxn>
                <a:cxn ang="0">
                  <a:pos x="T4" y="T5"/>
                </a:cxn>
                <a:cxn ang="0">
                  <a:pos x="T6" y="T7"/>
                </a:cxn>
                <a:cxn ang="0">
                  <a:pos x="T8" y="T9"/>
                </a:cxn>
              </a:cxnLst>
              <a:rect l="0" t="0" r="r" b="b"/>
              <a:pathLst>
                <a:path w="133" h="59">
                  <a:moveTo>
                    <a:pt x="0" y="3"/>
                  </a:moveTo>
                  <a:cubicBezTo>
                    <a:pt x="0" y="3"/>
                    <a:pt x="22" y="32"/>
                    <a:pt x="63" y="32"/>
                  </a:cubicBezTo>
                  <a:cubicBezTo>
                    <a:pt x="89" y="32"/>
                    <a:pt x="107" y="26"/>
                    <a:pt x="133" y="0"/>
                  </a:cubicBezTo>
                  <a:cubicBezTo>
                    <a:pt x="133" y="0"/>
                    <a:pt x="123" y="48"/>
                    <a:pt x="63" y="52"/>
                  </a:cubicBezTo>
                  <a:cubicBezTo>
                    <a:pt x="63" y="52"/>
                    <a:pt x="20" y="59"/>
                    <a:pt x="0" y="3"/>
                  </a:cubicBezTo>
                  <a:close/>
                </a:path>
              </a:pathLst>
            </a:custGeom>
            <a:solidFill>
              <a:srgbClr val="A779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144" name="Group 143">
            <a:extLst>
              <a:ext uri="{FF2B5EF4-FFF2-40B4-BE49-F238E27FC236}">
                <a16:creationId xmlns:a16="http://schemas.microsoft.com/office/drawing/2014/main" id="{C21F93F2-160F-4F64-9555-39480CFAA37F}"/>
              </a:ext>
            </a:extLst>
          </p:cNvPr>
          <p:cNvGrpSpPr/>
          <p:nvPr/>
        </p:nvGrpSpPr>
        <p:grpSpPr>
          <a:xfrm>
            <a:off x="127793" y="2559050"/>
            <a:ext cx="2143126" cy="3427411"/>
            <a:chOff x="127793" y="2559050"/>
            <a:chExt cx="2143126" cy="3427411"/>
          </a:xfrm>
        </p:grpSpPr>
        <p:sp>
          <p:nvSpPr>
            <p:cNvPr id="63" name="Freeform 60">
              <a:extLst>
                <a:ext uri="{FF2B5EF4-FFF2-40B4-BE49-F238E27FC236}">
                  <a16:creationId xmlns:a16="http://schemas.microsoft.com/office/drawing/2014/main" id="{DE0835B5-90A3-4AF9-BD2F-089ADFB6A52C}"/>
                </a:ext>
              </a:extLst>
            </p:cNvPr>
            <p:cNvSpPr>
              <a:spLocks/>
            </p:cNvSpPr>
            <p:nvPr/>
          </p:nvSpPr>
          <p:spPr bwMode="auto">
            <a:xfrm>
              <a:off x="127793" y="2559050"/>
              <a:ext cx="1592263" cy="3287712"/>
            </a:xfrm>
            <a:custGeom>
              <a:avLst/>
              <a:gdLst>
                <a:gd name="T0" fmla="*/ 219 w 1028"/>
                <a:gd name="T1" fmla="*/ 31 h 2122"/>
                <a:gd name="T2" fmla="*/ 347 w 1028"/>
                <a:gd name="T3" fmla="*/ 205 h 2122"/>
                <a:gd name="T4" fmla="*/ 594 w 1028"/>
                <a:gd name="T5" fmla="*/ 373 h 2122"/>
                <a:gd name="T6" fmla="*/ 816 w 1028"/>
                <a:gd name="T7" fmla="*/ 885 h 2122"/>
                <a:gd name="T8" fmla="*/ 871 w 1028"/>
                <a:gd name="T9" fmla="*/ 1426 h 2122"/>
                <a:gd name="T10" fmla="*/ 712 w 1028"/>
                <a:gd name="T11" fmla="*/ 1967 h 2122"/>
                <a:gd name="T12" fmla="*/ 356 w 1028"/>
                <a:gd name="T13" fmla="*/ 1464 h 2122"/>
                <a:gd name="T14" fmla="*/ 408 w 1028"/>
                <a:gd name="T15" fmla="*/ 1044 h 2122"/>
                <a:gd name="T16" fmla="*/ 271 w 1028"/>
                <a:gd name="T17" fmla="*/ 567 h 2122"/>
                <a:gd name="T18" fmla="*/ 219 w 1028"/>
                <a:gd name="T19" fmla="*/ 31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8" h="2122">
                  <a:moveTo>
                    <a:pt x="219" y="31"/>
                  </a:moveTo>
                  <a:cubicBezTo>
                    <a:pt x="283" y="0"/>
                    <a:pt x="347" y="205"/>
                    <a:pt x="347" y="205"/>
                  </a:cubicBezTo>
                  <a:cubicBezTo>
                    <a:pt x="456" y="349"/>
                    <a:pt x="609" y="157"/>
                    <a:pt x="594" y="373"/>
                  </a:cubicBezTo>
                  <a:cubicBezTo>
                    <a:pt x="568" y="750"/>
                    <a:pt x="1028" y="491"/>
                    <a:pt x="816" y="885"/>
                  </a:cubicBezTo>
                  <a:cubicBezTo>
                    <a:pt x="603" y="1279"/>
                    <a:pt x="1003" y="1108"/>
                    <a:pt x="871" y="1426"/>
                  </a:cubicBezTo>
                  <a:cubicBezTo>
                    <a:pt x="739" y="1743"/>
                    <a:pt x="910" y="2122"/>
                    <a:pt x="712" y="1967"/>
                  </a:cubicBezTo>
                  <a:cubicBezTo>
                    <a:pt x="712" y="1967"/>
                    <a:pt x="537" y="1583"/>
                    <a:pt x="356" y="1464"/>
                  </a:cubicBezTo>
                  <a:cubicBezTo>
                    <a:pt x="176" y="1346"/>
                    <a:pt x="465" y="1205"/>
                    <a:pt x="408" y="1044"/>
                  </a:cubicBezTo>
                  <a:cubicBezTo>
                    <a:pt x="326" y="810"/>
                    <a:pt x="129" y="819"/>
                    <a:pt x="271" y="567"/>
                  </a:cubicBezTo>
                  <a:cubicBezTo>
                    <a:pt x="413" y="316"/>
                    <a:pt x="0" y="135"/>
                    <a:pt x="219" y="31"/>
                  </a:cubicBezTo>
                  <a:close/>
                </a:path>
              </a:pathLst>
            </a:custGeom>
            <a:solidFill>
              <a:srgbClr val="452C4A"/>
            </a:solidFill>
            <a:ln>
              <a:noFill/>
            </a:ln>
          </p:spPr>
          <p:txBody>
            <a:bodyPr vert="horz" wrap="square" lIns="91440" tIns="45720" rIns="91440" bIns="45720" numCol="1" anchor="t" anchorCtr="0" compatLnSpc="1">
              <a:prstTxWarp prst="textNoShape">
                <a:avLst/>
              </a:prstTxWarp>
            </a:bodyPr>
            <a:lstStyle/>
            <a:p>
              <a:endParaRPr lang="en-ID"/>
            </a:p>
          </p:txBody>
        </p:sp>
        <p:sp>
          <p:nvSpPr>
            <p:cNvPr id="64" name="Freeform 61">
              <a:extLst>
                <a:ext uri="{FF2B5EF4-FFF2-40B4-BE49-F238E27FC236}">
                  <a16:creationId xmlns:a16="http://schemas.microsoft.com/office/drawing/2014/main" id="{2C1A89A8-4D89-49E9-B1E3-6E68ED1CD253}"/>
                </a:ext>
              </a:extLst>
            </p:cNvPr>
            <p:cNvSpPr>
              <a:spLocks/>
            </p:cNvSpPr>
            <p:nvPr/>
          </p:nvSpPr>
          <p:spPr bwMode="auto">
            <a:xfrm>
              <a:off x="765968" y="3222625"/>
              <a:ext cx="574675" cy="2159000"/>
            </a:xfrm>
            <a:custGeom>
              <a:avLst/>
              <a:gdLst>
                <a:gd name="T0" fmla="*/ 363 w 371"/>
                <a:gd name="T1" fmla="*/ 1394 h 1394"/>
                <a:gd name="T2" fmla="*/ 170 w 371"/>
                <a:gd name="T3" fmla="*/ 660 h 1394"/>
                <a:gd name="T4" fmla="*/ 95 w 371"/>
                <a:gd name="T5" fmla="*/ 431 h 1394"/>
                <a:gd name="T6" fmla="*/ 51 w 371"/>
                <a:gd name="T7" fmla="*/ 257 h 1394"/>
                <a:gd name="T8" fmla="*/ 0 w 371"/>
                <a:gd name="T9" fmla="*/ 11 h 1394"/>
                <a:gd name="T10" fmla="*/ 10 w 371"/>
                <a:gd name="T11" fmla="*/ 0 h 1394"/>
                <a:gd name="T12" fmla="*/ 65 w 371"/>
                <a:gd name="T13" fmla="*/ 259 h 1394"/>
                <a:gd name="T14" fmla="*/ 107 w 371"/>
                <a:gd name="T15" fmla="*/ 422 h 1394"/>
                <a:gd name="T16" fmla="*/ 184 w 371"/>
                <a:gd name="T17" fmla="*/ 660 h 1394"/>
                <a:gd name="T18" fmla="*/ 371 w 371"/>
                <a:gd name="T19" fmla="*/ 1383 h 1394"/>
                <a:gd name="T20" fmla="*/ 363 w 371"/>
                <a:gd name="T21"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1" h="1394">
                  <a:moveTo>
                    <a:pt x="363" y="1394"/>
                  </a:moveTo>
                  <a:cubicBezTo>
                    <a:pt x="277" y="1334"/>
                    <a:pt x="176" y="912"/>
                    <a:pt x="170" y="660"/>
                  </a:cubicBezTo>
                  <a:cubicBezTo>
                    <a:pt x="167" y="532"/>
                    <a:pt x="129" y="478"/>
                    <a:pt x="95" y="431"/>
                  </a:cubicBezTo>
                  <a:cubicBezTo>
                    <a:pt x="63" y="385"/>
                    <a:pt x="35" y="346"/>
                    <a:pt x="51" y="257"/>
                  </a:cubicBezTo>
                  <a:cubicBezTo>
                    <a:pt x="82" y="85"/>
                    <a:pt x="1" y="11"/>
                    <a:pt x="0" y="11"/>
                  </a:cubicBezTo>
                  <a:cubicBezTo>
                    <a:pt x="10" y="0"/>
                    <a:pt x="10" y="0"/>
                    <a:pt x="10" y="0"/>
                  </a:cubicBezTo>
                  <a:cubicBezTo>
                    <a:pt x="13" y="3"/>
                    <a:pt x="98" y="79"/>
                    <a:pt x="65" y="259"/>
                  </a:cubicBezTo>
                  <a:cubicBezTo>
                    <a:pt x="50" y="343"/>
                    <a:pt x="75" y="378"/>
                    <a:pt x="107" y="422"/>
                  </a:cubicBezTo>
                  <a:cubicBezTo>
                    <a:pt x="140" y="469"/>
                    <a:pt x="181" y="527"/>
                    <a:pt x="184" y="660"/>
                  </a:cubicBezTo>
                  <a:cubicBezTo>
                    <a:pt x="190" y="930"/>
                    <a:pt x="294" y="1328"/>
                    <a:pt x="371" y="1383"/>
                  </a:cubicBezTo>
                  <a:lnTo>
                    <a:pt x="363" y="13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nvGrpSpPr>
            <p:cNvPr id="86" name="Group 85">
              <a:extLst>
                <a:ext uri="{FF2B5EF4-FFF2-40B4-BE49-F238E27FC236}">
                  <a16:creationId xmlns:a16="http://schemas.microsoft.com/office/drawing/2014/main" id="{C4AE38DD-B210-4E42-890A-D98205E19C11}"/>
                </a:ext>
              </a:extLst>
            </p:cNvPr>
            <p:cNvGrpSpPr/>
            <p:nvPr/>
          </p:nvGrpSpPr>
          <p:grpSpPr>
            <a:xfrm>
              <a:off x="1186656" y="4106862"/>
              <a:ext cx="1084263" cy="1450975"/>
              <a:chOff x="1186656" y="4106862"/>
              <a:chExt cx="1084263" cy="1450975"/>
            </a:xfrm>
          </p:grpSpPr>
          <p:sp>
            <p:nvSpPr>
              <p:cNvPr id="65" name="Freeform 62">
                <a:extLst>
                  <a:ext uri="{FF2B5EF4-FFF2-40B4-BE49-F238E27FC236}">
                    <a16:creationId xmlns:a16="http://schemas.microsoft.com/office/drawing/2014/main" id="{97E53D62-AA6D-441B-8161-46F411FEE7C0}"/>
                  </a:ext>
                </a:extLst>
              </p:cNvPr>
              <p:cNvSpPr>
                <a:spLocks noEditPoints="1"/>
              </p:cNvSpPr>
              <p:nvPr/>
            </p:nvSpPr>
            <p:spPr bwMode="auto">
              <a:xfrm>
                <a:off x="1186656" y="4106862"/>
                <a:ext cx="1084263" cy="1325562"/>
              </a:xfrm>
              <a:custGeom>
                <a:avLst/>
                <a:gdLst>
                  <a:gd name="T0" fmla="*/ 124 w 700"/>
                  <a:gd name="T1" fmla="*/ 855 h 856"/>
                  <a:gd name="T2" fmla="*/ 87 w 700"/>
                  <a:gd name="T3" fmla="*/ 851 h 856"/>
                  <a:gd name="T4" fmla="*/ 23 w 700"/>
                  <a:gd name="T5" fmla="*/ 799 h 856"/>
                  <a:gd name="T6" fmla="*/ 97 w 700"/>
                  <a:gd name="T7" fmla="*/ 572 h 856"/>
                  <a:gd name="T8" fmla="*/ 163 w 700"/>
                  <a:gd name="T9" fmla="*/ 358 h 856"/>
                  <a:gd name="T10" fmla="*/ 158 w 700"/>
                  <a:gd name="T11" fmla="*/ 302 h 856"/>
                  <a:gd name="T12" fmla="*/ 169 w 700"/>
                  <a:gd name="T13" fmla="*/ 194 h 856"/>
                  <a:gd name="T14" fmla="*/ 289 w 700"/>
                  <a:gd name="T15" fmla="*/ 163 h 856"/>
                  <a:gd name="T16" fmla="*/ 485 w 700"/>
                  <a:gd name="T17" fmla="*/ 77 h 856"/>
                  <a:gd name="T18" fmla="*/ 533 w 700"/>
                  <a:gd name="T19" fmla="*/ 36 h 856"/>
                  <a:gd name="T20" fmla="*/ 533 w 700"/>
                  <a:gd name="T21" fmla="*/ 36 h 856"/>
                  <a:gd name="T22" fmla="*/ 677 w 700"/>
                  <a:gd name="T23" fmla="*/ 25 h 856"/>
                  <a:gd name="T24" fmla="*/ 679 w 700"/>
                  <a:gd name="T25" fmla="*/ 103 h 856"/>
                  <a:gd name="T26" fmla="*/ 616 w 700"/>
                  <a:gd name="T27" fmla="*/ 188 h 856"/>
                  <a:gd name="T28" fmla="*/ 581 w 700"/>
                  <a:gd name="T29" fmla="*/ 268 h 856"/>
                  <a:gd name="T30" fmla="*/ 588 w 700"/>
                  <a:gd name="T31" fmla="*/ 293 h 856"/>
                  <a:gd name="T32" fmla="*/ 523 w 700"/>
                  <a:gd name="T33" fmla="*/ 469 h 856"/>
                  <a:gd name="T34" fmla="*/ 463 w 700"/>
                  <a:gd name="T35" fmla="*/ 493 h 856"/>
                  <a:gd name="T36" fmla="*/ 298 w 700"/>
                  <a:gd name="T37" fmla="*/ 643 h 856"/>
                  <a:gd name="T38" fmla="*/ 272 w 700"/>
                  <a:gd name="T39" fmla="*/ 700 h 856"/>
                  <a:gd name="T40" fmla="*/ 124 w 700"/>
                  <a:gd name="T41" fmla="*/ 855 h 856"/>
                  <a:gd name="T42" fmla="*/ 540 w 700"/>
                  <a:gd name="T43" fmla="*/ 49 h 856"/>
                  <a:gd name="T44" fmla="*/ 496 w 700"/>
                  <a:gd name="T45" fmla="*/ 87 h 856"/>
                  <a:gd name="T46" fmla="*/ 289 w 700"/>
                  <a:gd name="T47" fmla="*/ 178 h 856"/>
                  <a:gd name="T48" fmla="*/ 180 w 700"/>
                  <a:gd name="T49" fmla="*/ 203 h 856"/>
                  <a:gd name="T50" fmla="*/ 172 w 700"/>
                  <a:gd name="T51" fmla="*/ 300 h 856"/>
                  <a:gd name="T52" fmla="*/ 177 w 700"/>
                  <a:gd name="T53" fmla="*/ 358 h 856"/>
                  <a:gd name="T54" fmla="*/ 108 w 700"/>
                  <a:gd name="T55" fmla="*/ 582 h 856"/>
                  <a:gd name="T56" fmla="*/ 36 w 700"/>
                  <a:gd name="T57" fmla="*/ 794 h 856"/>
                  <a:gd name="T58" fmla="*/ 90 w 700"/>
                  <a:gd name="T59" fmla="*/ 837 h 856"/>
                  <a:gd name="T60" fmla="*/ 259 w 700"/>
                  <a:gd name="T61" fmla="*/ 694 h 856"/>
                  <a:gd name="T62" fmla="*/ 285 w 700"/>
                  <a:gd name="T63" fmla="*/ 637 h 856"/>
                  <a:gd name="T64" fmla="*/ 458 w 700"/>
                  <a:gd name="T65" fmla="*/ 480 h 856"/>
                  <a:gd name="T66" fmla="*/ 517 w 700"/>
                  <a:gd name="T67" fmla="*/ 456 h 856"/>
                  <a:gd name="T68" fmla="*/ 575 w 700"/>
                  <a:gd name="T69" fmla="*/ 297 h 856"/>
                  <a:gd name="T70" fmla="*/ 568 w 700"/>
                  <a:gd name="T71" fmla="*/ 272 h 856"/>
                  <a:gd name="T72" fmla="*/ 606 w 700"/>
                  <a:gd name="T73" fmla="*/ 178 h 856"/>
                  <a:gd name="T74" fmla="*/ 666 w 700"/>
                  <a:gd name="T75" fmla="*/ 97 h 856"/>
                  <a:gd name="T76" fmla="*/ 667 w 700"/>
                  <a:gd name="T77" fmla="*/ 36 h 856"/>
                  <a:gd name="T78" fmla="*/ 540 w 700"/>
                  <a:gd name="T79" fmla="*/ 4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0" h="856">
                    <a:moveTo>
                      <a:pt x="124" y="855"/>
                    </a:moveTo>
                    <a:cubicBezTo>
                      <a:pt x="113" y="855"/>
                      <a:pt x="101" y="853"/>
                      <a:pt x="87" y="851"/>
                    </a:cubicBezTo>
                    <a:cubicBezTo>
                      <a:pt x="54" y="844"/>
                      <a:pt x="33" y="826"/>
                      <a:pt x="23" y="799"/>
                    </a:cubicBezTo>
                    <a:cubicBezTo>
                      <a:pt x="0" y="732"/>
                      <a:pt x="53" y="624"/>
                      <a:pt x="97" y="572"/>
                    </a:cubicBezTo>
                    <a:cubicBezTo>
                      <a:pt x="98" y="572"/>
                      <a:pt x="171" y="482"/>
                      <a:pt x="163" y="358"/>
                    </a:cubicBezTo>
                    <a:cubicBezTo>
                      <a:pt x="162" y="338"/>
                      <a:pt x="160" y="318"/>
                      <a:pt x="158" y="302"/>
                    </a:cubicBezTo>
                    <a:cubicBezTo>
                      <a:pt x="152" y="253"/>
                      <a:pt x="148" y="217"/>
                      <a:pt x="169" y="194"/>
                    </a:cubicBezTo>
                    <a:cubicBezTo>
                      <a:pt x="188" y="173"/>
                      <a:pt x="224" y="164"/>
                      <a:pt x="289" y="163"/>
                    </a:cubicBezTo>
                    <a:cubicBezTo>
                      <a:pt x="404" y="163"/>
                      <a:pt x="449" y="115"/>
                      <a:pt x="485" y="77"/>
                    </a:cubicBezTo>
                    <a:cubicBezTo>
                      <a:pt x="501" y="61"/>
                      <a:pt x="515" y="46"/>
                      <a:pt x="533" y="36"/>
                    </a:cubicBezTo>
                    <a:cubicBezTo>
                      <a:pt x="533" y="36"/>
                      <a:pt x="533" y="36"/>
                      <a:pt x="533" y="36"/>
                    </a:cubicBezTo>
                    <a:cubicBezTo>
                      <a:pt x="590" y="5"/>
                      <a:pt x="651" y="0"/>
                      <a:pt x="677" y="25"/>
                    </a:cubicBezTo>
                    <a:cubicBezTo>
                      <a:pt x="689" y="37"/>
                      <a:pt x="700" y="60"/>
                      <a:pt x="679" y="103"/>
                    </a:cubicBezTo>
                    <a:cubicBezTo>
                      <a:pt x="660" y="143"/>
                      <a:pt x="636" y="168"/>
                      <a:pt x="616" y="188"/>
                    </a:cubicBezTo>
                    <a:cubicBezTo>
                      <a:pt x="590" y="215"/>
                      <a:pt x="572" y="233"/>
                      <a:pt x="581" y="268"/>
                    </a:cubicBezTo>
                    <a:cubicBezTo>
                      <a:pt x="584" y="276"/>
                      <a:pt x="586" y="285"/>
                      <a:pt x="588" y="293"/>
                    </a:cubicBezTo>
                    <a:cubicBezTo>
                      <a:pt x="606" y="354"/>
                      <a:pt x="626" y="422"/>
                      <a:pt x="523" y="469"/>
                    </a:cubicBezTo>
                    <a:cubicBezTo>
                      <a:pt x="501" y="479"/>
                      <a:pt x="481" y="486"/>
                      <a:pt x="463" y="493"/>
                    </a:cubicBezTo>
                    <a:cubicBezTo>
                      <a:pt x="391" y="522"/>
                      <a:pt x="347" y="539"/>
                      <a:pt x="298" y="643"/>
                    </a:cubicBezTo>
                    <a:cubicBezTo>
                      <a:pt x="289" y="663"/>
                      <a:pt x="280" y="682"/>
                      <a:pt x="272" y="700"/>
                    </a:cubicBezTo>
                    <a:cubicBezTo>
                      <a:pt x="233" y="788"/>
                      <a:pt x="204" y="855"/>
                      <a:pt x="124" y="855"/>
                    </a:cubicBezTo>
                    <a:close/>
                    <a:moveTo>
                      <a:pt x="540" y="49"/>
                    </a:moveTo>
                    <a:cubicBezTo>
                      <a:pt x="524" y="57"/>
                      <a:pt x="511" y="71"/>
                      <a:pt x="496" y="87"/>
                    </a:cubicBezTo>
                    <a:cubicBezTo>
                      <a:pt x="457" y="127"/>
                      <a:pt x="410" y="177"/>
                      <a:pt x="289" y="178"/>
                    </a:cubicBezTo>
                    <a:cubicBezTo>
                      <a:pt x="229" y="178"/>
                      <a:pt x="195" y="186"/>
                      <a:pt x="180" y="203"/>
                    </a:cubicBezTo>
                    <a:cubicBezTo>
                      <a:pt x="163" y="222"/>
                      <a:pt x="167" y="255"/>
                      <a:pt x="172" y="300"/>
                    </a:cubicBezTo>
                    <a:cubicBezTo>
                      <a:pt x="174" y="317"/>
                      <a:pt x="176" y="336"/>
                      <a:pt x="177" y="358"/>
                    </a:cubicBezTo>
                    <a:cubicBezTo>
                      <a:pt x="185" y="487"/>
                      <a:pt x="111" y="578"/>
                      <a:pt x="108" y="582"/>
                    </a:cubicBezTo>
                    <a:cubicBezTo>
                      <a:pt x="65" y="633"/>
                      <a:pt x="16" y="735"/>
                      <a:pt x="36" y="794"/>
                    </a:cubicBezTo>
                    <a:cubicBezTo>
                      <a:pt x="44" y="817"/>
                      <a:pt x="62" y="831"/>
                      <a:pt x="90" y="837"/>
                    </a:cubicBezTo>
                    <a:cubicBezTo>
                      <a:pt x="188" y="856"/>
                      <a:pt x="215" y="795"/>
                      <a:pt x="259" y="694"/>
                    </a:cubicBezTo>
                    <a:cubicBezTo>
                      <a:pt x="267" y="676"/>
                      <a:pt x="276" y="657"/>
                      <a:pt x="285" y="637"/>
                    </a:cubicBezTo>
                    <a:cubicBezTo>
                      <a:pt x="337" y="528"/>
                      <a:pt x="385" y="509"/>
                      <a:pt x="458" y="480"/>
                    </a:cubicBezTo>
                    <a:cubicBezTo>
                      <a:pt x="475" y="473"/>
                      <a:pt x="495" y="465"/>
                      <a:pt x="517" y="456"/>
                    </a:cubicBezTo>
                    <a:cubicBezTo>
                      <a:pt x="609" y="414"/>
                      <a:pt x="592" y="358"/>
                      <a:pt x="575" y="297"/>
                    </a:cubicBezTo>
                    <a:cubicBezTo>
                      <a:pt x="572" y="289"/>
                      <a:pt x="570" y="280"/>
                      <a:pt x="568" y="272"/>
                    </a:cubicBezTo>
                    <a:cubicBezTo>
                      <a:pt x="557" y="228"/>
                      <a:pt x="578" y="206"/>
                      <a:pt x="606" y="178"/>
                    </a:cubicBezTo>
                    <a:cubicBezTo>
                      <a:pt x="626" y="157"/>
                      <a:pt x="649" y="134"/>
                      <a:pt x="666" y="97"/>
                    </a:cubicBezTo>
                    <a:cubicBezTo>
                      <a:pt x="676" y="78"/>
                      <a:pt x="683" y="51"/>
                      <a:pt x="667" y="36"/>
                    </a:cubicBezTo>
                    <a:cubicBezTo>
                      <a:pt x="646" y="15"/>
                      <a:pt x="591" y="21"/>
                      <a:pt x="540" y="49"/>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sp>
            <p:nvSpPr>
              <p:cNvPr id="66" name="Freeform 63">
                <a:extLst>
                  <a:ext uri="{FF2B5EF4-FFF2-40B4-BE49-F238E27FC236}">
                    <a16:creationId xmlns:a16="http://schemas.microsoft.com/office/drawing/2014/main" id="{14571E29-F68F-444E-80CF-FBB0AF9CF9C8}"/>
                  </a:ext>
                </a:extLst>
              </p:cNvPr>
              <p:cNvSpPr>
                <a:spLocks/>
              </p:cNvSpPr>
              <p:nvPr/>
            </p:nvSpPr>
            <p:spPr bwMode="auto">
              <a:xfrm>
                <a:off x="1302543" y="4297362"/>
                <a:ext cx="782638" cy="1260475"/>
              </a:xfrm>
              <a:custGeom>
                <a:avLst/>
                <a:gdLst>
                  <a:gd name="T0" fmla="*/ 14 w 505"/>
                  <a:gd name="T1" fmla="*/ 814 h 814"/>
                  <a:gd name="T2" fmla="*/ 0 w 505"/>
                  <a:gd name="T3" fmla="*/ 813 h 814"/>
                  <a:gd name="T4" fmla="*/ 145 w 505"/>
                  <a:gd name="T5" fmla="*/ 393 h 814"/>
                  <a:gd name="T6" fmla="*/ 348 w 505"/>
                  <a:gd name="T7" fmla="*/ 110 h 814"/>
                  <a:gd name="T8" fmla="*/ 503 w 505"/>
                  <a:gd name="T9" fmla="*/ 0 h 814"/>
                  <a:gd name="T10" fmla="*/ 505 w 505"/>
                  <a:gd name="T11" fmla="*/ 14 h 814"/>
                  <a:gd name="T12" fmla="*/ 362 w 505"/>
                  <a:gd name="T13" fmla="*/ 114 h 814"/>
                  <a:gd name="T14" fmla="*/ 153 w 505"/>
                  <a:gd name="T15" fmla="*/ 404 h 814"/>
                  <a:gd name="T16" fmla="*/ 14 w 505"/>
                  <a:gd name="T17" fmla="*/ 81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814">
                    <a:moveTo>
                      <a:pt x="14" y="814"/>
                    </a:moveTo>
                    <a:cubicBezTo>
                      <a:pt x="0" y="813"/>
                      <a:pt x="0" y="813"/>
                      <a:pt x="0" y="813"/>
                    </a:cubicBezTo>
                    <a:cubicBezTo>
                      <a:pt x="1" y="800"/>
                      <a:pt x="18" y="485"/>
                      <a:pt x="145" y="393"/>
                    </a:cubicBezTo>
                    <a:cubicBezTo>
                      <a:pt x="284" y="291"/>
                      <a:pt x="327" y="183"/>
                      <a:pt x="348" y="110"/>
                    </a:cubicBezTo>
                    <a:cubicBezTo>
                      <a:pt x="373" y="24"/>
                      <a:pt x="498" y="1"/>
                      <a:pt x="503" y="0"/>
                    </a:cubicBezTo>
                    <a:cubicBezTo>
                      <a:pt x="505" y="14"/>
                      <a:pt x="505" y="14"/>
                      <a:pt x="505" y="14"/>
                    </a:cubicBezTo>
                    <a:cubicBezTo>
                      <a:pt x="504" y="14"/>
                      <a:pt x="384" y="36"/>
                      <a:pt x="362" y="114"/>
                    </a:cubicBezTo>
                    <a:cubicBezTo>
                      <a:pt x="340" y="189"/>
                      <a:pt x="296" y="300"/>
                      <a:pt x="153" y="404"/>
                    </a:cubicBezTo>
                    <a:cubicBezTo>
                      <a:pt x="32" y="492"/>
                      <a:pt x="14" y="811"/>
                      <a:pt x="14" y="814"/>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67" name="Freeform 64">
              <a:extLst>
                <a:ext uri="{FF2B5EF4-FFF2-40B4-BE49-F238E27FC236}">
                  <a16:creationId xmlns:a16="http://schemas.microsoft.com/office/drawing/2014/main" id="{F7DEB8D8-AD0A-4738-8E26-88BBABEC0B49}"/>
                </a:ext>
              </a:extLst>
            </p:cNvPr>
            <p:cNvSpPr>
              <a:spLocks/>
            </p:cNvSpPr>
            <p:nvPr/>
          </p:nvSpPr>
          <p:spPr bwMode="auto">
            <a:xfrm>
              <a:off x="881856" y="3052762"/>
              <a:ext cx="1192213" cy="2546350"/>
            </a:xfrm>
            <a:custGeom>
              <a:avLst/>
              <a:gdLst>
                <a:gd name="T0" fmla="*/ 574 w 769"/>
                <a:gd name="T1" fmla="*/ 31 h 1645"/>
                <a:gd name="T2" fmla="*/ 465 w 769"/>
                <a:gd name="T3" fmla="*/ 301 h 1645"/>
                <a:gd name="T4" fmla="*/ 204 w 769"/>
                <a:gd name="T5" fmla="*/ 678 h 1645"/>
                <a:gd name="T6" fmla="*/ 109 w 769"/>
                <a:gd name="T7" fmla="*/ 1065 h 1645"/>
                <a:gd name="T8" fmla="*/ 237 w 769"/>
                <a:gd name="T9" fmla="*/ 1569 h 1645"/>
                <a:gd name="T10" fmla="*/ 427 w 769"/>
                <a:gd name="T11" fmla="*/ 1098 h 1645"/>
                <a:gd name="T12" fmla="*/ 449 w 769"/>
                <a:gd name="T13" fmla="*/ 893 h 1645"/>
                <a:gd name="T14" fmla="*/ 660 w 769"/>
                <a:gd name="T15" fmla="*/ 436 h 1645"/>
                <a:gd name="T16" fmla="*/ 574 w 769"/>
                <a:gd name="T17" fmla="*/ 3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 h="1645">
                  <a:moveTo>
                    <a:pt x="574" y="31"/>
                  </a:moveTo>
                  <a:cubicBezTo>
                    <a:pt x="484" y="0"/>
                    <a:pt x="503" y="173"/>
                    <a:pt x="465" y="301"/>
                  </a:cubicBezTo>
                  <a:cubicBezTo>
                    <a:pt x="427" y="429"/>
                    <a:pt x="42" y="357"/>
                    <a:pt x="204" y="678"/>
                  </a:cubicBezTo>
                  <a:cubicBezTo>
                    <a:pt x="365" y="999"/>
                    <a:pt x="0" y="785"/>
                    <a:pt x="109" y="1065"/>
                  </a:cubicBezTo>
                  <a:cubicBezTo>
                    <a:pt x="218" y="1346"/>
                    <a:pt x="118" y="1645"/>
                    <a:pt x="237" y="1569"/>
                  </a:cubicBezTo>
                  <a:cubicBezTo>
                    <a:pt x="356" y="1493"/>
                    <a:pt x="304" y="1140"/>
                    <a:pt x="427" y="1098"/>
                  </a:cubicBezTo>
                  <a:cubicBezTo>
                    <a:pt x="551" y="1056"/>
                    <a:pt x="571" y="1007"/>
                    <a:pt x="449" y="893"/>
                  </a:cubicBezTo>
                  <a:cubicBezTo>
                    <a:pt x="326" y="779"/>
                    <a:pt x="769" y="666"/>
                    <a:pt x="660" y="436"/>
                  </a:cubicBezTo>
                  <a:cubicBezTo>
                    <a:pt x="550" y="206"/>
                    <a:pt x="678" y="66"/>
                    <a:pt x="574" y="31"/>
                  </a:cubicBezTo>
                  <a:close/>
                </a:path>
              </a:pathLst>
            </a:custGeom>
            <a:solidFill>
              <a:srgbClr val="61E5CB"/>
            </a:solidFill>
            <a:ln>
              <a:noFill/>
            </a:ln>
          </p:spPr>
          <p:txBody>
            <a:bodyPr vert="horz" wrap="square" lIns="91440" tIns="45720" rIns="91440" bIns="45720" numCol="1" anchor="t" anchorCtr="0" compatLnSpc="1">
              <a:prstTxWarp prst="textNoShape">
                <a:avLst/>
              </a:prstTxWarp>
            </a:bodyPr>
            <a:lstStyle/>
            <a:p>
              <a:endParaRPr lang="en-ID"/>
            </a:p>
          </p:txBody>
        </p:sp>
        <p:sp>
          <p:nvSpPr>
            <p:cNvPr id="68" name="Freeform 65">
              <a:extLst>
                <a:ext uri="{FF2B5EF4-FFF2-40B4-BE49-F238E27FC236}">
                  <a16:creationId xmlns:a16="http://schemas.microsoft.com/office/drawing/2014/main" id="{D2DDB75F-F7D5-457D-B9E0-6A9F3DB6DD6A}"/>
                </a:ext>
              </a:extLst>
            </p:cNvPr>
            <p:cNvSpPr>
              <a:spLocks/>
            </p:cNvSpPr>
            <p:nvPr/>
          </p:nvSpPr>
          <p:spPr bwMode="auto">
            <a:xfrm>
              <a:off x="1167606" y="3721100"/>
              <a:ext cx="534988" cy="1739900"/>
            </a:xfrm>
            <a:custGeom>
              <a:avLst/>
              <a:gdLst>
                <a:gd name="T0" fmla="*/ 108 w 345"/>
                <a:gd name="T1" fmla="*/ 1123 h 1123"/>
                <a:gd name="T2" fmla="*/ 90 w 345"/>
                <a:gd name="T3" fmla="*/ 603 h 1123"/>
                <a:gd name="T4" fmla="*/ 155 w 345"/>
                <a:gd name="T5" fmla="*/ 218 h 1123"/>
                <a:gd name="T6" fmla="*/ 340 w 345"/>
                <a:gd name="T7" fmla="*/ 0 h 1123"/>
                <a:gd name="T8" fmla="*/ 345 w 345"/>
                <a:gd name="T9" fmla="*/ 14 h 1123"/>
                <a:gd name="T10" fmla="*/ 170 w 345"/>
                <a:gd name="T11" fmla="*/ 217 h 1123"/>
                <a:gd name="T12" fmla="*/ 97 w 345"/>
                <a:gd name="T13" fmla="*/ 615 h 1123"/>
                <a:gd name="T14" fmla="*/ 122 w 345"/>
                <a:gd name="T15" fmla="*/ 1120 h 1123"/>
                <a:gd name="T16" fmla="*/ 108 w 345"/>
                <a:gd name="T17"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1123">
                  <a:moveTo>
                    <a:pt x="108" y="1123"/>
                  </a:moveTo>
                  <a:cubicBezTo>
                    <a:pt x="97" y="1076"/>
                    <a:pt x="0" y="654"/>
                    <a:pt x="90" y="603"/>
                  </a:cubicBezTo>
                  <a:cubicBezTo>
                    <a:pt x="170" y="558"/>
                    <a:pt x="168" y="383"/>
                    <a:pt x="155" y="218"/>
                  </a:cubicBezTo>
                  <a:cubicBezTo>
                    <a:pt x="144" y="72"/>
                    <a:pt x="332" y="3"/>
                    <a:pt x="340" y="0"/>
                  </a:cubicBezTo>
                  <a:cubicBezTo>
                    <a:pt x="345" y="14"/>
                    <a:pt x="345" y="14"/>
                    <a:pt x="345" y="14"/>
                  </a:cubicBezTo>
                  <a:cubicBezTo>
                    <a:pt x="343" y="14"/>
                    <a:pt x="160" y="81"/>
                    <a:pt x="170" y="217"/>
                  </a:cubicBezTo>
                  <a:cubicBezTo>
                    <a:pt x="182" y="386"/>
                    <a:pt x="184" y="566"/>
                    <a:pt x="97" y="615"/>
                  </a:cubicBezTo>
                  <a:cubicBezTo>
                    <a:pt x="29" y="654"/>
                    <a:pt x="92" y="993"/>
                    <a:pt x="122" y="1120"/>
                  </a:cubicBezTo>
                  <a:lnTo>
                    <a:pt x="108" y="1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0" name="Freeform 71">
              <a:extLst>
                <a:ext uri="{FF2B5EF4-FFF2-40B4-BE49-F238E27FC236}">
                  <a16:creationId xmlns:a16="http://schemas.microsoft.com/office/drawing/2014/main" id="{C6ABB07E-C3BA-454F-A576-A415653DFA1B}"/>
                </a:ext>
              </a:extLst>
            </p:cNvPr>
            <p:cNvSpPr>
              <a:spLocks/>
            </p:cNvSpPr>
            <p:nvPr/>
          </p:nvSpPr>
          <p:spPr bwMode="auto">
            <a:xfrm>
              <a:off x="793054" y="5219699"/>
              <a:ext cx="855202" cy="766762"/>
            </a:xfrm>
            <a:custGeom>
              <a:avLst/>
              <a:gdLst>
                <a:gd name="T0" fmla="*/ 1025 w 1025"/>
                <a:gd name="T1" fmla="*/ 0 h 919"/>
                <a:gd name="T2" fmla="*/ 783 w 1025"/>
                <a:gd name="T3" fmla="*/ 919 h 919"/>
                <a:gd name="T4" fmla="*/ 242 w 1025"/>
                <a:gd name="T5" fmla="*/ 919 h 919"/>
                <a:gd name="T6" fmla="*/ 0 w 1025"/>
                <a:gd name="T7" fmla="*/ 0 h 919"/>
                <a:gd name="T8" fmla="*/ 1025 w 1025"/>
                <a:gd name="T9" fmla="*/ 0 h 919"/>
              </a:gdLst>
              <a:ahLst/>
              <a:cxnLst>
                <a:cxn ang="0">
                  <a:pos x="T0" y="T1"/>
                </a:cxn>
                <a:cxn ang="0">
                  <a:pos x="T2" y="T3"/>
                </a:cxn>
                <a:cxn ang="0">
                  <a:pos x="T4" y="T5"/>
                </a:cxn>
                <a:cxn ang="0">
                  <a:pos x="T6" y="T7"/>
                </a:cxn>
                <a:cxn ang="0">
                  <a:pos x="T8" y="T9"/>
                </a:cxn>
              </a:cxnLst>
              <a:rect l="0" t="0" r="r" b="b"/>
              <a:pathLst>
                <a:path w="1025" h="919">
                  <a:moveTo>
                    <a:pt x="1025" y="0"/>
                  </a:moveTo>
                  <a:lnTo>
                    <a:pt x="783" y="919"/>
                  </a:lnTo>
                  <a:lnTo>
                    <a:pt x="242" y="919"/>
                  </a:lnTo>
                  <a:lnTo>
                    <a:pt x="0" y="0"/>
                  </a:lnTo>
                  <a:lnTo>
                    <a:pt x="102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67">
              <a:extLst>
                <a:ext uri="{FF2B5EF4-FFF2-40B4-BE49-F238E27FC236}">
                  <a16:creationId xmlns:a16="http://schemas.microsoft.com/office/drawing/2014/main" id="{36AF4B7D-F88F-4A8C-AD07-D27465990235}"/>
                </a:ext>
              </a:extLst>
            </p:cNvPr>
            <p:cNvSpPr>
              <a:spLocks/>
            </p:cNvSpPr>
            <p:nvPr/>
          </p:nvSpPr>
          <p:spPr bwMode="auto">
            <a:xfrm>
              <a:off x="793054" y="5219698"/>
              <a:ext cx="842963" cy="765175"/>
            </a:xfrm>
            <a:custGeom>
              <a:avLst/>
              <a:gdLst>
                <a:gd name="T0" fmla="*/ 543 w 543"/>
                <a:gd name="T1" fmla="*/ 0 h 487"/>
                <a:gd name="T2" fmla="*/ 261 w 543"/>
                <a:gd name="T3" fmla="*/ 487 h 487"/>
                <a:gd name="T4" fmla="*/ 128 w 543"/>
                <a:gd name="T5" fmla="*/ 487 h 487"/>
                <a:gd name="T6" fmla="*/ 0 w 543"/>
                <a:gd name="T7" fmla="*/ 0 h 487"/>
                <a:gd name="T8" fmla="*/ 543 w 543"/>
                <a:gd name="T9" fmla="*/ 0 h 487"/>
              </a:gdLst>
              <a:ahLst/>
              <a:cxnLst>
                <a:cxn ang="0">
                  <a:pos x="T0" y="T1"/>
                </a:cxn>
                <a:cxn ang="0">
                  <a:pos x="T2" y="T3"/>
                </a:cxn>
                <a:cxn ang="0">
                  <a:pos x="T4" y="T5"/>
                </a:cxn>
                <a:cxn ang="0">
                  <a:pos x="T6" y="T7"/>
                </a:cxn>
                <a:cxn ang="0">
                  <a:pos x="T8" y="T9"/>
                </a:cxn>
              </a:cxnLst>
              <a:rect l="0" t="0" r="r" b="b"/>
              <a:pathLst>
                <a:path w="543" h="487">
                  <a:moveTo>
                    <a:pt x="543" y="0"/>
                  </a:moveTo>
                  <a:cubicBezTo>
                    <a:pt x="543" y="0"/>
                    <a:pt x="261" y="53"/>
                    <a:pt x="261" y="487"/>
                  </a:cubicBezTo>
                  <a:cubicBezTo>
                    <a:pt x="128" y="487"/>
                    <a:pt x="128" y="487"/>
                    <a:pt x="128" y="487"/>
                  </a:cubicBezTo>
                  <a:cubicBezTo>
                    <a:pt x="0" y="0"/>
                    <a:pt x="0" y="0"/>
                    <a:pt x="0" y="0"/>
                  </a:cubicBezTo>
                  <a:lnTo>
                    <a:pt x="543" y="0"/>
                  </a:lnTo>
                  <a:close/>
                </a:path>
              </a:pathLst>
            </a:custGeom>
            <a:solidFill>
              <a:srgbClr val="452C4A">
                <a:alpha val="34000"/>
              </a:srgbClr>
            </a:solidFill>
            <a:ln>
              <a:noFill/>
            </a:ln>
          </p:spPr>
          <p:txBody>
            <a:bodyPr vert="horz" wrap="square" lIns="91440" tIns="45720" rIns="91440" bIns="45720" numCol="1" anchor="t" anchorCtr="0" compatLnSpc="1">
              <a:prstTxWarp prst="textNoShape">
                <a:avLst/>
              </a:prstTxWarp>
            </a:bodyPr>
            <a:lstStyle/>
            <a:p>
              <a:endParaRPr lang="en-ID"/>
            </a:p>
          </p:txBody>
        </p:sp>
      </p:grpSp>
    </p:spTree>
    <p:extLst>
      <p:ext uri="{BB962C8B-B14F-4D97-AF65-F5344CB8AC3E}">
        <p14:creationId xmlns:p14="http://schemas.microsoft.com/office/powerpoint/2010/main" val="264416381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1705</TotalTime>
  <Words>1071</Words>
  <Application>Microsoft Office PowerPoint</Application>
  <PresentationFormat>Widescreen</PresentationFormat>
  <Paragraphs>143</Paragraphs>
  <Slides>29</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Franklin Gothic Book</vt:lpstr>
      <vt:lpstr>Segoe UI</vt:lpstr>
      <vt:lpstr>Office Theme</vt:lpstr>
      <vt:lpstr>PowerPoint Presentation</vt:lpstr>
      <vt:lpstr>PowerPoint Presentation</vt:lpstr>
      <vt:lpstr>Stake Holder</vt:lpstr>
      <vt:lpstr>Mahasiswa</vt:lpstr>
      <vt:lpstr>Dosen</vt:lpstr>
      <vt:lpstr>Administrator</vt:lpstr>
      <vt:lpstr>PowerPoint Presentation</vt:lpstr>
      <vt:lpstr>PowerPoint Presentation</vt:lpstr>
      <vt:lpstr>Fitur Untuk Mahasiswa</vt:lpstr>
      <vt:lpstr>PowerPoint Presentation</vt:lpstr>
      <vt:lpstr>PowerPoint Presentation</vt:lpstr>
      <vt:lpstr>PowerPoint Presentation</vt:lpstr>
      <vt:lpstr>PowerPoint Presentation</vt:lpstr>
      <vt:lpstr>PowerPoint Presentation</vt:lpstr>
      <vt:lpstr>PowerPoint Presentation</vt:lpstr>
      <vt:lpstr>Fitur Untuk Dosen</vt:lpstr>
      <vt:lpstr>PowerPoint Presentation</vt:lpstr>
      <vt:lpstr>PowerPoint Presentation</vt:lpstr>
      <vt:lpstr>PowerPoint Presentation</vt:lpstr>
      <vt:lpstr>PowerPoint Presentation</vt:lpstr>
      <vt:lpstr>PowerPoint Presentation</vt:lpstr>
      <vt:lpstr>Fitur Untuk Administrator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bayu adi pramana</cp:lastModifiedBy>
  <cp:revision>996</cp:revision>
  <dcterms:created xsi:type="dcterms:W3CDTF">2019-07-10T03:07:26Z</dcterms:created>
  <dcterms:modified xsi:type="dcterms:W3CDTF">2020-05-28T13:22:31Z</dcterms:modified>
</cp:coreProperties>
</file>