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DE42E99-FB05-4913-8A30-AB1BF1109D7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301C685-B4E0-4410-A0CC-5203978587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facebook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ilfen-share.blogspot.com/2014/03/10.Perusahaan.Terkayadi.Bidang.Teknologi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67" y="-99392"/>
            <a:ext cx="8305800" cy="1143000"/>
          </a:xfrm>
        </p:spPr>
        <p:txBody>
          <a:bodyPr/>
          <a:lstStyle/>
          <a:p>
            <a:r>
              <a:rPr lang="en-US" dirty="0" smtClean="0"/>
              <a:t>               1. Dennis </a:t>
            </a:r>
            <a:r>
              <a:rPr lang="en-US" dirty="0" err="1" smtClean="0"/>
              <a:t>Ritche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1749" y="33569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Dennis Ritchie (1941-2011)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programmer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america.Sir</a:t>
            </a:r>
            <a:r>
              <a:rPr lang="en-US" sz="1600" dirty="0"/>
              <a:t>. Ritchie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“C”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pendiri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unix</a:t>
            </a:r>
            <a:r>
              <a:rPr lang="en-US" sz="1600" dirty="0"/>
              <a:t>. 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Dennis Ritchie </a:t>
            </a:r>
            <a:r>
              <a:rPr lang="en-US" sz="1600" dirty="0" err="1"/>
              <a:t>mengubah</a:t>
            </a:r>
            <a:r>
              <a:rPr lang="en-US" sz="1600" dirty="0"/>
              <a:t> era digital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 “C”. Lisp, Visual Basic, Pascal, COBOL, Turbo </a:t>
            </a:r>
            <a:r>
              <a:rPr lang="en-US" sz="1600" dirty="0" err="1"/>
              <a:t>pascal</a:t>
            </a:r>
            <a:r>
              <a:rPr lang="en-US" sz="1600" dirty="0"/>
              <a:t> 7.0, PL/1, ADA,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di </a:t>
            </a: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C . </a:t>
            </a:r>
            <a:r>
              <a:rPr lang="en-US" sz="1600" dirty="0" err="1"/>
              <a:t>bahasa</a:t>
            </a:r>
            <a:r>
              <a:rPr lang="en-US" sz="1600" dirty="0"/>
              <a:t>  “C”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pemrogramn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orang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belajar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C:\Users\smkan\Documents\CRUD2021\iPortfolio\assets\img\bayu\dennis_ritch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32" y="1052736"/>
            <a:ext cx="2016224" cy="21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6624736" cy="924712"/>
          </a:xfrm>
        </p:spPr>
        <p:txBody>
          <a:bodyPr/>
          <a:lstStyle/>
          <a:p>
            <a:r>
              <a:rPr lang="en-US" dirty="0" smtClean="0"/>
              <a:t>   2. Mark </a:t>
            </a:r>
            <a:r>
              <a:rPr lang="en-US" dirty="0" err="1" smtClean="0"/>
              <a:t>Zuckerberg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4005064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Mark </a:t>
            </a:r>
            <a:r>
              <a:rPr lang="en-US" sz="1600" dirty="0" err="1"/>
              <a:t>Zuckerberg</a:t>
            </a:r>
            <a:r>
              <a:rPr lang="en-US" sz="1600" dirty="0"/>
              <a:t> </a:t>
            </a:r>
            <a:r>
              <a:rPr lang="en-US" sz="1600" dirty="0" err="1"/>
              <a:t>mendirikan</a:t>
            </a:r>
            <a:r>
              <a:rPr lang="en-US" sz="1600" dirty="0"/>
              <a:t> </a:t>
            </a:r>
            <a:r>
              <a:rPr lang="en-US" sz="1600" dirty="0">
                <a:hlinkClick r:id="rId2"/>
              </a:rPr>
              <a:t>Facebook.com</a:t>
            </a:r>
            <a:r>
              <a:rPr lang="en-US" sz="1600" dirty="0"/>
              <a:t> 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dia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berumur</a:t>
            </a:r>
            <a:r>
              <a:rPr lang="en-US" sz="1600" dirty="0"/>
              <a:t> 20 </a:t>
            </a:r>
            <a:r>
              <a:rPr lang="en-US" sz="1600" dirty="0" err="1"/>
              <a:t>tahun</a:t>
            </a:r>
            <a:r>
              <a:rPr lang="en-US" sz="1600" dirty="0"/>
              <a:t>. Mark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temannya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harvard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facebook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 </a:t>
            </a:r>
            <a:r>
              <a:rPr lang="en-US" sz="1600" dirty="0">
                <a:hlinkClick r:id="rId2"/>
              </a:rPr>
              <a:t>facebook.com</a:t>
            </a:r>
            <a:r>
              <a:rPr lang="en-US" sz="1600" dirty="0"/>
              <a:t> di </a:t>
            </a:r>
            <a:r>
              <a:rPr lang="en-US" sz="1600" dirty="0" err="1"/>
              <a:t>mulai</a:t>
            </a:r>
            <a:r>
              <a:rPr lang="en-US" sz="1600" dirty="0"/>
              <a:t>, </a:t>
            </a:r>
            <a:r>
              <a:rPr lang="en-US" sz="1600" dirty="0" err="1"/>
              <a:t>facebook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di </a:t>
            </a:r>
            <a:r>
              <a:rPr lang="en-US" sz="1600" dirty="0" err="1"/>
              <a:t>gunakan</a:t>
            </a:r>
            <a:r>
              <a:rPr lang="en-US" sz="1600" dirty="0"/>
              <a:t> di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kampus</a:t>
            </a:r>
            <a:r>
              <a:rPr lang="en-US" sz="1600" dirty="0"/>
              <a:t>. </a:t>
            </a:r>
            <a:r>
              <a:rPr lang="en-US" sz="1600" u="sng" dirty="0"/>
              <a:t>Facebook website</a:t>
            </a:r>
            <a:r>
              <a:rPr lang="en-US" sz="1600" dirty="0"/>
              <a:t> 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di </a:t>
            </a: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C++ </a:t>
            </a:r>
            <a:r>
              <a:rPr lang="en-US" sz="1600" dirty="0" err="1"/>
              <a:t>dan</a:t>
            </a:r>
            <a:r>
              <a:rPr lang="en-US" sz="1600" dirty="0"/>
              <a:t> PHP.</a:t>
            </a:r>
          </a:p>
        </p:txBody>
      </p:sp>
      <p:pic>
        <p:nvPicPr>
          <p:cNvPr id="2050" name="Picture 2" descr="C:\Users\smkan\Documents\CRUD2021\iPortfolio\assets\img\bayu\Mark-Zuckerberg-507402-1-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216024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44816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  3. Steve Wozniak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453006" y="4149080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Apple </a:t>
            </a:r>
            <a:r>
              <a:rPr lang="en-US" dirty="0" err="1"/>
              <a:t>Inc</a:t>
            </a:r>
            <a:r>
              <a:rPr lang="en-US" dirty="0"/>
              <a:t>, -</a:t>
            </a:r>
            <a:r>
              <a:rPr lang="en-US" dirty="0" err="1"/>
              <a:t>steve</a:t>
            </a:r>
            <a:r>
              <a:rPr lang="en-US" dirty="0"/>
              <a:t> Wozniak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ilmuwan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programmer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1976 </a:t>
            </a:r>
            <a:r>
              <a:rPr lang="en-US" dirty="0" err="1"/>
              <a:t>Woz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Jobs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hardware 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papaan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, dam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Apple 1. </a:t>
            </a:r>
          </a:p>
        </p:txBody>
      </p:sp>
      <p:pic>
        <p:nvPicPr>
          <p:cNvPr id="3074" name="Picture 2" descr="C:\Users\smkan\Documents\CRUD2021\iPortfolio\assets\img\bayu\1296071-steve_wozniak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1628800"/>
            <a:ext cx="244827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305800" cy="1143000"/>
          </a:xfrm>
        </p:spPr>
        <p:txBody>
          <a:bodyPr/>
          <a:lstStyle/>
          <a:p>
            <a:r>
              <a:rPr lang="en-US" dirty="0" smtClean="0"/>
              <a:t>                 4. Bill Gates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6157" y="342900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Bill Gates: </a:t>
            </a:r>
            <a:r>
              <a:rPr lang="en-US" sz="1400" dirty="0" err="1"/>
              <a:t>pendiri</a:t>
            </a:r>
            <a:r>
              <a:rPr lang="en-US" sz="1400" dirty="0"/>
              <a:t> </a:t>
            </a:r>
            <a:r>
              <a:rPr lang="en-US" sz="1400" dirty="0" err="1"/>
              <a:t>perusahan</a:t>
            </a:r>
            <a:r>
              <a:rPr lang="en-US" sz="1400" dirty="0"/>
              <a:t> </a:t>
            </a:r>
            <a:r>
              <a:rPr lang="en-US" sz="1400" dirty="0" err="1"/>
              <a:t>terbesar</a:t>
            </a:r>
            <a:r>
              <a:rPr lang="en-US" sz="1400" dirty="0"/>
              <a:t> di </a:t>
            </a: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microsoft</a:t>
            </a:r>
            <a:r>
              <a:rPr lang="en-US" sz="1400" dirty="0"/>
              <a:t> , </a:t>
            </a:r>
            <a:r>
              <a:rPr lang="en-US" sz="1400" dirty="0" err="1"/>
              <a:t>dia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pemilik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Gates Foundation. Bill gates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 </a:t>
            </a:r>
          </a:p>
          <a:p>
            <a:r>
              <a:rPr lang="en-US" sz="1400" b="1" dirty="0">
                <a:hlinkClick r:id="rId2"/>
              </a:rPr>
              <a:t>10 Perusahaan </a:t>
            </a:r>
            <a:r>
              <a:rPr lang="en-US" sz="1400" b="1" dirty="0" err="1">
                <a:hlinkClick r:id="rId2"/>
              </a:rPr>
              <a:t>Terkaya</a:t>
            </a:r>
            <a:r>
              <a:rPr lang="en-US" sz="1400" b="1" dirty="0">
                <a:hlinkClick r:id="rId2"/>
              </a:rPr>
              <a:t> di </a:t>
            </a:r>
            <a:r>
              <a:rPr lang="en-US" sz="1400" b="1" dirty="0" err="1">
                <a:hlinkClick r:id="rId2"/>
              </a:rPr>
              <a:t>Bidang</a:t>
            </a:r>
            <a:r>
              <a:rPr lang="en-US" sz="1400" b="1" dirty="0">
                <a:hlinkClick r:id="rId2"/>
              </a:rPr>
              <a:t> </a:t>
            </a:r>
            <a:r>
              <a:rPr lang="en-US" sz="1400" b="1" dirty="0" err="1">
                <a:hlinkClick r:id="rId2"/>
              </a:rPr>
              <a:t>Teknologi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Bill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di </a:t>
            </a:r>
            <a:r>
              <a:rPr lang="en-US" sz="1400" dirty="0" err="1"/>
              <a:t>bidang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dia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berumur</a:t>
            </a:r>
            <a:r>
              <a:rPr lang="en-US" sz="1400" dirty="0"/>
              <a:t> 13 </a:t>
            </a:r>
            <a:r>
              <a:rPr lang="en-US" sz="1400" dirty="0" err="1"/>
              <a:t>tahun</a:t>
            </a:r>
            <a:r>
              <a:rPr lang="en-US" sz="1400" dirty="0"/>
              <a:t>.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dia</a:t>
            </a:r>
            <a:r>
              <a:rPr lang="en-US" sz="1400" dirty="0"/>
              <a:t> </a:t>
            </a:r>
            <a:r>
              <a:rPr lang="en-US" sz="1400" dirty="0" err="1"/>
              <a:t>berumur</a:t>
            </a:r>
            <a:r>
              <a:rPr lang="en-US" sz="1400" dirty="0"/>
              <a:t> 17 Bill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Traf</a:t>
            </a:r>
            <a:r>
              <a:rPr lang="en-US" sz="1400" dirty="0"/>
              <a:t>-o-data.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dia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berumur</a:t>
            </a:r>
            <a:r>
              <a:rPr lang="en-US" sz="1400" dirty="0"/>
              <a:t> 20 , Bill gates </a:t>
            </a:r>
            <a:r>
              <a:rPr lang="en-US" sz="1400" dirty="0" err="1"/>
              <a:t>mendirikan</a:t>
            </a:r>
            <a:r>
              <a:rPr lang="en-US" sz="1400" dirty="0"/>
              <a:t> Microsoft Inc.</a:t>
            </a:r>
          </a:p>
          <a:p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i="1" dirty="0"/>
              <a:t>“Measuring programming progress by lines of code is like measuring aircraft building progress by weight” – Bill Gates</a:t>
            </a:r>
            <a:endParaRPr lang="en-US" sz="1400" dirty="0"/>
          </a:p>
        </p:txBody>
      </p:sp>
      <p:pic>
        <p:nvPicPr>
          <p:cNvPr id="4098" name="Picture 2" descr="C:\Users\smkan\Documents\CRUD2021\iPortfolio\assets\img\bayu\billg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25" y="1196752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7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51" y="-24474"/>
            <a:ext cx="8305800" cy="1143000"/>
          </a:xfrm>
        </p:spPr>
        <p:txBody>
          <a:bodyPr/>
          <a:lstStyle/>
          <a:p>
            <a:r>
              <a:rPr lang="en-US" dirty="0" smtClean="0"/>
              <a:t>            5. Linus Torvalds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084" y="3501008"/>
            <a:ext cx="66247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Dan yang </a:t>
            </a:r>
            <a:r>
              <a:rPr lang="en-US" sz="1200" dirty="0" err="1"/>
              <a:t>terakhir</a:t>
            </a:r>
            <a:r>
              <a:rPr lang="en-US" sz="1200" dirty="0"/>
              <a:t>, programmer </a:t>
            </a:r>
            <a:r>
              <a:rPr lang="en-US" sz="1200" dirty="0" err="1"/>
              <a:t>favorit</a:t>
            </a:r>
            <a:r>
              <a:rPr lang="en-US" sz="1200" dirty="0"/>
              <a:t> </a:t>
            </a:r>
            <a:r>
              <a:rPr lang="en-US" sz="1200" dirty="0" err="1"/>
              <a:t>gua</a:t>
            </a:r>
            <a:r>
              <a:rPr lang="en-US" sz="1200" dirty="0"/>
              <a:t>, Linus </a:t>
            </a:r>
            <a:r>
              <a:rPr lang="en-US" sz="1200" dirty="0" err="1"/>
              <a:t>Trovalds</a:t>
            </a:r>
            <a:r>
              <a:rPr lang="en-US" sz="1200" dirty="0"/>
              <a:t>.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seorang</a:t>
            </a:r>
            <a:r>
              <a:rPr lang="en-US" sz="1200" dirty="0"/>
              <a:t> engineer , hacker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koordinator</a:t>
            </a:r>
            <a:r>
              <a:rPr lang="en-US" sz="1200" dirty="0"/>
              <a:t> </a:t>
            </a:r>
            <a:r>
              <a:rPr lang="en-US" sz="1200" dirty="0" err="1"/>
              <a:t>projek</a:t>
            </a:r>
            <a:r>
              <a:rPr lang="en-US" sz="1200" dirty="0"/>
              <a:t>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di </a:t>
            </a:r>
            <a:r>
              <a:rPr lang="en-US" sz="1200" dirty="0" err="1"/>
              <a:t>tahun</a:t>
            </a:r>
            <a:r>
              <a:rPr lang="en-US" sz="1200" dirty="0"/>
              <a:t> 1991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mengeluarkan</a:t>
            </a:r>
            <a:r>
              <a:rPr lang="en-US" sz="1200" dirty="0"/>
              <a:t> Linux 0.11 yang di </a:t>
            </a:r>
            <a:r>
              <a:rPr lang="en-US" sz="1200" dirty="0" err="1"/>
              <a:t>tulis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C. Linux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20+ platform.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linux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yang </a:t>
            </a:r>
            <a:r>
              <a:rPr lang="en-US" sz="1200" dirty="0" err="1"/>
              <a:t>opensorce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gratis.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i="1" dirty="0"/>
              <a:t>“Most good programmers do programming not because they expect</a:t>
            </a:r>
            <a:br>
              <a:rPr lang="en-US" sz="1200" b="1" i="1" dirty="0"/>
            </a:br>
            <a:r>
              <a:rPr lang="en-US" sz="1200" b="1" i="1" dirty="0"/>
              <a:t>to get paid or get adulation by the public, but because it is fun to program” – Linus Torvalds</a:t>
            </a:r>
            <a:endParaRPr lang="en-US" sz="1200" dirty="0"/>
          </a:p>
        </p:txBody>
      </p:sp>
      <p:pic>
        <p:nvPicPr>
          <p:cNvPr id="5122" name="Picture 2" descr="C:\Users\smkan\Documents\CRUD2021\iPortfolio\assets\img\bayu\linus-torval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92" y="1174306"/>
            <a:ext cx="199072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2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52</TotalTime>
  <Words>113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PowerPoint Presentation</vt:lpstr>
      <vt:lpstr>               1. Dennis Ritche</vt:lpstr>
      <vt:lpstr>   2. Mark Zuckerberg</vt:lpstr>
      <vt:lpstr>   3. Steve Wozniak</vt:lpstr>
      <vt:lpstr>                 4. Bill Gates</vt:lpstr>
      <vt:lpstr>            5. Linus Torvalds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2021-08-02T07:14:01Z</dcterms:created>
  <dcterms:modified xsi:type="dcterms:W3CDTF">2021-08-02T08:06:30Z</dcterms:modified>
</cp:coreProperties>
</file>