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572A-4EFB-4297-B7D3-EF3DBB7DF03A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F29-5D91-43D3-9BD7-C222ED271E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572A-4EFB-4297-B7D3-EF3DBB7DF03A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F29-5D91-43D3-9BD7-C222ED271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572A-4EFB-4297-B7D3-EF3DBB7DF03A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F29-5D91-43D3-9BD7-C222ED271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572A-4EFB-4297-B7D3-EF3DBB7DF03A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F29-5D91-43D3-9BD7-C222ED271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572A-4EFB-4297-B7D3-EF3DBB7DF03A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F29-5D91-43D3-9BD7-C222ED271E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572A-4EFB-4297-B7D3-EF3DBB7DF03A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F29-5D91-43D3-9BD7-C222ED271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572A-4EFB-4297-B7D3-EF3DBB7DF03A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F29-5D91-43D3-9BD7-C222ED271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572A-4EFB-4297-B7D3-EF3DBB7DF03A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F29-5D91-43D3-9BD7-C222ED271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572A-4EFB-4297-B7D3-EF3DBB7DF03A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F29-5D91-43D3-9BD7-C222ED271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572A-4EFB-4297-B7D3-EF3DBB7DF03A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F29-5D91-43D3-9BD7-C222ED271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572A-4EFB-4297-B7D3-EF3DBB7DF03A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2A68F29-5D91-43D3-9BD7-C222ED271E7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D6B572A-4EFB-4297-B7D3-EF3DBB7DF03A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A68F29-5D91-43D3-9BD7-C222ED271E7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0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04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2</cp:revision>
  <dcterms:created xsi:type="dcterms:W3CDTF">2021-08-02T08:32:22Z</dcterms:created>
  <dcterms:modified xsi:type="dcterms:W3CDTF">2021-08-02T09:09:41Z</dcterms:modified>
</cp:coreProperties>
</file>