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27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18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7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86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9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183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7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9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8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03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84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8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1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D11FA5-58BA-4C1D-8184-402F31BEB30F}" type="datetimeFigureOut">
              <a:rPr lang="en-ID" smtClean="0"/>
              <a:t>14/01/2024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56F3-2115-4AF5-9DF6-831680F05E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64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692-7613-D2AE-E0A9-01546A16F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MISSION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EF4F6-06FB-877F-9258-DCA5DE427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Bayu</a:t>
            </a:r>
            <a:r>
              <a:rPr lang="en-US" dirty="0"/>
              <a:t> Al-</a:t>
            </a:r>
            <a:r>
              <a:rPr lang="en-US" dirty="0" err="1"/>
              <a:t>Usairy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030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A71C-E397-4A89-E3FE-EF1543A4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SS </a:t>
            </a:r>
            <a:r>
              <a:rPr lang="en-US" sz="44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tampilan</a:t>
            </a:r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landing page</a:t>
            </a:r>
            <a:b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8DD10-18A9-4852-7092-3A326317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02" y="2000221"/>
            <a:ext cx="8388768" cy="4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C5C4-C1BE-283C-B0DE-E1693DC6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SS </a:t>
            </a:r>
            <a:r>
              <a:rPr lang="en-US" sz="44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tampilan</a:t>
            </a:r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html</a:t>
            </a:r>
            <a:b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9E405-4891-29C1-8600-3927F806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1" y="1221465"/>
            <a:ext cx="8965673" cy="50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491A-AB33-87BA-8F8B-753AA466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SS </a:t>
            </a:r>
            <a:r>
              <a:rPr lang="en-US" sz="44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tampilan</a:t>
            </a:r>
            <a:r>
              <a:rPr lang="en-US" sz="4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128FC-5045-3E08-73DE-F0C13E03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37" y="1152982"/>
            <a:ext cx="7649588" cy="4300793"/>
          </a:xfrm>
          <a:prstGeom prst="rect">
            <a:avLst/>
          </a:prstGeom>
        </p:spPr>
      </p:pic>
      <p:sp>
        <p:nvSpPr>
          <p:cNvPr id="5" name="Google Shape;1318;g264d3108e8d_0_1346">
            <a:extLst>
              <a:ext uri="{FF2B5EF4-FFF2-40B4-BE49-F238E27FC236}">
                <a16:creationId xmlns:a16="http://schemas.microsoft.com/office/drawing/2014/main" id="{787B3478-9B42-8221-69C1-A44EDF57E795}"/>
              </a:ext>
            </a:extLst>
          </p:cNvPr>
          <p:cNvSpPr txBox="1"/>
          <p:nvPr/>
        </p:nvSpPr>
        <p:spPr>
          <a:xfrm>
            <a:off x="1329550" y="5643786"/>
            <a:ext cx="65901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jadikan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advance mission.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Sehingga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terlihat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sangat </a:t>
            </a:r>
            <a:r>
              <a:rPr lang="en-US" sz="15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penuh</a:t>
            </a:r>
            <a:r>
              <a:rPr lang="en-US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56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Poppins</vt:lpstr>
      <vt:lpstr>Wingdings 3</vt:lpstr>
      <vt:lpstr>Ion</vt:lpstr>
      <vt:lpstr>BASIC MISSION</vt:lpstr>
      <vt:lpstr>SS tampilan landing page </vt:lpstr>
      <vt:lpstr>SS tampilan html </vt:lpstr>
      <vt:lpstr>SS tampilan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MISSION</dc:title>
  <dc:creator>asus</dc:creator>
  <cp:lastModifiedBy>asus</cp:lastModifiedBy>
  <cp:revision>1</cp:revision>
  <dcterms:created xsi:type="dcterms:W3CDTF">2024-01-14T14:31:29Z</dcterms:created>
  <dcterms:modified xsi:type="dcterms:W3CDTF">2024-01-14T14:33:03Z</dcterms:modified>
</cp:coreProperties>
</file>