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76" r:id="rId5"/>
    <p:sldId id="278" r:id="rId6"/>
    <p:sldId id="279" r:id="rId7"/>
    <p:sldId id="258" r:id="rId8"/>
    <p:sldId id="259" r:id="rId9"/>
    <p:sldId id="260" r:id="rId10"/>
    <p:sldId id="267" r:id="rId11"/>
    <p:sldId id="265" r:id="rId12"/>
    <p:sldId id="266" r:id="rId13"/>
    <p:sldId id="280" r:id="rId14"/>
    <p:sldId id="275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57220" autoAdjust="0"/>
  </p:normalViewPr>
  <p:slideViewPr>
    <p:cSldViewPr snapToGrid="0">
      <p:cViewPr>
        <p:scale>
          <a:sx n="50" d="100"/>
          <a:sy n="50" d="100"/>
        </p:scale>
        <p:origin x="-1956" y="-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7B66D-5C78-482E-BFCE-A318703AE7B5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936F4-BCE1-49CB-9276-6A9AA70DF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4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936F4-BCE1-49CB-9276-6A9AA70DF1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kebebasan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berkomentar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menyebabkan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mengontrol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perkataannya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perkataan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tulisan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disebabkan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sosial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936F4-BCE1-49CB-9276-6A9AA70DF1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33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Usahakan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pelayanan</a:t>
            </a:r>
            <a:r>
              <a:rPr lang="en-US" baseline="0" dirty="0" smtClean="0"/>
              <a:t>, file, 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registrasi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936F4-BCE1-49CB-9276-6A9AA70DF1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760" y="3912840"/>
            <a:ext cx="82292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4580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2876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5" name="Pictur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760" y="128556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760" y="1285560"/>
            <a:ext cx="630252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28760" y="1285920"/>
            <a:ext cx="8229240" cy="502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886040" y="590400"/>
            <a:ext cx="5943240" cy="26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2876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28760" y="1285920"/>
            <a:ext cx="8229240" cy="502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4580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28760" y="3912840"/>
            <a:ext cx="82292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28760" y="3912840"/>
            <a:ext cx="82292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4580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2876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760" y="1285560"/>
            <a:ext cx="6302520" cy="502884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760" y="1285560"/>
            <a:ext cx="630252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1886040" y="590400"/>
            <a:ext cx="5943240" cy="26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876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5028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45800" y="391284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2876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45800" y="1285920"/>
            <a:ext cx="401580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760" y="3912840"/>
            <a:ext cx="8229240" cy="2398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0" y="571320"/>
            <a:ext cx="9143640" cy="642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000000"/>
              </a:gs>
              <a:gs pos="100000">
                <a:srgbClr val="696969"/>
              </a:gs>
            </a:gsLst>
            <a:lin ang="16200000"/>
          </a:gradFill>
          <a:ln>
            <a:noFill/>
          </a:ln>
        </p:spPr>
      </p:sp>
      <p:pic>
        <p:nvPicPr>
          <p:cNvPr id="24" name="Picture 31"/>
          <p:cNvPicPr/>
          <p:nvPr/>
        </p:nvPicPr>
        <p:blipFill>
          <a:blip r:embed="rId14"/>
          <a:stretch>
            <a:fillRect/>
          </a:stretch>
        </p:blipFill>
        <p:spPr>
          <a:xfrm>
            <a:off x="7924680" y="304920"/>
            <a:ext cx="1093320" cy="11235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 rot="5400000">
            <a:off x="24012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3" name="CustomShape 3"/>
          <p:cNvSpPr/>
          <p:nvPr/>
        </p:nvSpPr>
        <p:spPr>
          <a:xfrm rot="5400000">
            <a:off x="54468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4" name="CustomShape 4"/>
          <p:cNvSpPr/>
          <p:nvPr/>
        </p:nvSpPr>
        <p:spPr>
          <a:xfrm rot="5400000">
            <a:off x="84960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5" name="CustomShape 5"/>
          <p:cNvSpPr/>
          <p:nvPr/>
        </p:nvSpPr>
        <p:spPr>
          <a:xfrm rot="5400000">
            <a:off x="115452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pic>
        <p:nvPicPr>
          <p:cNvPr id="6" name="Picture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212040" y="627480"/>
            <a:ext cx="930600" cy="53028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1357200" y="640080"/>
            <a:ext cx="6480360" cy="49968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B4B4B4"/>
              </a:gs>
              <a:gs pos="100000">
                <a:srgbClr val="F9F9F9"/>
              </a:gs>
            </a:gsLst>
            <a:lin ang="16200000"/>
          </a:gradFill>
          <a:ln>
            <a:noFill/>
          </a:ln>
        </p:spPr>
      </p:sp>
      <p:pic>
        <p:nvPicPr>
          <p:cNvPr id="8" name="Picture 18"/>
          <p:cNvPicPr/>
          <p:nvPr/>
        </p:nvPicPr>
        <p:blipFill>
          <a:blip r:embed="rId16"/>
          <a:stretch>
            <a:fillRect/>
          </a:stretch>
        </p:blipFill>
        <p:spPr>
          <a:xfrm>
            <a:off x="-5760" y="3584520"/>
            <a:ext cx="5058360" cy="32731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0" y="3429000"/>
            <a:ext cx="2856960" cy="1571400"/>
          </a:xfrm>
          <a:prstGeom prst="rect">
            <a:avLst/>
          </a:prstGeom>
          <a:solidFill>
            <a:srgbClr val="33339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1143000" y="3429000"/>
            <a:ext cx="8000640" cy="15714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000000"/>
              </a:gs>
              <a:gs pos="100000">
                <a:srgbClr val="696969"/>
              </a:gs>
            </a:gsLst>
            <a:lin ang="16200000"/>
          </a:gradFill>
          <a:ln>
            <a:noFill/>
          </a:ln>
        </p:spPr>
      </p:sp>
      <p:sp>
        <p:nvSpPr>
          <p:cNvPr id="11" name="CustomShape 9"/>
          <p:cNvSpPr/>
          <p:nvPr/>
        </p:nvSpPr>
        <p:spPr>
          <a:xfrm>
            <a:off x="0" y="2971800"/>
            <a:ext cx="7086240" cy="4568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2" name="CustomShape 10"/>
          <p:cNvSpPr/>
          <p:nvPr/>
        </p:nvSpPr>
        <p:spPr>
          <a:xfrm>
            <a:off x="7086600" y="2971800"/>
            <a:ext cx="2057040" cy="456840"/>
          </a:xfrm>
          <a:prstGeom prst="rect">
            <a:avLst/>
          </a:prstGeom>
          <a:solidFill>
            <a:srgbClr val="333399"/>
          </a:solidFill>
          <a:ln w="9360">
            <a:noFill/>
          </a:ln>
        </p:spPr>
      </p:sp>
      <p:sp>
        <p:nvSpPr>
          <p:cNvPr id="13" name="CustomShape 11"/>
          <p:cNvSpPr/>
          <p:nvPr/>
        </p:nvSpPr>
        <p:spPr>
          <a:xfrm rot="5400000">
            <a:off x="163800" y="307008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14" name="CustomShape 12"/>
          <p:cNvSpPr/>
          <p:nvPr/>
        </p:nvSpPr>
        <p:spPr>
          <a:xfrm rot="5400000">
            <a:off x="468720" y="307008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15" name="CustomShape 13"/>
          <p:cNvSpPr/>
          <p:nvPr/>
        </p:nvSpPr>
        <p:spPr>
          <a:xfrm rot="5400000">
            <a:off x="773280" y="307008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16" name="CustomShape 14"/>
          <p:cNvSpPr/>
          <p:nvPr/>
        </p:nvSpPr>
        <p:spPr>
          <a:xfrm rot="5400000">
            <a:off x="1078200" y="307008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17" name="PlaceHolder 1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4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Verdana"/>
              </a:rPr>
              <a:t>5/18/18</a:t>
            </a:r>
            <a:endParaRPr/>
          </a:p>
        </p:txBody>
      </p:sp>
      <p:sp>
        <p:nvSpPr>
          <p:cNvPr id="18" name="PlaceHolder 16"/>
          <p:cNvSpPr>
            <a:spLocks noGrp="1"/>
          </p:cNvSpPr>
          <p:nvPr>
            <p:ph type="ftr"/>
          </p:nvPr>
        </p:nvSpPr>
        <p:spPr>
          <a:xfrm>
            <a:off x="3124080" y="6477120"/>
            <a:ext cx="2895120" cy="24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PlaceHolder 17"/>
          <p:cNvSpPr>
            <a:spLocks noGrp="1"/>
          </p:cNvSpPr>
          <p:nvPr>
            <p:ph type="sldNum"/>
          </p:nvPr>
        </p:nvSpPr>
        <p:spPr>
          <a:xfrm>
            <a:off x="6553080" y="6477120"/>
            <a:ext cx="2133360" cy="24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7F7ABE9-1FFC-4F5F-BFC7-2338CEBD68E2}" type="slidenum">
              <a:rPr lang="en-US" sz="1200">
                <a:solidFill>
                  <a:srgbClr val="000000"/>
                </a:solidFill>
                <a:latin typeface="Verdan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20" name="PlaceHolder 18"/>
          <p:cNvSpPr>
            <a:spLocks noGrp="1"/>
          </p:cNvSpPr>
          <p:nvPr>
            <p:ph type="title"/>
          </p:nvPr>
        </p:nvSpPr>
        <p:spPr>
          <a:xfrm>
            <a:off x="1143000" y="1676520"/>
            <a:ext cx="6171840" cy="1240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4400" b="1">
                <a:solidFill>
                  <a:srgbClr val="333399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pic>
        <p:nvPicPr>
          <p:cNvPr id="21" name="Picture 19"/>
          <p:cNvPicPr/>
          <p:nvPr/>
        </p:nvPicPr>
        <p:blipFill>
          <a:blip r:embed="rId17"/>
          <a:stretch>
            <a:fillRect/>
          </a:stretch>
        </p:blipFill>
        <p:spPr>
          <a:xfrm>
            <a:off x="6845760" y="3584160"/>
            <a:ext cx="2142720" cy="1221480"/>
          </a:xfrm>
          <a:prstGeom prst="rect">
            <a:avLst/>
          </a:prstGeom>
          <a:ln>
            <a:noFill/>
          </a:ln>
        </p:spPr>
      </p:pic>
      <p:sp>
        <p:nvSpPr>
          <p:cNvPr id="22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d-ID" sz="26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2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0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0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d-ID" sz="2000">
                <a:latin typeface="Verdan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571320"/>
            <a:ext cx="9143640" cy="6426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000000"/>
              </a:gs>
              <a:gs pos="100000">
                <a:srgbClr val="696969"/>
              </a:gs>
            </a:gsLst>
            <a:lin ang="16200000"/>
          </a:gradFill>
          <a:ln>
            <a:noFill/>
          </a:ln>
        </p:spPr>
      </p:sp>
      <p:pic>
        <p:nvPicPr>
          <p:cNvPr id="58" name="Picture 31"/>
          <p:cNvPicPr/>
          <p:nvPr/>
        </p:nvPicPr>
        <p:blipFill>
          <a:blip r:embed="rId14"/>
          <a:stretch>
            <a:fillRect/>
          </a:stretch>
        </p:blipFill>
        <p:spPr>
          <a:xfrm>
            <a:off x="7924680" y="304920"/>
            <a:ext cx="1093320" cy="112356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 rot="5400000">
            <a:off x="24012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60" name="CustomShape 3"/>
          <p:cNvSpPr/>
          <p:nvPr/>
        </p:nvSpPr>
        <p:spPr>
          <a:xfrm rot="5400000">
            <a:off x="54468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61" name="CustomShape 4"/>
          <p:cNvSpPr/>
          <p:nvPr/>
        </p:nvSpPr>
        <p:spPr>
          <a:xfrm rot="5400000">
            <a:off x="84960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sp>
        <p:nvSpPr>
          <p:cNvPr id="62" name="CustomShape 5"/>
          <p:cNvSpPr/>
          <p:nvPr/>
        </p:nvSpPr>
        <p:spPr>
          <a:xfrm rot="5400000">
            <a:off x="1154520" y="185400"/>
            <a:ext cx="380520" cy="22824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9360">
            <a:noFill/>
          </a:ln>
        </p:spPr>
      </p:sp>
      <p:pic>
        <p:nvPicPr>
          <p:cNvPr id="63" name="Picture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212040" y="627480"/>
            <a:ext cx="930600" cy="530280"/>
          </a:xfrm>
          <a:prstGeom prst="rect">
            <a:avLst/>
          </a:prstGeom>
          <a:ln>
            <a:noFill/>
          </a:ln>
        </p:spPr>
      </p:pic>
      <p:sp>
        <p:nvSpPr>
          <p:cNvPr id="64" name="CustomShape 6"/>
          <p:cNvSpPr/>
          <p:nvPr/>
        </p:nvSpPr>
        <p:spPr>
          <a:xfrm>
            <a:off x="1357200" y="640080"/>
            <a:ext cx="6480360" cy="49968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B4B4B4"/>
              </a:gs>
              <a:gs pos="100000">
                <a:srgbClr val="F9F9F9"/>
              </a:gs>
            </a:gsLst>
            <a:lin ang="16200000"/>
          </a:gradFill>
          <a:ln>
            <a:noFill/>
          </a:ln>
        </p:spPr>
      </p:sp>
      <p:pic>
        <p:nvPicPr>
          <p:cNvPr id="65" name="Picture 18"/>
          <p:cNvPicPr/>
          <p:nvPr/>
        </p:nvPicPr>
        <p:blipFill>
          <a:blip r:embed="rId16"/>
          <a:stretch>
            <a:fillRect/>
          </a:stretch>
        </p:blipFill>
        <p:spPr>
          <a:xfrm>
            <a:off x="-5760" y="3584520"/>
            <a:ext cx="5058360" cy="3273120"/>
          </a:xfrm>
          <a:prstGeom prst="rect">
            <a:avLst/>
          </a:prstGeom>
          <a:ln>
            <a:noFill/>
          </a:ln>
        </p:spPr>
      </p:pic>
      <p:sp>
        <p:nvSpPr>
          <p:cNvPr id="66" name="PlaceHolder 7"/>
          <p:cNvSpPr>
            <a:spLocks noGrp="1"/>
          </p:cNvSpPr>
          <p:nvPr>
            <p:ph type="title"/>
          </p:nvPr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3200" b="1">
                <a:solidFill>
                  <a:srgbClr val="0070C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67" name="PlaceHolder 8"/>
          <p:cNvSpPr>
            <a:spLocks noGrp="1"/>
          </p:cNvSpPr>
          <p:nvPr>
            <p:ph type="body"/>
          </p:nvPr>
        </p:nvSpPr>
        <p:spPr>
          <a:xfrm>
            <a:off x="428760" y="1285920"/>
            <a:ext cx="8229240" cy="50288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id-ID" sz="2600">
                <a:solidFill>
                  <a:srgbClr val="000000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id-ID" sz="2400">
                <a:solidFill>
                  <a:srgbClr val="000000"/>
                </a:solidFill>
                <a:latin typeface="Verdan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id-ID" sz="2200">
                <a:solidFill>
                  <a:srgbClr val="000000"/>
                </a:solidFill>
                <a:latin typeface="Verdan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id-ID" sz="2000">
                <a:solidFill>
                  <a:srgbClr val="000000"/>
                </a:solidFill>
                <a:latin typeface="Verdan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id-ID" sz="2000">
                <a:solidFill>
                  <a:srgbClr val="000000"/>
                </a:solidFill>
                <a:latin typeface="Verdana"/>
              </a:rPr>
              <a:t>Fifth level</a:t>
            </a:r>
            <a:endParaRPr/>
          </a:p>
        </p:txBody>
      </p:sp>
      <p:sp>
        <p:nvSpPr>
          <p:cNvPr id="68" name="PlaceHolder 9"/>
          <p:cNvSpPr>
            <a:spLocks noGrp="1"/>
          </p:cNvSpPr>
          <p:nvPr>
            <p:ph type="dt"/>
          </p:nvPr>
        </p:nvSpPr>
        <p:spPr>
          <a:xfrm>
            <a:off x="457200" y="6400800"/>
            <a:ext cx="2133360" cy="320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Verdana"/>
              </a:rPr>
              <a:t>5/18/18</a:t>
            </a:r>
            <a:endParaRPr/>
          </a:p>
        </p:txBody>
      </p:sp>
      <p:sp>
        <p:nvSpPr>
          <p:cNvPr id="69" name="PlaceHolder 10"/>
          <p:cNvSpPr>
            <a:spLocks noGrp="1"/>
          </p:cNvSpPr>
          <p:nvPr>
            <p:ph type="ftr"/>
          </p:nvPr>
        </p:nvSpPr>
        <p:spPr>
          <a:xfrm>
            <a:off x="3124080" y="6400800"/>
            <a:ext cx="2895120" cy="320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PlaceHolder 11"/>
          <p:cNvSpPr>
            <a:spLocks noGrp="1"/>
          </p:cNvSpPr>
          <p:nvPr>
            <p:ph type="sldNum"/>
          </p:nvPr>
        </p:nvSpPr>
        <p:spPr>
          <a:xfrm>
            <a:off x="6553080" y="6400800"/>
            <a:ext cx="2133360" cy="320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547296A-5CB8-4D89-87B7-CEA2C9A49426}" type="slidenum">
              <a:rPr lang="en-US" sz="1400">
                <a:solidFill>
                  <a:srgbClr val="000000"/>
                </a:solidFill>
                <a:latin typeface="Verdan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523880" y="1600200"/>
            <a:ext cx="6171840" cy="1240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Verdana"/>
              </a:rPr>
              <a:t>SISTEM INFOMASI ADMINISTRASI DESA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1905120" y="3505320"/>
            <a:ext cx="5409720" cy="3805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Verdana"/>
              </a:rPr>
              <a:t>Bayu</a:t>
            </a:r>
            <a:r>
              <a:rPr lang="en-US" sz="2400" dirty="0" smtClean="0">
                <a:solidFill>
                  <a:srgbClr val="FFFFFF"/>
                </a:solidFill>
                <a:latin typeface="Verdana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Verdana"/>
              </a:rPr>
              <a:t>Bimantara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Verdana"/>
              </a:rPr>
              <a:t>1215002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380" y="2295854"/>
            <a:ext cx="8229240" cy="5028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id-ID" sz="2600" b="1" dirty="0">
                <a:solidFill>
                  <a:srgbClr val="000000"/>
                </a:solidFill>
                <a:latin typeface="Verdana"/>
              </a:rPr>
              <a:t>DEMO APLIKASI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3200" b="1">
                <a:solidFill>
                  <a:srgbClr val="0070C0"/>
                </a:solidFill>
                <a:latin typeface="Verdana"/>
              </a:rPr>
              <a:t>Kesimpulan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28760" y="1586172"/>
            <a:ext cx="8229240" cy="1214178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 smtClean="0"/>
              <a:t>Te</a:t>
            </a:r>
            <a:r>
              <a:rPr lang="en-US" sz="1200" dirty="0" err="1" smtClean="0"/>
              <a:t>rsajinya</a:t>
            </a:r>
            <a:r>
              <a:rPr lang="en-US" sz="1200" dirty="0" smtClean="0"/>
              <a:t> </a:t>
            </a:r>
            <a:r>
              <a:rPr lang="en-US" sz="1200" dirty="0" err="1" smtClean="0"/>
              <a:t>kemudahan</a:t>
            </a:r>
            <a:r>
              <a:rPr lang="en-US" sz="1200" dirty="0" smtClean="0"/>
              <a:t> </a:t>
            </a:r>
            <a:r>
              <a:rPr lang="en-US" sz="1200" dirty="0" err="1" smtClean="0"/>
              <a:t>proses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</a:t>
            </a:r>
            <a:r>
              <a:rPr lang="en-US" sz="1200" dirty="0" err="1" smtClean="0"/>
              <a:t>surat</a:t>
            </a:r>
            <a:r>
              <a:rPr lang="id-ID" sz="1200" dirty="0" smtClean="0"/>
              <a:t>.</a:t>
            </a:r>
            <a:endParaRPr lang="en-US" sz="1200" dirty="0" smtClean="0"/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 smtClean="0"/>
              <a:t>Tersajinya</a:t>
            </a:r>
            <a:r>
              <a:rPr lang="en-US" sz="1200" dirty="0" smtClean="0"/>
              <a:t> </a:t>
            </a:r>
            <a:r>
              <a:rPr lang="en-US" sz="1200" dirty="0" err="1" smtClean="0"/>
              <a:t>kerapihan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penyimpanan</a:t>
            </a:r>
            <a:r>
              <a:rPr lang="en-US" sz="1200" dirty="0" smtClean="0"/>
              <a:t> data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</a:t>
            </a:r>
            <a:r>
              <a:rPr lang="en-US" sz="1200" dirty="0" err="1" smtClean="0"/>
              <a:t>surat</a:t>
            </a:r>
            <a:r>
              <a:rPr lang="id-ID" sz="1200" dirty="0" smtClean="0"/>
              <a:t>.</a:t>
            </a:r>
            <a:endParaRPr lang="en-US" sz="1200" dirty="0" smtClean="0"/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 smtClean="0"/>
              <a:t>Tersajinya</a:t>
            </a:r>
            <a:r>
              <a:rPr lang="en-US" sz="1200" dirty="0" smtClean="0"/>
              <a:t> </a:t>
            </a:r>
            <a:r>
              <a:rPr lang="en-US" sz="1200" dirty="0" err="1" smtClean="0"/>
              <a:t>kemudahan</a:t>
            </a:r>
            <a:r>
              <a:rPr lang="en-US" sz="1200" dirty="0" smtClean="0"/>
              <a:t> </a:t>
            </a:r>
            <a:r>
              <a:rPr lang="en-US" sz="1200" dirty="0" err="1" smtClean="0"/>
              <a:t>proses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surat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penduduk</a:t>
            </a:r>
            <a:r>
              <a:rPr lang="en-US" sz="1200" dirty="0" smtClean="0"/>
              <a:t> </a:t>
            </a:r>
            <a:r>
              <a:rPr lang="en-US" sz="1200" dirty="0" err="1" smtClean="0"/>
              <a:t>tanpa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mendatangi</a:t>
            </a:r>
            <a:r>
              <a:rPr lang="en-US" sz="1200" dirty="0" smtClean="0"/>
              <a:t> </a:t>
            </a:r>
            <a:r>
              <a:rPr lang="en-US" sz="1200" dirty="0" err="1" smtClean="0"/>
              <a:t>kantor</a:t>
            </a:r>
            <a:r>
              <a:rPr lang="en-US" sz="1200" dirty="0" smtClean="0"/>
              <a:t> </a:t>
            </a:r>
            <a:r>
              <a:rPr lang="en-US" sz="1200" dirty="0" err="1" smtClean="0"/>
              <a:t>desa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hal</a:t>
            </a:r>
            <a:r>
              <a:rPr lang="en-US" sz="1200" dirty="0" smtClean="0"/>
              <a:t> yang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dilewatkan</a:t>
            </a:r>
            <a:r>
              <a:rPr lang="id-ID" sz="1200" dirty="0" smtClean="0"/>
              <a:t>.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70C0"/>
                </a:solidFill>
                <a:latin typeface="Verdana"/>
              </a:rPr>
              <a:t>Saran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28760" y="1586172"/>
            <a:ext cx="8229240" cy="1214178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 </a:t>
            </a:r>
            <a:r>
              <a:rPr lang="en-US" sz="1200" dirty="0" err="1" smtClean="0"/>
              <a:t>semaksimal</a:t>
            </a:r>
            <a:r>
              <a:rPr lang="en-US" sz="1200" dirty="0" smtClean="0"/>
              <a:t> </a:t>
            </a:r>
            <a:r>
              <a:rPr lang="en-US" sz="1200" dirty="0" err="1" smtClean="0"/>
              <a:t>mungkin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i="1" dirty="0" err="1" smtClean="0"/>
              <a:t>customisasi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terhadap</a:t>
            </a:r>
            <a:r>
              <a:rPr lang="en-US" sz="1200" dirty="0" smtClean="0"/>
              <a:t> </a:t>
            </a:r>
            <a:r>
              <a:rPr lang="en-US" sz="1200" dirty="0" err="1" smtClean="0"/>
              <a:t>surat</a:t>
            </a:r>
            <a:r>
              <a:rPr lang="en-US" sz="1200" dirty="0" smtClean="0"/>
              <a:t> yang </a:t>
            </a:r>
            <a:r>
              <a:rPr lang="en-US" sz="1200" dirty="0" err="1" smtClean="0"/>
              <a:t>formatnya</a:t>
            </a:r>
            <a:r>
              <a:rPr lang="en-US" sz="1200" dirty="0" smtClean="0"/>
              <a:t> </a:t>
            </a:r>
            <a:r>
              <a:rPr lang="en-US" sz="1200" dirty="0" err="1" smtClean="0"/>
              <a:t>belum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Desa</a:t>
            </a:r>
            <a:r>
              <a:rPr lang="en-US" sz="1200" dirty="0" smtClean="0"/>
              <a:t> </a:t>
            </a:r>
            <a:r>
              <a:rPr lang="en-US" sz="1200" dirty="0" err="1" smtClean="0"/>
              <a:t>setempat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5AB71-7781-426F-BC29-FDB5A7E0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0F64D5-3A4D-4092-A3A0-3FE872C81A1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600380" y="3715986"/>
            <a:ext cx="5943240" cy="56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xmlns="" val="351765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3200" b="1">
                <a:solidFill>
                  <a:srgbClr val="0070C0"/>
                </a:solidFill>
                <a:latin typeface="Verdana"/>
              </a:rPr>
              <a:t>Latar Belakang</a:t>
            </a:r>
            <a:endParaRPr/>
          </a:p>
        </p:txBody>
      </p:sp>
      <p:pic>
        <p:nvPicPr>
          <p:cNvPr id="4" name="Picture 3" descr="de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8" y="2004333"/>
            <a:ext cx="4938848" cy="3704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0902" y="1907176"/>
            <a:ext cx="33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Desa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wilayah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ditempati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sejumlah</a:t>
            </a:r>
            <a:r>
              <a:rPr lang="en-US" sz="1200" dirty="0" smtClean="0"/>
              <a:t> </a:t>
            </a:r>
            <a:r>
              <a:rPr lang="en-US" sz="1200" dirty="0" err="1" smtClean="0"/>
              <a:t>penduduk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kesatuan</a:t>
            </a:r>
            <a:r>
              <a:rPr lang="en-US" sz="1200" dirty="0" smtClean="0"/>
              <a:t> </a:t>
            </a:r>
            <a:r>
              <a:rPr lang="en-US" sz="1200" dirty="0" err="1" smtClean="0"/>
              <a:t>masyarakat</a:t>
            </a:r>
            <a:r>
              <a:rPr lang="en-US" sz="1200" dirty="0" smtClean="0"/>
              <a:t> </a:t>
            </a:r>
            <a:r>
              <a:rPr lang="en-US" sz="1200" dirty="0" err="1" smtClean="0"/>
              <a:t>termasuk</a:t>
            </a:r>
            <a:r>
              <a:rPr lang="en-US" sz="1200" dirty="0" smtClean="0"/>
              <a:t> </a:t>
            </a:r>
            <a:r>
              <a:rPr lang="en-US" sz="1200" dirty="0" err="1" smtClean="0"/>
              <a:t>di</a:t>
            </a:r>
            <a:r>
              <a:rPr lang="en-US" sz="1200" dirty="0" smtClean="0"/>
              <a:t> </a:t>
            </a:r>
            <a:r>
              <a:rPr lang="en-US" sz="1200" dirty="0" err="1" smtClean="0"/>
              <a:t>dalamnya</a:t>
            </a:r>
            <a:r>
              <a:rPr lang="en-US" sz="1200" dirty="0" smtClean="0"/>
              <a:t> </a:t>
            </a:r>
            <a:r>
              <a:rPr lang="en-US" sz="1200" dirty="0" err="1" smtClean="0"/>
              <a:t>kesatuan</a:t>
            </a:r>
            <a:r>
              <a:rPr lang="en-US" sz="1200" dirty="0" smtClean="0"/>
              <a:t> </a:t>
            </a:r>
            <a:r>
              <a:rPr lang="en-US" sz="1200" dirty="0" err="1" smtClean="0"/>
              <a:t>masyarakat</a:t>
            </a:r>
            <a:r>
              <a:rPr lang="en-US" sz="1200" dirty="0" smtClean="0"/>
              <a:t> </a:t>
            </a:r>
            <a:r>
              <a:rPr lang="en-US" sz="1200" dirty="0" err="1" smtClean="0"/>
              <a:t>hukum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mempunyai</a:t>
            </a:r>
            <a:r>
              <a:rPr lang="en-US" sz="1200" dirty="0" smtClean="0"/>
              <a:t> </a:t>
            </a:r>
            <a:r>
              <a:rPr lang="en-US" sz="1200" dirty="0" err="1" smtClean="0"/>
              <a:t>organisasi</a:t>
            </a:r>
            <a:r>
              <a:rPr lang="en-US" sz="1200" dirty="0" smtClean="0"/>
              <a:t> </a:t>
            </a:r>
            <a:r>
              <a:rPr lang="en-US" sz="1200" dirty="0" err="1" smtClean="0"/>
              <a:t>pemerintahan</a:t>
            </a:r>
            <a:r>
              <a:rPr lang="en-US" sz="1200" dirty="0" smtClean="0"/>
              <a:t> </a:t>
            </a:r>
            <a:r>
              <a:rPr lang="en-US" sz="1200" dirty="0" err="1" smtClean="0"/>
              <a:t>terendah</a:t>
            </a:r>
            <a:r>
              <a:rPr lang="en-US" sz="1200" dirty="0" smtClean="0"/>
              <a:t> </a:t>
            </a:r>
            <a:r>
              <a:rPr lang="en-US" sz="1200" dirty="0" err="1" smtClean="0"/>
              <a:t>langsung</a:t>
            </a:r>
            <a:r>
              <a:rPr lang="en-US" sz="1200" dirty="0" smtClean="0"/>
              <a:t> </a:t>
            </a:r>
            <a:r>
              <a:rPr lang="en-US" sz="1200" dirty="0" err="1" smtClean="0"/>
              <a:t>di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 </a:t>
            </a:r>
            <a:r>
              <a:rPr lang="en-US" sz="1200" dirty="0" err="1" smtClean="0"/>
              <a:t>Camat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berhak</a:t>
            </a:r>
            <a:r>
              <a:rPr lang="en-US" sz="1200" dirty="0" smtClean="0"/>
              <a:t> </a:t>
            </a:r>
            <a:r>
              <a:rPr lang="en-US" sz="1200" dirty="0" err="1" smtClean="0"/>
              <a:t>menyelenggarakan</a:t>
            </a:r>
            <a:r>
              <a:rPr lang="en-US" sz="1200" dirty="0" smtClean="0"/>
              <a:t> </a:t>
            </a:r>
            <a:r>
              <a:rPr lang="en-US" sz="1200" dirty="0" err="1" smtClean="0"/>
              <a:t>rumah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tangganya</a:t>
            </a:r>
            <a:r>
              <a:rPr lang="en-US" sz="1200" dirty="0" smtClean="0"/>
              <a:t> </a:t>
            </a:r>
            <a:r>
              <a:rPr lang="en-US" sz="1200" dirty="0" err="1" smtClean="0"/>
              <a:t>sendiri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ikatan</a:t>
            </a:r>
            <a:r>
              <a:rPr lang="en-US" sz="1200" dirty="0" smtClean="0"/>
              <a:t> Negara </a:t>
            </a:r>
            <a:r>
              <a:rPr lang="en-US" sz="1200" dirty="0" err="1" smtClean="0"/>
              <a:t>Kesatuan</a:t>
            </a:r>
            <a:r>
              <a:rPr lang="en-US" sz="1200" dirty="0" smtClean="0"/>
              <a:t> </a:t>
            </a:r>
            <a:r>
              <a:rPr lang="en-US" sz="1200" dirty="0" err="1" smtClean="0"/>
              <a:t>Republik</a:t>
            </a:r>
            <a:r>
              <a:rPr lang="en-US" sz="1200" dirty="0" smtClean="0"/>
              <a:t> Indonesia.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rgbClr val="0070C0"/>
                </a:solidFill>
                <a:latin typeface="Verdana"/>
              </a:rPr>
              <a:t>Tempat</a:t>
            </a:r>
            <a:r>
              <a:rPr lang="en-US" sz="3200" b="1" dirty="0" smtClean="0">
                <a:solidFill>
                  <a:srgbClr val="0070C0"/>
                </a:solidFill>
                <a:latin typeface="Verdana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Verdana"/>
              </a:rPr>
              <a:t>Penelitian</a:t>
            </a:r>
            <a:endParaRPr/>
          </a:p>
        </p:txBody>
      </p:sp>
      <p:pic>
        <p:nvPicPr>
          <p:cNvPr id="5" name="Picture 4" descr="kantor-desa-cila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18" y="1306285"/>
            <a:ext cx="3631473" cy="2723605"/>
          </a:xfrm>
          <a:prstGeom prst="rect">
            <a:avLst/>
          </a:prstGeom>
        </p:spPr>
      </p:pic>
      <p:pic>
        <p:nvPicPr>
          <p:cNvPr id="6" name="Picture 5" descr="kantor-desa-cilame@pelayan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638" y="4088674"/>
            <a:ext cx="3675842" cy="2612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6606" y="1489166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Desa</a:t>
            </a:r>
            <a:r>
              <a:rPr lang="en-US" sz="1400" dirty="0" smtClean="0"/>
              <a:t> </a:t>
            </a:r>
            <a:r>
              <a:rPr lang="en-US" sz="1400" dirty="0" err="1" smtClean="0"/>
              <a:t>Cilame</a:t>
            </a:r>
            <a:r>
              <a:rPr lang="en-US" sz="1400" dirty="0" smtClean="0"/>
              <a:t>, </a:t>
            </a:r>
            <a:r>
              <a:rPr lang="en-US" sz="1400" dirty="0" err="1" smtClean="0"/>
              <a:t>Ngamprah</a:t>
            </a:r>
            <a:r>
              <a:rPr lang="en-US" sz="1400" dirty="0" smtClean="0"/>
              <a:t>, Bandung Barat.</a:t>
            </a:r>
            <a:endParaRPr lang="en-US" sz="1400" dirty="0"/>
          </a:p>
        </p:txBody>
      </p:sp>
      <p:pic>
        <p:nvPicPr>
          <p:cNvPr id="8" name="Picture 7" descr="pelayanan-kantor-desa-cilame@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5533" y="4102164"/>
            <a:ext cx="3287767" cy="247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rgbClr val="0070C0"/>
                </a:solidFill>
                <a:latin typeface="Verdana"/>
              </a:rPr>
              <a:t>Tempat</a:t>
            </a:r>
            <a:r>
              <a:rPr lang="en-US" sz="3200" b="1" dirty="0" smtClean="0">
                <a:solidFill>
                  <a:srgbClr val="0070C0"/>
                </a:solidFill>
                <a:latin typeface="Verdana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Verdana"/>
              </a:rPr>
              <a:t>Penelitian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866606" y="1489166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Desa</a:t>
            </a:r>
            <a:r>
              <a:rPr lang="en-US" sz="1400" dirty="0" smtClean="0"/>
              <a:t> </a:t>
            </a:r>
            <a:r>
              <a:rPr lang="en-US" sz="1400" dirty="0" err="1" smtClean="0"/>
              <a:t>Gadobangkong</a:t>
            </a:r>
            <a:r>
              <a:rPr lang="en-US" sz="1400" dirty="0" smtClean="0"/>
              <a:t>, </a:t>
            </a:r>
            <a:r>
              <a:rPr lang="en-US" sz="1400" dirty="0" err="1" smtClean="0"/>
              <a:t>Ngamprah</a:t>
            </a:r>
            <a:r>
              <a:rPr lang="en-US" sz="1400" dirty="0" smtClean="0"/>
              <a:t>, Bandung Barat.</a:t>
            </a:r>
            <a:endParaRPr lang="en-US" sz="1400" dirty="0"/>
          </a:p>
        </p:txBody>
      </p:sp>
      <p:pic>
        <p:nvPicPr>
          <p:cNvPr id="8" name="Picture 7" descr="kantor-desa-gadobangko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257" y="1567543"/>
            <a:ext cx="3587930" cy="2690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rgbClr val="0070C0"/>
                </a:solidFill>
                <a:latin typeface="Verdana"/>
              </a:rPr>
              <a:t>Tempat</a:t>
            </a:r>
            <a:r>
              <a:rPr lang="en-US" sz="3200" b="1" dirty="0" smtClean="0">
                <a:solidFill>
                  <a:srgbClr val="0070C0"/>
                </a:solidFill>
                <a:latin typeface="Verdana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Verdana"/>
              </a:rPr>
              <a:t>Penelitian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866606" y="1489166"/>
            <a:ext cx="484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Kelurahan</a:t>
            </a:r>
            <a:r>
              <a:rPr lang="en-US" sz="1400" dirty="0" smtClean="0"/>
              <a:t> </a:t>
            </a:r>
            <a:r>
              <a:rPr lang="en-US" sz="1400" dirty="0" err="1" smtClean="0"/>
              <a:t>Cikutra</a:t>
            </a:r>
            <a:r>
              <a:rPr lang="en-US" sz="1400" dirty="0" smtClean="0"/>
              <a:t>, </a:t>
            </a:r>
            <a:r>
              <a:rPr lang="en-US" sz="1400" dirty="0" err="1" smtClean="0"/>
              <a:t>Cibeunying</a:t>
            </a:r>
            <a:r>
              <a:rPr lang="en-US" sz="1400" dirty="0" smtClean="0"/>
              <a:t> </a:t>
            </a:r>
            <a:r>
              <a:rPr lang="en-US" sz="1400" dirty="0" err="1" smtClean="0"/>
              <a:t>Kidul</a:t>
            </a:r>
            <a:r>
              <a:rPr lang="en-US" sz="1400" dirty="0" smtClean="0"/>
              <a:t>, Bandung.</a:t>
            </a:r>
            <a:endParaRPr lang="en-US" sz="1400" dirty="0"/>
          </a:p>
        </p:txBody>
      </p:sp>
      <p:pic>
        <p:nvPicPr>
          <p:cNvPr id="5" name="Picture 4" descr="kantor-kelurahan-ciku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1" y="1575898"/>
            <a:ext cx="3486150" cy="26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3200" b="1" dirty="0">
                <a:solidFill>
                  <a:srgbClr val="0070C0"/>
                </a:solidFill>
                <a:latin typeface="Verdana"/>
              </a:rPr>
              <a:t>Identifikasi Masalah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933960" y="1618587"/>
            <a:ext cx="5038590" cy="1486563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 </a:t>
            </a:r>
            <a:r>
              <a:rPr lang="en-US" sz="1200" i="1" dirty="0" err="1" smtClean="0"/>
              <a:t>konvensional</a:t>
            </a:r>
            <a:r>
              <a:rPr lang="en-US" sz="1200" i="1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diketik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pengolah</a:t>
            </a:r>
            <a:r>
              <a:rPr lang="en-US" sz="1200" dirty="0" smtClean="0"/>
              <a:t> </a:t>
            </a:r>
            <a:r>
              <a:rPr lang="en-US" sz="1200" dirty="0" err="1" smtClean="0"/>
              <a:t>kata</a:t>
            </a:r>
            <a:r>
              <a:rPr lang="en-US" sz="1200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microsoft</a:t>
            </a:r>
            <a:r>
              <a:rPr lang="en-US" sz="1200" i="1" dirty="0" smtClean="0"/>
              <a:t> word).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Pencatatan</a:t>
            </a:r>
            <a:r>
              <a:rPr lang="en-US" sz="1200" dirty="0" smtClean="0"/>
              <a:t> </a:t>
            </a:r>
            <a:r>
              <a:rPr lang="en-US" sz="1200" i="1" dirty="0" smtClean="0"/>
              <a:t>register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pelayanan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 manual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ditulis</a:t>
            </a:r>
            <a:r>
              <a:rPr lang="en-US" sz="1200" dirty="0" smtClean="0"/>
              <a:t> </a:t>
            </a:r>
            <a:r>
              <a:rPr lang="en-US" sz="1200" dirty="0" err="1" smtClean="0"/>
              <a:t>tangan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buku</a:t>
            </a:r>
            <a:r>
              <a:rPr lang="en-US" sz="1200" dirty="0" smtClean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terstrukturnya</a:t>
            </a:r>
            <a:r>
              <a:rPr lang="en-US" sz="1200" dirty="0" smtClean="0"/>
              <a:t> </a:t>
            </a:r>
            <a:r>
              <a:rPr lang="en-US" sz="1200" i="1" dirty="0" smtClean="0"/>
              <a:t>file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5" name="Picture 4" descr="contoh-isi-buku-regis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951" y="4035973"/>
            <a:ext cx="2942895" cy="2207171"/>
          </a:xfrm>
          <a:prstGeom prst="rect">
            <a:avLst/>
          </a:prstGeom>
        </p:spPr>
      </p:pic>
      <p:pic>
        <p:nvPicPr>
          <p:cNvPr id="6" name="Picture 5" descr="struktur-file-surat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069" y="3117631"/>
            <a:ext cx="4603530" cy="3452649"/>
          </a:xfrm>
          <a:prstGeom prst="rect">
            <a:avLst/>
          </a:prstGeom>
        </p:spPr>
      </p:pic>
      <p:pic>
        <p:nvPicPr>
          <p:cNvPr id="8" name="Picture 7" descr="pelayanan-kantor-desa-cila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33" y="1440792"/>
            <a:ext cx="2963917" cy="2235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3200" b="1">
                <a:solidFill>
                  <a:srgbClr val="0070C0"/>
                </a:solidFill>
                <a:latin typeface="Verdana"/>
              </a:rPr>
              <a:t>Tujuan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28760" y="1545231"/>
            <a:ext cx="8229240" cy="1276797"/>
          </a:xfrm>
          <a:prstGeom prst="rect">
            <a:avLst/>
          </a:prstGeo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 smtClean="0"/>
              <a:t>Membangun sistem atau</a:t>
            </a:r>
            <a:r>
              <a:rPr lang="en-US" sz="1200" dirty="0" smtClean="0"/>
              <a:t> a</a:t>
            </a:r>
            <a:r>
              <a:rPr lang="id-ID" sz="1200" dirty="0" smtClean="0"/>
              <a:t>plikasi untuk mempermudah proses </a:t>
            </a:r>
            <a:r>
              <a:rPr lang="en-US" sz="1200" dirty="0" err="1" smtClean="0"/>
              <a:t>pelayanan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id-ID" sz="1200" dirty="0" smtClean="0"/>
              <a:t>.</a:t>
            </a:r>
            <a:endParaRPr lang="en-US" sz="12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 smtClean="0"/>
              <a:t>Mengurangi terjadinya ke</a:t>
            </a:r>
            <a:r>
              <a:rPr lang="en-US" sz="1200" dirty="0" err="1" smtClean="0"/>
              <a:t>salahan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id-ID" sz="1200" dirty="0" smtClean="0"/>
              <a:t>.</a:t>
            </a:r>
            <a:endParaRPr lang="en-US" sz="12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Mengurangi</a:t>
            </a:r>
            <a:r>
              <a:rPr lang="en-US" sz="1200" dirty="0" smtClean="0"/>
              <a:t> </a:t>
            </a:r>
            <a:r>
              <a:rPr lang="en-US" sz="1200" dirty="0" err="1" smtClean="0"/>
              <a:t>terjadinya</a:t>
            </a:r>
            <a:r>
              <a:rPr lang="en-US" sz="1200" dirty="0" smtClean="0"/>
              <a:t> </a:t>
            </a:r>
            <a:r>
              <a:rPr lang="en-US" sz="1200" i="1" dirty="0" smtClean="0"/>
              <a:t>file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yang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hilang</a:t>
            </a:r>
            <a:r>
              <a:rPr lang="en-US" sz="1200" dirty="0" smtClean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berbagai</a:t>
            </a:r>
            <a:r>
              <a:rPr lang="en-US" sz="1200" dirty="0" smtClean="0"/>
              <a:t> </a:t>
            </a:r>
            <a:r>
              <a:rPr lang="en-US" sz="1200" dirty="0" err="1" smtClean="0"/>
              <a:t>kejadian</a:t>
            </a:r>
            <a:r>
              <a:rPr lang="en-US" sz="12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Memudahkan</a:t>
            </a:r>
            <a:r>
              <a:rPr lang="en-US" sz="1200" dirty="0" smtClean="0"/>
              <a:t> </a:t>
            </a:r>
            <a:r>
              <a:rPr lang="en-US" sz="1200" dirty="0" err="1" smtClean="0"/>
              <a:t>perhitungan</a:t>
            </a:r>
            <a:r>
              <a:rPr lang="en-US" sz="1200" dirty="0" smtClean="0"/>
              <a:t> total </a:t>
            </a:r>
            <a:r>
              <a:rPr lang="en-US" sz="1200" dirty="0" err="1" smtClean="0"/>
              <a:t>masyarakat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en-US" sz="1200" dirty="0" smtClean="0"/>
              <a:t> </a:t>
            </a:r>
            <a:r>
              <a:rPr lang="en-US" sz="1200" dirty="0" err="1" smtClean="0"/>
              <a:t>tertentu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3200" b="1">
                <a:solidFill>
                  <a:srgbClr val="0070C0"/>
                </a:solidFill>
                <a:latin typeface="Verdana"/>
              </a:rPr>
              <a:t>Batasan Masalah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28760" y="1558875"/>
            <a:ext cx="8229240" cy="1231950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Perancangan</a:t>
            </a:r>
            <a:r>
              <a:rPr lang="id-ID" sz="1200" dirty="0" smtClean="0"/>
              <a:t> hanya melakukan penelitian di bagian </a:t>
            </a:r>
            <a:r>
              <a:rPr lang="en-US" sz="1200" dirty="0" err="1" smtClean="0"/>
              <a:t>pelayanan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id-ID" sz="1200" dirty="0" smtClean="0"/>
              <a:t>. </a:t>
            </a:r>
            <a:r>
              <a:rPr lang="en-US" sz="1200" dirty="0" err="1" smtClean="0"/>
              <a:t>Penggunaan</a:t>
            </a:r>
            <a:r>
              <a:rPr lang="en-US" sz="1200" dirty="0" smtClean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yang </a:t>
            </a:r>
            <a:r>
              <a:rPr lang="en-US" sz="1200" dirty="0" err="1"/>
              <a:t>dijadikan</a:t>
            </a:r>
            <a:r>
              <a:rPr lang="en-US" sz="1200" dirty="0"/>
              <a:t> </a:t>
            </a:r>
            <a:r>
              <a:rPr lang="en-US" sz="1200" dirty="0" err="1"/>
              <a:t>acuan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indonesia</a:t>
            </a:r>
            <a:r>
              <a:rPr lang="en-US" sz="1200" dirty="0"/>
              <a:t> dan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inggris</a:t>
            </a:r>
            <a:r>
              <a:rPr lang="en-US" sz="1200" dirty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 smtClean="0"/>
              <a:t>Perancangan hanya dibatasi pada bagian</a:t>
            </a:r>
            <a:r>
              <a:rPr lang="en-US" sz="1200" dirty="0" smtClean="0"/>
              <a:t> </a:t>
            </a:r>
            <a:r>
              <a:rPr lang="en-US" sz="1200" dirty="0" err="1" smtClean="0"/>
              <a:t>proses</a:t>
            </a:r>
            <a:r>
              <a:rPr lang="en-US" sz="1200" dirty="0" smtClean="0"/>
              <a:t> </a:t>
            </a:r>
            <a:r>
              <a:rPr lang="en-US" sz="1200" dirty="0" err="1" smtClean="0"/>
              <a:t>pelayanan</a:t>
            </a:r>
            <a:r>
              <a:rPr lang="id-ID" sz="1200" dirty="0" smtClean="0"/>
              <a:t>,</a:t>
            </a:r>
            <a:r>
              <a:rPr lang="en-US" sz="1200" dirty="0" smtClean="0"/>
              <a:t> </a:t>
            </a:r>
            <a:r>
              <a:rPr lang="en-US" sz="1200" dirty="0" err="1" smtClean="0"/>
              <a:t>proses</a:t>
            </a:r>
            <a:r>
              <a:rPr lang="en-US" sz="1200" dirty="0" smtClean="0"/>
              <a:t> 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en-US" sz="1200" dirty="0" smtClean="0"/>
              <a:t>, </a:t>
            </a:r>
            <a:r>
              <a:rPr lang="id-ID" sz="1200" dirty="0" smtClean="0"/>
              <a:t>dan keluarnya hasil </a:t>
            </a:r>
            <a:r>
              <a:rPr lang="en-US" sz="1200" dirty="0" err="1" smtClean="0"/>
              <a:t>berkas</a:t>
            </a:r>
            <a:r>
              <a:rPr lang="en-US" sz="1200" dirty="0" smtClean="0"/>
              <a:t> </a:t>
            </a:r>
            <a:r>
              <a:rPr lang="en-US" sz="1200" dirty="0" err="1" smtClean="0"/>
              <a:t>administrasi</a:t>
            </a:r>
            <a:r>
              <a:rPr lang="id-ID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886040" y="590400"/>
            <a:ext cx="5943240" cy="563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d-ID" sz="2800" b="1">
                <a:solidFill>
                  <a:srgbClr val="0070C0"/>
                </a:solidFill>
                <a:latin typeface="Verdana"/>
              </a:rPr>
              <a:t>Aplikasi yang akan berjalan</a:t>
            </a:r>
            <a:endParaRPr/>
          </a:p>
        </p:txBody>
      </p:sp>
      <p:pic>
        <p:nvPicPr>
          <p:cNvPr id="4" name="Picture 2" descr="Hasil gambar untuk ICON HU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0" y="2046907"/>
            <a:ext cx="1921419" cy="1118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6320" y="3233239"/>
            <a:ext cx="2050869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Penduduk</a:t>
            </a:r>
            <a:r>
              <a:rPr lang="en-US" sz="1200" dirty="0" smtClean="0"/>
              <a:t> </a:t>
            </a:r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</a:t>
            </a:r>
            <a:r>
              <a:rPr lang="en-US" sz="1200" dirty="0" err="1" smtClean="0"/>
              <a:t>surat</a:t>
            </a:r>
            <a:r>
              <a:rPr lang="en-US" sz="1200" dirty="0" smtClean="0"/>
              <a:t> 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 </a:t>
            </a:r>
            <a:r>
              <a:rPr lang="en-US" sz="1200" dirty="0" err="1" smtClean="0"/>
              <a:t>mendatangi</a:t>
            </a:r>
            <a:r>
              <a:rPr lang="en-US" sz="1200" dirty="0" smtClean="0"/>
              <a:t> </a:t>
            </a:r>
            <a:r>
              <a:rPr lang="en-US" sz="1200" dirty="0" err="1" smtClean="0"/>
              <a:t>kantor</a:t>
            </a:r>
            <a:r>
              <a:rPr lang="en-US" sz="1200" dirty="0" smtClean="0"/>
              <a:t> </a:t>
            </a:r>
            <a:r>
              <a:rPr lang="en-US" sz="1200" dirty="0" err="1" smtClean="0"/>
              <a:t>desa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melalui</a:t>
            </a:r>
            <a:r>
              <a:rPr lang="en-US" sz="1200" dirty="0" smtClean="0"/>
              <a:t> </a:t>
            </a:r>
            <a:r>
              <a:rPr lang="en-US" sz="1200" i="1" dirty="0" smtClean="0"/>
              <a:t>website</a:t>
            </a:r>
            <a:endParaRPr lang="en-US" sz="1200" dirty="0"/>
          </a:p>
        </p:txBody>
      </p:sp>
      <p:pic>
        <p:nvPicPr>
          <p:cNvPr id="6" name="Picture 2" descr="Hasil gambar untuk ICON HU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47" y="2068846"/>
            <a:ext cx="1921419" cy="1118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038802" y="3242764"/>
            <a:ext cx="2050869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Perangkat</a:t>
            </a:r>
            <a:r>
              <a:rPr lang="en-US" sz="1200" dirty="0" smtClean="0"/>
              <a:t> </a:t>
            </a:r>
            <a:r>
              <a:rPr lang="en-US" sz="1200" dirty="0" err="1" smtClean="0"/>
              <a:t>desa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surat</a:t>
            </a:r>
            <a:r>
              <a:rPr lang="en-US" sz="1200" dirty="0" smtClean="0"/>
              <a:t>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</a:t>
            </a:r>
            <a:r>
              <a:rPr lang="en-US" sz="1200" dirty="0" err="1" smtClean="0"/>
              <a:t>penduduk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ight Arrow 11"/>
          <p:cNvSpPr/>
          <p:nvPr/>
        </p:nvSpPr>
        <p:spPr>
          <a:xfrm>
            <a:off x="2762474" y="3616961"/>
            <a:ext cx="3276376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-Turn Arrow 14"/>
          <p:cNvSpPr/>
          <p:nvPr/>
        </p:nvSpPr>
        <p:spPr>
          <a:xfrm rot="10800000">
            <a:off x="1295399" y="4535537"/>
            <a:ext cx="5744619" cy="9907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741" y="48478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7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349</Words>
  <Application>Microsoft Office PowerPoint</Application>
  <PresentationFormat>On-screen Show (4:3)</PresentationFormat>
  <Paragraphs>45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Zalfa Siti Asa S</dc:creator>
  <cp:lastModifiedBy>Bayu Bimantara</cp:lastModifiedBy>
  <cp:revision>56</cp:revision>
  <dcterms:modified xsi:type="dcterms:W3CDTF">2019-11-13T03:39:49Z</dcterms:modified>
</cp:coreProperties>
</file>