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9" r:id="rId7"/>
    <p:sldId id="258" r:id="rId8"/>
    <p:sldId id="260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 snapToObjects="1">
      <p:cViewPr varScale="1">
        <p:scale>
          <a:sx n="35" d="100"/>
          <a:sy n="35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25853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4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88A2735-ABFF-944F-83F7-07BE7511759A}"/>
              </a:ext>
            </a:extLst>
          </p:cNvPr>
          <p:cNvSpPr txBox="1"/>
          <p:nvPr/>
        </p:nvSpPr>
        <p:spPr>
          <a:xfrm>
            <a:off x="1863319" y="1822459"/>
            <a:ext cx="2089522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 smtClean="0">
                <a:solidFill>
                  <a:srgbClr val="000000"/>
                </a:solidFill>
              </a:rPr>
              <a:t>depok </a:t>
            </a:r>
            <a:r>
              <a:rPr lang="en-US" sz="4800" noProof="1">
                <a:solidFill>
                  <a:srgbClr val="000000"/>
                </a:solidFill>
              </a:rPr>
              <a:t>ke </a:t>
            </a:r>
            <a:r>
              <a:rPr lang="en-US" sz="4800" noProof="1" smtClean="0">
                <a:solidFill>
                  <a:srgbClr val="000000"/>
                </a:solidFill>
              </a:rPr>
              <a:t>kuningan</a:t>
            </a:r>
          </a:p>
          <a:p>
            <a:pPr algn="l"/>
            <a:r>
              <a:rPr lang="en-US" sz="4800" noProof="1" smtClean="0">
                <a:solidFill>
                  <a:srgbClr val="000000"/>
                </a:solidFill>
              </a:rPr>
              <a:t>subang </a:t>
            </a:r>
            <a:r>
              <a:rPr lang="en-US" sz="4800" noProof="1">
                <a:solidFill>
                  <a:srgbClr val="000000"/>
                </a:solidFill>
              </a:rPr>
              <a:t>ke </a:t>
            </a:r>
            <a:r>
              <a:rPr lang="en-US" sz="4800" noProof="1" smtClean="0">
                <a:solidFill>
                  <a:srgbClr val="000000"/>
                </a:solidFill>
              </a:rPr>
              <a:t>pangandaran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442447" y="5469508"/>
            <a:ext cx="2985247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615953" y="5469507"/>
            <a:ext cx="1" cy="251229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90412" y="7853082"/>
            <a:ext cx="366382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354235" y="7981801"/>
            <a:ext cx="0" cy="277584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0354235" y="8299143"/>
            <a:ext cx="2775246" cy="248539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3129481" y="8379826"/>
            <a:ext cx="4728213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8099741" y="5469510"/>
            <a:ext cx="3227294" cy="291031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274859" y="2286001"/>
            <a:ext cx="164592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708315" y="3056965"/>
            <a:ext cx="164592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812204" y="5559157"/>
            <a:ext cx="0" cy="22939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812205" y="8463722"/>
            <a:ext cx="0" cy="229392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865993" y="10784541"/>
            <a:ext cx="393068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3796682" y="10775576"/>
            <a:ext cx="393068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7857694" y="10784541"/>
            <a:ext cx="346934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342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88A2735-ABFF-944F-83F7-07BE7511759A}"/>
              </a:ext>
            </a:extLst>
          </p:cNvPr>
          <p:cNvSpPr txBox="1"/>
          <p:nvPr/>
        </p:nvSpPr>
        <p:spPr>
          <a:xfrm>
            <a:off x="567780" y="412615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20D9967-9A8D-5A4F-9E49-C39E5F3AC2DE}"/>
              </a:ext>
            </a:extLst>
          </p:cNvPr>
          <p:cNvSpPr txBox="1"/>
          <p:nvPr/>
        </p:nvSpPr>
        <p:spPr>
          <a:xfrm>
            <a:off x="3297125" y="4084772"/>
            <a:ext cx="16486095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FF0000"/>
                </a:solidFill>
              </a:rPr>
              <a:t>s</a:t>
            </a:r>
            <a:r>
              <a:rPr lang="en-US" sz="4800" noProof="1" smtClean="0">
                <a:solidFill>
                  <a:schemeClr val="tx1"/>
                </a:solidFill>
              </a:rPr>
              <a:t>10010 </a:t>
            </a:r>
            <a:r>
              <a:rPr lang="en-US" sz="4800" noProof="1" smtClean="0">
                <a:solidFill>
                  <a:srgbClr val="FF0000"/>
                </a:solidFill>
              </a:rPr>
              <a:t>e</a:t>
            </a:r>
            <a:r>
              <a:rPr lang="en-US" sz="4800" noProof="1" smtClean="0">
                <a:solidFill>
                  <a:schemeClr val="tx1"/>
                </a:solidFill>
              </a:rPr>
              <a:t>00100 </a:t>
            </a:r>
            <a:r>
              <a:rPr lang="en-US" sz="4800" noProof="1" smtClean="0">
                <a:solidFill>
                  <a:srgbClr val="FF0000"/>
                </a:solidFill>
              </a:rPr>
              <a:t>m</a:t>
            </a:r>
            <a:r>
              <a:rPr lang="en-US" sz="4800" noProof="1" smtClean="0">
                <a:solidFill>
                  <a:schemeClr val="tx1"/>
                </a:solidFill>
              </a:rPr>
              <a:t>01100 </a:t>
            </a:r>
            <a:r>
              <a:rPr lang="en-US" sz="4800" noProof="1" smtClean="0">
                <a:solidFill>
                  <a:srgbClr val="FF0000"/>
                </a:solidFill>
              </a:rPr>
              <a:t>u</a:t>
            </a:r>
            <a:r>
              <a:rPr lang="en-US" sz="4800" noProof="1" smtClean="0">
                <a:solidFill>
                  <a:schemeClr val="tx1"/>
                </a:solidFill>
              </a:rPr>
              <a:t>10100 </a:t>
            </a:r>
            <a:r>
              <a:rPr lang="en-US" sz="4800" noProof="1" smtClean="0">
                <a:solidFill>
                  <a:srgbClr val="FF0000"/>
                </a:solidFill>
              </a:rPr>
              <a:t>a</a:t>
            </a:r>
            <a:r>
              <a:rPr lang="en-US" sz="4800" noProof="1" smtClean="0">
                <a:solidFill>
                  <a:schemeClr val="tx1"/>
                </a:solidFill>
              </a:rPr>
              <a:t>00000 </a:t>
            </a:r>
            <a:r>
              <a:rPr lang="en-US" sz="4800" noProof="1" smtClean="0">
                <a:solidFill>
                  <a:srgbClr val="FF0000"/>
                </a:solidFill>
              </a:rPr>
              <a:t>p</a:t>
            </a:r>
            <a:r>
              <a:rPr lang="en-US" sz="4800" noProof="1" smtClean="0">
                <a:solidFill>
                  <a:schemeClr val="tx1"/>
                </a:solidFill>
              </a:rPr>
              <a:t>01111 </a:t>
            </a:r>
            <a:r>
              <a:rPr lang="en-US" sz="4800" noProof="1" smtClean="0">
                <a:solidFill>
                  <a:srgbClr val="FF0000"/>
                </a:solidFill>
              </a:rPr>
              <a:t>a</a:t>
            </a:r>
            <a:r>
              <a:rPr lang="en-US" sz="4800" noProof="1" smtClean="0">
                <a:solidFill>
                  <a:schemeClr val="tx1"/>
                </a:solidFill>
              </a:rPr>
              <a:t>00000 </a:t>
            </a:r>
            <a:endParaRPr lang="en-US" sz="4800" noProof="1">
              <a:solidFill>
                <a:schemeClr val="tx1"/>
              </a:solidFill>
            </a:endParaRPr>
          </a:p>
          <a:p>
            <a:pPr algn="l"/>
            <a:r>
              <a:rPr lang="en-US" sz="4800" noProof="1">
                <a:solidFill>
                  <a:srgbClr val="FF0000"/>
                </a:solidFill>
              </a:rPr>
              <a:t>s</a:t>
            </a:r>
            <a:r>
              <a:rPr lang="en-US" sz="4800" noProof="1" smtClean="0">
                <a:solidFill>
                  <a:schemeClr val="tx1"/>
                </a:solidFill>
              </a:rPr>
              <a:t>10010 </a:t>
            </a:r>
            <a:r>
              <a:rPr lang="en-US" sz="4800" noProof="1" smtClean="0">
                <a:solidFill>
                  <a:srgbClr val="FF0000"/>
                </a:solidFill>
              </a:rPr>
              <a:t>s</a:t>
            </a:r>
            <a:r>
              <a:rPr lang="en-US" sz="4800" noProof="1" smtClean="0">
                <a:solidFill>
                  <a:schemeClr val="tx1"/>
                </a:solidFill>
              </a:rPr>
              <a:t>10010 </a:t>
            </a:r>
            <a:r>
              <a:rPr lang="en-US" sz="4800" noProof="1" smtClean="0">
                <a:solidFill>
                  <a:srgbClr val="FF0000"/>
                </a:solidFill>
              </a:rPr>
              <a:t>w</a:t>
            </a:r>
            <a:r>
              <a:rPr lang="en-US" sz="4800" noProof="1" smtClean="0">
                <a:solidFill>
                  <a:schemeClr val="tx1"/>
                </a:solidFill>
              </a:rPr>
              <a:t>10110 </a:t>
            </a:r>
            <a:r>
              <a:rPr lang="en-US" sz="4800" noProof="1" smtClean="0">
                <a:solidFill>
                  <a:srgbClr val="FF0000"/>
                </a:solidFill>
              </a:rPr>
              <a:t>o</a:t>
            </a:r>
            <a:r>
              <a:rPr lang="en-US" sz="4800" noProof="1" smtClean="0">
                <a:solidFill>
                  <a:schemeClr val="tx1"/>
                </a:solidFill>
              </a:rPr>
              <a:t>01110 </a:t>
            </a:r>
            <a:r>
              <a:rPr lang="en-US" sz="4800" noProof="1" smtClean="0">
                <a:solidFill>
                  <a:srgbClr val="FF0000"/>
                </a:solidFill>
              </a:rPr>
              <a:t>r</a:t>
            </a:r>
            <a:r>
              <a:rPr lang="en-US" sz="4800" noProof="1" smtClean="0">
                <a:solidFill>
                  <a:schemeClr val="tx1"/>
                </a:solidFill>
              </a:rPr>
              <a:t>10001  </a:t>
            </a:r>
            <a:r>
              <a:rPr lang="en-US" sz="4800" noProof="1" smtClean="0">
                <a:solidFill>
                  <a:srgbClr val="FF0000"/>
                </a:solidFill>
              </a:rPr>
              <a:t>d</a:t>
            </a:r>
            <a:r>
              <a:rPr lang="en-US" sz="4800" noProof="1" smtClean="0">
                <a:solidFill>
                  <a:schemeClr val="tx1"/>
                </a:solidFill>
              </a:rPr>
              <a:t>00011 </a:t>
            </a:r>
            <a:r>
              <a:rPr lang="en-US" sz="4800" noProof="1" smtClean="0">
                <a:solidFill>
                  <a:srgbClr val="FF0000"/>
                </a:solidFill>
              </a:rPr>
              <a:t>l</a:t>
            </a:r>
            <a:r>
              <a:rPr lang="en-US" sz="4800" noProof="1" smtClean="0">
                <a:solidFill>
                  <a:schemeClr val="tx1"/>
                </a:solidFill>
              </a:rPr>
              <a:t>01011</a:t>
            </a:r>
            <a:endParaRPr lang="en-US" sz="4800" noProof="1">
              <a:solidFill>
                <a:schemeClr val="tx1"/>
              </a:solidFill>
            </a:endParaRPr>
          </a:p>
          <a:p>
            <a:pPr algn="l"/>
            <a:r>
              <a:rPr lang="en-US" sz="4800" noProof="1" smtClean="0">
                <a:solidFill>
                  <a:srgbClr val="FF0000"/>
                </a:solidFill>
              </a:rPr>
              <a:t>u</a:t>
            </a:r>
            <a:r>
              <a:rPr lang="en-US" sz="4800" noProof="1" smtClean="0">
                <a:solidFill>
                  <a:schemeClr val="tx1"/>
                </a:solidFill>
              </a:rPr>
              <a:t>10100 </a:t>
            </a:r>
            <a:r>
              <a:rPr lang="en-US" sz="4800" noProof="1" smtClean="0">
                <a:solidFill>
                  <a:srgbClr val="FF0000"/>
                </a:solidFill>
              </a:rPr>
              <a:t>k</a:t>
            </a:r>
            <a:r>
              <a:rPr lang="en-US" sz="4800" noProof="1" smtClean="0">
                <a:solidFill>
                  <a:schemeClr val="tx1"/>
                </a:solidFill>
              </a:rPr>
              <a:t>01010 </a:t>
            </a:r>
            <a:r>
              <a:rPr lang="en-US" sz="4800" noProof="1" smtClean="0">
                <a:solidFill>
                  <a:srgbClr val="FF0000"/>
                </a:solidFill>
              </a:rPr>
              <a:t>m</a:t>
            </a:r>
            <a:r>
              <a:rPr lang="en-US" sz="4800" noProof="1" smtClean="0">
                <a:solidFill>
                  <a:schemeClr val="tx1"/>
                </a:solidFill>
              </a:rPr>
              <a:t>01100 </a:t>
            </a:r>
            <a:r>
              <a:rPr lang="en-US" sz="4800" noProof="1" smtClean="0">
                <a:solidFill>
                  <a:srgbClr val="FF0000"/>
                </a:solidFill>
              </a:rPr>
              <a:t>a</a:t>
            </a:r>
            <a:r>
              <a:rPr lang="en-US" sz="4800" noProof="1" smtClean="0">
                <a:solidFill>
                  <a:schemeClr val="tx1"/>
                </a:solidFill>
              </a:rPr>
              <a:t>00000 </a:t>
            </a:r>
            <a:r>
              <a:rPr lang="en-US" sz="4800" noProof="1" smtClean="0">
                <a:solidFill>
                  <a:srgbClr val="FF0000"/>
                </a:solidFill>
              </a:rPr>
              <a:t>n</a:t>
            </a:r>
            <a:r>
              <a:rPr lang="en-US" sz="4800" noProof="1" smtClean="0">
                <a:solidFill>
                  <a:schemeClr val="tx1"/>
                </a:solidFill>
              </a:rPr>
              <a:t>01101 </a:t>
            </a:r>
            <a:r>
              <a:rPr lang="en-US" sz="4800" noProof="1" smtClean="0">
                <a:solidFill>
                  <a:srgbClr val="FF0000"/>
                </a:solidFill>
              </a:rPr>
              <a:t>t</a:t>
            </a:r>
            <a:r>
              <a:rPr lang="en-US" sz="4800" noProof="1" smtClean="0">
                <a:solidFill>
                  <a:schemeClr val="tx1"/>
                </a:solidFill>
              </a:rPr>
              <a:t>10011 </a:t>
            </a:r>
            <a:r>
              <a:rPr lang="en-US" sz="4800" noProof="1" smtClean="0">
                <a:solidFill>
                  <a:srgbClr val="FF0000"/>
                </a:solidFill>
              </a:rPr>
              <a:t>e</a:t>
            </a:r>
            <a:r>
              <a:rPr lang="en-US" sz="4800" noProof="1" smtClean="0">
                <a:solidFill>
                  <a:schemeClr val="tx1"/>
                </a:solidFill>
              </a:rPr>
              <a:t>00100 </a:t>
            </a:r>
            <a:endParaRPr lang="en-US" sz="4800" noProof="1">
              <a:solidFill>
                <a:schemeClr val="tx1"/>
              </a:solidFill>
            </a:endParaRPr>
          </a:p>
          <a:p>
            <a:pPr algn="l"/>
            <a:r>
              <a:rPr lang="en-US" sz="4800" noProof="1" smtClean="0">
                <a:solidFill>
                  <a:srgbClr val="FF0000"/>
                </a:solidFill>
              </a:rPr>
              <a:t>r</a:t>
            </a:r>
            <a:r>
              <a:rPr lang="en-US" sz="4800" noProof="1" smtClean="0">
                <a:solidFill>
                  <a:schemeClr val="tx1"/>
                </a:solidFill>
              </a:rPr>
              <a:t>10001 </a:t>
            </a:r>
            <a:r>
              <a:rPr lang="en-US" sz="4800" noProof="1" smtClean="0">
                <a:solidFill>
                  <a:srgbClr val="FF0000"/>
                </a:solidFill>
              </a:rPr>
              <a:t>d</a:t>
            </a:r>
            <a:r>
              <a:rPr lang="en-US" sz="4800" noProof="1" smtClean="0">
                <a:solidFill>
                  <a:schemeClr val="tx1"/>
                </a:solidFill>
              </a:rPr>
              <a:t>00011  </a:t>
            </a:r>
            <a:r>
              <a:rPr lang="en-US" sz="4800" noProof="1" smtClean="0">
                <a:solidFill>
                  <a:srgbClr val="FF0000"/>
                </a:solidFill>
              </a:rPr>
              <a:t>i</a:t>
            </a:r>
            <a:r>
              <a:rPr lang="en-US" sz="4800" noProof="1" smtClean="0">
                <a:solidFill>
                  <a:schemeClr val="tx1"/>
                </a:solidFill>
              </a:rPr>
              <a:t>01000   </a:t>
            </a:r>
            <a:r>
              <a:rPr lang="en-US" sz="4800" noProof="1" smtClean="0">
                <a:solidFill>
                  <a:srgbClr val="FF0000"/>
                </a:solidFill>
              </a:rPr>
              <a:t>r</a:t>
            </a:r>
            <a:r>
              <a:rPr lang="en-US" sz="4800" noProof="1" smtClean="0">
                <a:solidFill>
                  <a:schemeClr val="tx1"/>
                </a:solidFill>
              </a:rPr>
              <a:t>10001 </a:t>
            </a:r>
            <a:r>
              <a:rPr lang="en-US" sz="4800" noProof="1" smtClean="0">
                <a:solidFill>
                  <a:srgbClr val="FF0000"/>
                </a:solidFill>
              </a:rPr>
              <a:t>i</a:t>
            </a:r>
            <a:r>
              <a:rPr lang="en-US" sz="4800" noProof="1" smtClean="0">
                <a:solidFill>
                  <a:schemeClr val="tx1"/>
                </a:solidFill>
              </a:rPr>
              <a:t>01000   </a:t>
            </a:r>
            <a:r>
              <a:rPr lang="en-US" sz="4800" noProof="1" smtClean="0">
                <a:solidFill>
                  <a:srgbClr val="FF0000"/>
                </a:solidFill>
              </a:rPr>
              <a:t>d</a:t>
            </a:r>
            <a:r>
              <a:rPr lang="en-US" sz="4800" noProof="1" smtClean="0">
                <a:solidFill>
                  <a:schemeClr val="tx1"/>
                </a:solidFill>
              </a:rPr>
              <a:t>00011 </a:t>
            </a:r>
            <a:r>
              <a:rPr lang="en-US" sz="4800" noProof="1" smtClean="0">
                <a:solidFill>
                  <a:srgbClr val="FF0000"/>
                </a:solidFill>
              </a:rPr>
              <a:t>a</a:t>
            </a:r>
            <a:r>
              <a:rPr lang="en-US" sz="4800" noProof="1" smtClean="0">
                <a:solidFill>
                  <a:schemeClr val="tx1"/>
                </a:solidFill>
              </a:rPr>
              <a:t>00000 </a:t>
            </a:r>
            <a:endParaRPr lang="en-US" sz="4800" noProof="1">
              <a:solidFill>
                <a:schemeClr val="tx1"/>
              </a:solidFill>
            </a:endParaRPr>
          </a:p>
          <a:p>
            <a:pPr algn="l"/>
            <a:r>
              <a:rPr lang="en-US" sz="4800" noProof="1" smtClean="0">
                <a:solidFill>
                  <a:srgbClr val="FF0000"/>
                </a:solidFill>
              </a:rPr>
              <a:t>r</a:t>
            </a:r>
            <a:r>
              <a:rPr lang="en-US" sz="4800" noProof="1" smtClean="0">
                <a:solidFill>
                  <a:schemeClr val="tx1"/>
                </a:solidFill>
              </a:rPr>
              <a:t>10001  </a:t>
            </a:r>
            <a:r>
              <a:rPr lang="en-US" sz="4800" noProof="1" smtClean="0">
                <a:solidFill>
                  <a:srgbClr val="FF0000"/>
                </a:solidFill>
              </a:rPr>
              <a:t>i</a:t>
            </a:r>
            <a:r>
              <a:rPr lang="en-US" sz="4800" noProof="1" smtClean="0">
                <a:solidFill>
                  <a:schemeClr val="tx1"/>
                </a:solidFill>
              </a:rPr>
              <a:t>01000  </a:t>
            </a:r>
            <a:r>
              <a:rPr lang="en-US" sz="4800" noProof="1" smtClean="0">
                <a:solidFill>
                  <a:srgbClr val="FF0000"/>
                </a:solidFill>
              </a:rPr>
              <a:t>l</a:t>
            </a:r>
            <a:r>
              <a:rPr lang="en-US" sz="4800" noProof="1" smtClean="0">
                <a:solidFill>
                  <a:schemeClr val="tx1"/>
                </a:solidFill>
              </a:rPr>
              <a:t>10011  </a:t>
            </a:r>
            <a:r>
              <a:rPr lang="en-US" sz="4800" noProof="1" smtClean="0">
                <a:solidFill>
                  <a:srgbClr val="FF0000"/>
                </a:solidFill>
              </a:rPr>
              <a:t>e</a:t>
            </a:r>
            <a:r>
              <a:rPr lang="en-US" sz="4800" noProof="1" smtClean="0">
                <a:solidFill>
                  <a:schemeClr val="tx1"/>
                </a:solidFill>
              </a:rPr>
              <a:t>00100 </a:t>
            </a:r>
            <a:r>
              <a:rPr lang="en-US" sz="4800" noProof="1" smtClean="0">
                <a:solidFill>
                  <a:srgbClr val="FF0000"/>
                </a:solidFill>
              </a:rPr>
              <a:t>m</a:t>
            </a:r>
            <a:r>
              <a:rPr lang="en-US" sz="4800" noProof="1" smtClean="0">
                <a:solidFill>
                  <a:schemeClr val="tx1"/>
                </a:solidFill>
              </a:rPr>
              <a:t>01100 </a:t>
            </a:r>
            <a:r>
              <a:rPr lang="en-US" sz="4800" noProof="1" smtClean="0">
                <a:solidFill>
                  <a:srgbClr val="FF0000"/>
                </a:solidFill>
              </a:rPr>
              <a:t>p</a:t>
            </a:r>
            <a:r>
              <a:rPr lang="en-US" sz="4800" noProof="1" smtClean="0">
                <a:solidFill>
                  <a:schemeClr val="tx1"/>
                </a:solidFill>
              </a:rPr>
              <a:t>01111 </a:t>
            </a:r>
            <a:r>
              <a:rPr lang="en-US" sz="4800" noProof="1" smtClean="0">
                <a:solidFill>
                  <a:srgbClr val="FF0000"/>
                </a:solidFill>
              </a:rPr>
              <a:t>a</a:t>
            </a:r>
            <a:r>
              <a:rPr lang="en-US" sz="4800" noProof="1" smtClean="0">
                <a:solidFill>
                  <a:schemeClr val="tx1"/>
                </a:solidFill>
              </a:rPr>
              <a:t>00000 </a:t>
            </a:r>
            <a:endParaRPr lang="en-US" sz="4800" noProof="1">
              <a:solidFill>
                <a:schemeClr val="tx1"/>
              </a:solidFill>
            </a:endParaRPr>
          </a:p>
          <a:p>
            <a:pPr algn="l"/>
            <a:r>
              <a:rPr lang="en-US" sz="4800" noProof="1" smtClean="0">
                <a:solidFill>
                  <a:srgbClr val="FF0000"/>
                </a:solidFill>
              </a:rPr>
              <a:t>t</a:t>
            </a:r>
            <a:r>
              <a:rPr lang="en-US" sz="4800" noProof="1" smtClean="0">
                <a:solidFill>
                  <a:schemeClr val="tx1"/>
                </a:solidFill>
              </a:rPr>
              <a:t>10011  </a:t>
            </a:r>
            <a:r>
              <a:rPr lang="en-US" sz="4800" noProof="1" smtClean="0">
                <a:solidFill>
                  <a:srgbClr val="FF0000"/>
                </a:solidFill>
              </a:rPr>
              <a:t>d</a:t>
            </a:r>
            <a:r>
              <a:rPr lang="en-US" sz="4800" noProof="1" smtClean="0">
                <a:solidFill>
                  <a:schemeClr val="tx1"/>
                </a:solidFill>
              </a:rPr>
              <a:t>00011 </a:t>
            </a:r>
            <a:r>
              <a:rPr lang="en-US" sz="4800" noProof="1" smtClean="0">
                <a:solidFill>
                  <a:srgbClr val="FF0000"/>
                </a:solidFill>
              </a:rPr>
              <a:t>a</a:t>
            </a:r>
            <a:r>
              <a:rPr lang="en-US" sz="4800" noProof="1" smtClean="0">
                <a:solidFill>
                  <a:schemeClr val="tx1"/>
                </a:solidFill>
              </a:rPr>
              <a:t>00000 </a:t>
            </a:r>
            <a:r>
              <a:rPr lang="en-US" sz="4800" noProof="1" smtClean="0">
                <a:solidFill>
                  <a:srgbClr val="FF0000"/>
                </a:solidFill>
              </a:rPr>
              <a:t>n</a:t>
            </a:r>
            <a:r>
              <a:rPr lang="en-US" sz="4800" noProof="1" smtClean="0">
                <a:solidFill>
                  <a:schemeClr val="tx1"/>
                </a:solidFill>
              </a:rPr>
              <a:t>01101 </a:t>
            </a:r>
            <a:r>
              <a:rPr lang="en-US" sz="4800" noProof="1" smtClean="0">
                <a:solidFill>
                  <a:srgbClr val="FF0000"/>
                </a:solidFill>
              </a:rPr>
              <a:t>t</a:t>
            </a:r>
            <a:r>
              <a:rPr lang="en-US" sz="4800" noProof="1" smtClean="0">
                <a:solidFill>
                  <a:schemeClr val="tx1"/>
                </a:solidFill>
              </a:rPr>
              <a:t>10011   </a:t>
            </a:r>
            <a:r>
              <a:rPr lang="en-US" sz="4800" noProof="1" smtClean="0">
                <a:solidFill>
                  <a:srgbClr val="FF0000"/>
                </a:solidFill>
              </a:rPr>
              <a:t>a</a:t>
            </a:r>
            <a:r>
              <a:rPr lang="en-US" sz="4800" noProof="1" smtClean="0">
                <a:solidFill>
                  <a:schemeClr val="tx1"/>
                </a:solidFill>
              </a:rPr>
              <a:t>00000 </a:t>
            </a:r>
            <a:r>
              <a:rPr lang="en-US" sz="4800" noProof="1" smtClean="0">
                <a:solidFill>
                  <a:srgbClr val="FF0000"/>
                </a:solidFill>
              </a:rPr>
              <a:t>n</a:t>
            </a:r>
            <a:r>
              <a:rPr lang="en-US" sz="4800" noProof="1" smtClean="0">
                <a:solidFill>
                  <a:schemeClr val="tx1"/>
                </a:solidFill>
              </a:rPr>
              <a:t>01101 </a:t>
            </a:r>
            <a:endParaRPr lang="en-US" sz="4800" noProof="1">
              <a:solidFill>
                <a:schemeClr val="tx1"/>
              </a:solidFill>
            </a:endParaRPr>
          </a:p>
          <a:p>
            <a:pPr algn="l"/>
            <a:r>
              <a:rPr lang="en-US" sz="4800" noProof="1" smtClean="0">
                <a:solidFill>
                  <a:srgbClr val="FF0000"/>
                </a:solidFill>
              </a:rPr>
              <a:t>g</a:t>
            </a:r>
            <a:r>
              <a:rPr lang="en-US" sz="4800" noProof="1" smtClean="0">
                <a:solidFill>
                  <a:schemeClr val="tx1"/>
                </a:solidFill>
              </a:rPr>
              <a:t>00110 </a:t>
            </a:r>
            <a:r>
              <a:rPr lang="en-US" sz="4800" noProof="1" smtClean="0">
                <a:solidFill>
                  <a:srgbClr val="FF0000"/>
                </a:solidFill>
              </a:rPr>
              <a:t>g</a:t>
            </a:r>
            <a:r>
              <a:rPr lang="en-US" sz="4800" noProof="1" smtClean="0">
                <a:solidFill>
                  <a:schemeClr val="tx1"/>
                </a:solidFill>
              </a:rPr>
              <a:t>00110 </a:t>
            </a:r>
            <a:r>
              <a:rPr lang="en-US" sz="4800" noProof="1" smtClean="0">
                <a:solidFill>
                  <a:srgbClr val="FF0000"/>
                </a:solidFill>
              </a:rPr>
              <a:t>a</a:t>
            </a:r>
            <a:r>
              <a:rPr lang="en-US" sz="4800" noProof="1" smtClean="0">
                <a:solidFill>
                  <a:schemeClr val="tx1"/>
                </a:solidFill>
              </a:rPr>
              <a:t>00000 </a:t>
            </a:r>
            <a:r>
              <a:rPr lang="en-US" sz="4800" noProof="1" smtClean="0">
                <a:solidFill>
                  <a:srgbClr val="FF0000"/>
                </a:solidFill>
              </a:rPr>
              <a:t>l</a:t>
            </a:r>
            <a:r>
              <a:rPr lang="en-US" sz="4800" noProof="1" smtClean="0">
                <a:solidFill>
                  <a:schemeClr val="tx1"/>
                </a:solidFill>
              </a:rPr>
              <a:t>01011  </a:t>
            </a:r>
            <a:r>
              <a:rPr lang="en-US" sz="4800" noProof="1" smtClean="0">
                <a:solidFill>
                  <a:srgbClr val="FF0000"/>
                </a:solidFill>
              </a:rPr>
              <a:t>l</a:t>
            </a:r>
            <a:r>
              <a:rPr lang="en-US" sz="4800" noProof="1" smtClean="0">
                <a:solidFill>
                  <a:schemeClr val="tx1"/>
                </a:solidFill>
              </a:rPr>
              <a:t>01011   </a:t>
            </a:r>
            <a:r>
              <a:rPr lang="en-US" sz="4800" noProof="1" smtClean="0">
                <a:solidFill>
                  <a:srgbClr val="FF0000"/>
                </a:solidFill>
              </a:rPr>
              <a:t>a</a:t>
            </a:r>
            <a:r>
              <a:rPr lang="en-US" sz="4800" noProof="1" smtClean="0">
                <a:solidFill>
                  <a:schemeClr val="tx1"/>
                </a:solidFill>
              </a:rPr>
              <a:t>00000 </a:t>
            </a:r>
            <a:r>
              <a:rPr lang="en-US" sz="4800" noProof="1" smtClean="0">
                <a:solidFill>
                  <a:srgbClr val="FF0000"/>
                </a:solidFill>
              </a:rPr>
              <a:t>h</a:t>
            </a:r>
            <a:r>
              <a:rPr lang="en-US" sz="4800" noProof="1" smtClean="0">
                <a:solidFill>
                  <a:schemeClr val="tx1"/>
                </a:solidFill>
              </a:rPr>
              <a:t>00111 </a:t>
            </a:r>
            <a:endParaRPr lang="en-US" sz="4800" noProof="1">
              <a:solidFill>
                <a:schemeClr val="tx1"/>
              </a:solidFill>
            </a:endParaRPr>
          </a:p>
          <a:p>
            <a:pPr algn="l"/>
            <a:r>
              <a:rPr lang="en-US" sz="4800" noProof="1" smtClean="0">
                <a:solidFill>
                  <a:srgbClr val="FF0000"/>
                </a:solidFill>
              </a:rPr>
              <a:t>i</a:t>
            </a:r>
            <a:r>
              <a:rPr lang="en-US" sz="4800" noProof="1" smtClean="0">
                <a:solidFill>
                  <a:schemeClr val="tx1"/>
                </a:solidFill>
              </a:rPr>
              <a:t>01000  </a:t>
            </a:r>
            <a:r>
              <a:rPr lang="en-US" sz="4800" noProof="1" smtClean="0">
                <a:solidFill>
                  <a:srgbClr val="FF0000"/>
                </a:solidFill>
              </a:rPr>
              <a:t>r</a:t>
            </a:r>
            <a:r>
              <a:rPr lang="en-US" sz="4800" noProof="1" smtClean="0">
                <a:solidFill>
                  <a:schemeClr val="tx1"/>
                </a:solidFill>
              </a:rPr>
              <a:t>10001  </a:t>
            </a:r>
            <a:r>
              <a:rPr lang="en-US" sz="4800" noProof="1" smtClean="0">
                <a:solidFill>
                  <a:srgbClr val="FF0000"/>
                </a:solidFill>
              </a:rPr>
              <a:t>n</a:t>
            </a:r>
            <a:r>
              <a:rPr lang="en-US" sz="4800" noProof="1" smtClean="0">
                <a:solidFill>
                  <a:schemeClr val="tx1"/>
                </a:solidFill>
              </a:rPr>
              <a:t>01101 </a:t>
            </a:r>
            <a:r>
              <a:rPr lang="en-US" sz="4800" noProof="1" smtClean="0">
                <a:solidFill>
                  <a:srgbClr val="FF0000"/>
                </a:solidFill>
              </a:rPr>
              <a:t>y</a:t>
            </a:r>
            <a:r>
              <a:rPr lang="en-US" sz="4800" noProof="1" smtClean="0">
                <a:solidFill>
                  <a:schemeClr val="tx1"/>
                </a:solidFill>
              </a:rPr>
              <a:t>11000 </a:t>
            </a:r>
            <a:r>
              <a:rPr lang="en-US" sz="4800" noProof="1" smtClean="0">
                <a:solidFill>
                  <a:srgbClr val="FF0000"/>
                </a:solidFill>
              </a:rPr>
              <a:t>a</a:t>
            </a:r>
            <a:r>
              <a:rPr lang="en-US" sz="4800" noProof="1" smtClean="0">
                <a:solidFill>
                  <a:schemeClr val="tx1"/>
                </a:solidFill>
              </a:rPr>
              <a:t>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chemeClr val="tx1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xmlns="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040533"/>
              </p:ext>
            </p:extLst>
          </p:nvPr>
        </p:nvGraphicFramePr>
        <p:xfrm>
          <a:off x="5412238" y="4195307"/>
          <a:ext cx="131064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3163">
                  <a:extLst>
                    <a:ext uri="{9D8B030D-6E8A-4147-A177-3AD203B41FA5}">
                      <a16:colId xmlns:a16="http://schemas.microsoft.com/office/drawing/2014/main" xmlns="" val="79999688"/>
                    </a:ext>
                  </a:extLst>
                </a:gridCol>
                <a:gridCol w="1440873"/>
                <a:gridCol w="1510146">
                  <a:extLst>
                    <a:ext uri="{9D8B030D-6E8A-4147-A177-3AD203B41FA5}">
                      <a16:colId xmlns:a16="http://schemas.microsoft.com/office/drawing/2014/main" xmlns="" val="2731516826"/>
                    </a:ext>
                  </a:extLst>
                </a:gridCol>
                <a:gridCol w="1510146"/>
                <a:gridCol w="1496292">
                  <a:extLst>
                    <a:ext uri="{9D8B030D-6E8A-4147-A177-3AD203B41FA5}">
                      <a16:colId xmlns:a16="http://schemas.microsoft.com/office/drawing/2014/main" xmlns="" val="304608890"/>
                    </a:ext>
                  </a:extLst>
                </a:gridCol>
                <a:gridCol w="1302327"/>
                <a:gridCol w="1579418">
                  <a:extLst>
                    <a:ext uri="{9D8B030D-6E8A-4147-A177-3AD203B41FA5}">
                      <a16:colId xmlns:a16="http://schemas.microsoft.com/office/drawing/2014/main" xmlns="" val="2787650629"/>
                    </a:ext>
                  </a:extLst>
                </a:gridCol>
                <a:gridCol w="1385455"/>
                <a:gridCol w="14685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jml</a:t>
                      </a:r>
                      <a:endParaRPr lang="en-US" sz="3200" noProof="1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frek</a:t>
                      </a:r>
                      <a:endParaRPr lang="en-US" sz="3200" noProof="1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jml</a:t>
                      </a:r>
                      <a:endParaRPr lang="en-US" sz="3200" noProof="1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frek</a:t>
                      </a:r>
                      <a:endParaRPr lang="en-US" sz="3200" noProof="1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a 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10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0.185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4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0.074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1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0.0185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2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0.037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4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0.074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3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0.05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5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0.0925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3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0.05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2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0.037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3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0.05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1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0.0185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2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0.037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4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0,074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1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0.0185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1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0.0185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4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0.074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1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0.0185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3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0.05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noProof="1" smtClean="0"/>
                        <a:t>0</a:t>
                      </a:r>
                      <a:endParaRPr lang="en-US" sz="3200" noProof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689844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1673" y="374637"/>
            <a:ext cx="2405149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h 0.0185     k 0,0185    o 0.0185     w 0.0185    y 0.0185    g 0.037    p 0.037   u 0.037   e 0.05     m 0.05   s 0.05   t 0.05   d 0.074   </a:t>
            </a:r>
            <a:r>
              <a:rPr lang="en-US" dirty="0" err="1" smtClean="0"/>
              <a:t>i</a:t>
            </a:r>
            <a:r>
              <a:rPr lang="en-US" dirty="0" smtClean="0"/>
              <a:t> 0.074    l 0.074     n 0.074   r 0.0925    a 0.185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566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24D49F-F276-498D-A24D-B13464F5F0FE}">
  <ds:schemaRefs>
    <ds:schemaRef ds:uri="http://schemas.openxmlformats.org/package/2006/metadata/core-properties"/>
    <ds:schemaRef ds:uri="http://purl.org/dc/terms/"/>
    <ds:schemaRef ds:uri="http://purl.org/dc/elements/1.1/"/>
    <ds:schemaRef ds:uri="http://www.w3.org/XML/1998/namespace"/>
    <ds:schemaRef ds:uri="http://purl.org/dc/dcmitype/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e5222402-7b9f-4113-8b8c-ea94d66e8e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304</Words>
  <Application>Microsoft Office PowerPoint</Application>
  <PresentationFormat>Custom</PresentationFormat>
  <Paragraphs>147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Helvetica Neue</vt:lpstr>
      <vt:lpstr>Helvetica Neue Medium</vt:lpstr>
      <vt:lpstr>21_BasicWhite</vt:lpstr>
      <vt:lpstr>Tugas 4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dc:creator>nugroho_bayu1990</dc:creator>
  <cp:lastModifiedBy>nugroho_bayu1990</cp:lastModifiedBy>
  <cp:revision>87</cp:revision>
  <dcterms:modified xsi:type="dcterms:W3CDTF">2022-02-22T08:22:26Z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