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133B9-BAFB-491C-A5F9-2E929315452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7644F-4F23-4972-8EA1-824E2C39B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5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7644F-4F23-4972-8EA1-824E2C39B0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1010974-BE9A-4BFF-BF85-A6843D77E67E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AAF583D-4B59-477C-83F7-66C1FC7B30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 Resource Locator (URL)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di </a:t>
            </a:r>
            <a:r>
              <a:rPr lang="en-US" dirty="0" err="1" smtClean="0"/>
              <a:t>jaringan</a:t>
            </a:r>
            <a:r>
              <a:rPr lang="en-US" dirty="0" smtClean="0"/>
              <a:t> TCP/IP (internet) yang </a:t>
            </a:r>
            <a:r>
              <a:rPr lang="en-US" dirty="0" err="1" smtClean="0"/>
              <a:t>mempunyai</a:t>
            </a:r>
            <a:r>
              <a:rPr lang="en-US" dirty="0" smtClean="0"/>
              <a:t> format </a:t>
            </a: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Protokol://Servername:PortNumber/Filepath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yang </a:t>
            </a:r>
            <a:r>
              <a:rPr lang="en-US" sz="2000" dirty="0" err="1" smtClean="0"/>
              <a:t>mulanya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(rendering)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web/HTML.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web browser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mengeksekusi</a:t>
            </a:r>
            <a:r>
              <a:rPr lang="en-US" sz="2000" dirty="0" smtClean="0"/>
              <a:t> (</a:t>
            </a:r>
            <a:r>
              <a:rPr lang="en-US" sz="2000" dirty="0" err="1" smtClean="0"/>
              <a:t>interpretasi</a:t>
            </a:r>
            <a:r>
              <a:rPr lang="en-US" sz="2000" dirty="0" smtClean="0"/>
              <a:t>) JavaScript </a:t>
            </a:r>
            <a:r>
              <a:rPr lang="en-US" sz="2000" dirty="0" err="1" smtClean="0"/>
              <a:t>atau</a:t>
            </a:r>
            <a:r>
              <a:rPr lang="en-US" sz="2000" dirty="0" smtClean="0"/>
              <a:t> VBScript,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Java Applet,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XML,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fasiltias</a:t>
            </a:r>
            <a:r>
              <a:rPr lang="en-US" sz="2000" dirty="0" smtClean="0"/>
              <a:t> plug-in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file .</a:t>
            </a:r>
            <a:r>
              <a:rPr lang="en-US" sz="2000" dirty="0" err="1" smtClean="0"/>
              <a:t>swf</a:t>
            </a:r>
            <a:r>
              <a:rPr lang="en-US" sz="2000" dirty="0" smtClean="0"/>
              <a:t> Macromedia Flash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Disamping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, web browser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</a:t>
            </a:r>
            <a:r>
              <a:rPr lang="en-US" sz="2000" dirty="0" err="1" smtClean="0"/>
              <a:t>kenyamanan</a:t>
            </a:r>
            <a:r>
              <a:rPr lang="en-US" sz="2000" dirty="0" smtClean="0"/>
              <a:t> </a:t>
            </a:r>
            <a:r>
              <a:rPr lang="en-US" sz="2000" dirty="0" err="1" smtClean="0"/>
              <a:t>pemakai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membuka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jendela</a:t>
            </a:r>
            <a:r>
              <a:rPr lang="en-US" sz="2000" dirty="0" smtClean="0"/>
              <a:t>,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web yang </a:t>
            </a:r>
            <a:r>
              <a:rPr lang="en-US" sz="2000" dirty="0" err="1" smtClean="0"/>
              <a:t>bagus</a:t>
            </a:r>
            <a:r>
              <a:rPr lang="en-US" sz="2000" dirty="0" smtClean="0"/>
              <a:t>, </a:t>
            </a:r>
            <a:r>
              <a:rPr lang="en-US" sz="2000" dirty="0" err="1" smtClean="0"/>
              <a:t>pengamanan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memadai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: Internet Explorer, Mozilla Firefox, Opera, </a:t>
            </a:r>
            <a:r>
              <a:rPr lang="en-US" sz="2000" dirty="0" err="1" smtClean="0"/>
              <a:t>dsb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91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adalah</a:t>
            </a:r>
            <a:r>
              <a:rPr lang="en-US" sz="2000" dirty="0" smtClean="0"/>
              <a:t> HTTP server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penyedia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diminta</a:t>
            </a:r>
            <a:r>
              <a:rPr lang="en-US" sz="2000" dirty="0" smtClean="0"/>
              <a:t> web browser.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web server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melayani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bahkan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pusat</a:t>
            </a:r>
            <a:r>
              <a:rPr lang="en-US" sz="2000" dirty="0" smtClean="0"/>
              <a:t> </a:t>
            </a:r>
            <a:r>
              <a:rPr lang="en-US" sz="2000" dirty="0" err="1" smtClean="0"/>
              <a:t>layanan-layanan</a:t>
            </a:r>
            <a:r>
              <a:rPr lang="en-US" sz="2000" dirty="0" smtClean="0"/>
              <a:t> lain.</a:t>
            </a:r>
          </a:p>
          <a:p>
            <a:r>
              <a:rPr lang="en-US" sz="2000" dirty="0" smtClean="0"/>
              <a:t>Web server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terpenting</a:t>
            </a:r>
            <a:r>
              <a:rPr lang="en-US" sz="2000" dirty="0" smtClean="0"/>
              <a:t> di application server.</a:t>
            </a:r>
          </a:p>
          <a:p>
            <a:endParaRPr lang="en-US" sz="2000" dirty="0" smtClean="0"/>
          </a:p>
          <a:p>
            <a:r>
              <a:rPr lang="en-US" sz="2000" dirty="0" smtClean="0"/>
              <a:t>Web </a:t>
            </a:r>
            <a:r>
              <a:rPr lang="en-US" sz="2000" dirty="0" smtClean="0"/>
              <a:t>server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melayani</a:t>
            </a:r>
            <a:r>
              <a:rPr lang="en-US" sz="2000" dirty="0" smtClean="0"/>
              <a:t> </a:t>
            </a:r>
            <a:r>
              <a:rPr lang="en-US" sz="2000" dirty="0" err="1" smtClean="0"/>
              <a:t>permintaan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diminta</a:t>
            </a:r>
            <a:r>
              <a:rPr lang="en-US" sz="2000" dirty="0" smtClean="0"/>
              <a:t> web browser,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disetting</a:t>
            </a:r>
            <a:r>
              <a:rPr lang="en-US" sz="2000" dirty="0" smtClean="0"/>
              <a:t> </a:t>
            </a:r>
            <a:r>
              <a:rPr lang="en-US" sz="2000" dirty="0" err="1" smtClean="0"/>
              <a:t>berinteraksi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program JSP, ASP, PHP,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CGI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smtClean="0"/>
              <a:t>: Apache, IIS (Internet Information Service).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74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(client-side scripting)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mengaplikasikannya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web server,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client. 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 HTML,  JavaScript.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Server </a:t>
            </a:r>
            <a:br>
              <a:rPr lang="en-US" dirty="0" smtClean="0"/>
            </a:br>
            <a:r>
              <a:rPr lang="en-US" dirty="0" smtClean="0"/>
              <a:t>(server-side scripting)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mengaplikasikannya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web server,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server. 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 ASP, </a:t>
            </a:r>
            <a:r>
              <a:rPr lang="en-US" dirty="0" err="1" smtClean="0"/>
              <a:t>memerlukan</a:t>
            </a:r>
            <a:r>
              <a:rPr lang="en-US" dirty="0" smtClean="0"/>
              <a:t> web server IIS (Internet Information Service), PHP, </a:t>
            </a:r>
            <a:r>
              <a:rPr lang="en-US" dirty="0" err="1" smtClean="0"/>
              <a:t>memerlukan</a:t>
            </a:r>
            <a:r>
              <a:rPr lang="en-US" dirty="0" smtClean="0"/>
              <a:t> web server Apache.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Perusahaan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di Word Wide Web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(URL)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WebSite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yang </a:t>
            </a:r>
            <a:r>
              <a:rPr lang="en-US" dirty="0" err="1" smtClean="0"/>
              <a:t>berbeda-beda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Web Page.</a:t>
            </a:r>
          </a:p>
          <a:p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Web Page (</a:t>
            </a:r>
            <a:r>
              <a:rPr lang="en-US" dirty="0" err="1" smtClean="0"/>
              <a:t>disingkat</a:t>
            </a:r>
            <a:r>
              <a:rPr lang="en-US" dirty="0" smtClean="0"/>
              <a:t> Page)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link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Name 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server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server </a:t>
            </a:r>
            <a:r>
              <a:rPr lang="en-US" dirty="0" err="1" smtClean="0"/>
              <a:t>komputer</a:t>
            </a:r>
            <a:r>
              <a:rPr lang="en-US" dirty="0" smtClean="0"/>
              <a:t> di internet.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 .com, .</a:t>
            </a:r>
            <a:r>
              <a:rPr lang="en-US" dirty="0" err="1" smtClean="0"/>
              <a:t>edu</a:t>
            </a:r>
            <a:r>
              <a:rPr lang="en-US" dirty="0" smtClean="0"/>
              <a:t>, .</a:t>
            </a:r>
            <a:r>
              <a:rPr lang="en-US" dirty="0" err="1" smtClean="0"/>
              <a:t>gov</a:t>
            </a:r>
            <a:r>
              <a:rPr lang="en-US" dirty="0" smtClean="0"/>
              <a:t>, .</a:t>
            </a:r>
            <a:r>
              <a:rPr lang="en-US" dirty="0" err="1" smtClean="0"/>
              <a:t>int</a:t>
            </a:r>
            <a:r>
              <a:rPr lang="en-US" dirty="0" smtClean="0"/>
              <a:t>, .mil, </a:t>
            </a:r>
            <a:r>
              <a:rPr lang="en-US" dirty="0" err="1" smtClean="0"/>
              <a:t>.net</a:t>
            </a:r>
            <a:r>
              <a:rPr lang="en-US" dirty="0" smtClean="0"/>
              <a:t>, .org, </a:t>
            </a:r>
            <a:r>
              <a:rPr lang="en-US" dirty="0" err="1" smtClean="0"/>
              <a:t>dsb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Markup Language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markup paling popular, </a:t>
            </a:r>
            <a:r>
              <a:rPr lang="en-US" dirty="0" err="1" smtClean="0"/>
              <a:t>disusul</a:t>
            </a:r>
            <a:r>
              <a:rPr lang="en-US" dirty="0" smtClean="0"/>
              <a:t> </a:t>
            </a:r>
            <a:r>
              <a:rPr lang="en-US" dirty="0" err="1" smtClean="0"/>
              <a:t>eXtensible</a:t>
            </a:r>
            <a:r>
              <a:rPr lang="en-US" dirty="0" smtClean="0"/>
              <a:t> Markup Language (XML).</a:t>
            </a:r>
          </a:p>
          <a:p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markup lain </a:t>
            </a:r>
            <a:r>
              <a:rPr lang="en-US" dirty="0" err="1" smtClean="0"/>
              <a:t>yaitu</a:t>
            </a:r>
            <a:r>
              <a:rPr lang="en-US" dirty="0" smtClean="0"/>
              <a:t> Wireless Markup Language (WML).</a:t>
            </a:r>
          </a:p>
          <a:p>
            <a:endParaRPr lang="en-US" dirty="0" smtClean="0"/>
          </a:p>
          <a:p>
            <a:r>
              <a:rPr lang="en-US" dirty="0" smtClean="0"/>
              <a:t>Bahasa </a:t>
            </a:r>
            <a:r>
              <a:rPr lang="en-US" dirty="0" smtClean="0"/>
              <a:t>markup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penyebutan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HTML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History*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627" t="24034" r="16711" b="12529"/>
          <a:stretch/>
        </p:blipFill>
        <p:spPr>
          <a:xfrm>
            <a:off x="323528" y="1700809"/>
            <a:ext cx="8523292" cy="4608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120" y="6392361"/>
            <a:ext cx="1409568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*w3schools.com</a:t>
            </a:r>
          </a:p>
        </p:txBody>
      </p:sp>
    </p:spTree>
    <p:extLst>
      <p:ext uri="{BB962C8B-B14F-4D97-AF65-F5344CB8AC3E}">
        <p14:creationId xmlns:p14="http://schemas.microsoft.com/office/powerpoint/2010/main" val="262124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Istilah</a:t>
            </a:r>
            <a:r>
              <a:rPr lang="en-US" sz="2000" dirty="0" smtClean="0"/>
              <a:t> Internet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singkatan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interconnected networking yang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terhubung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Namun</a:t>
            </a:r>
            <a:r>
              <a:rPr lang="en-US" sz="2000" dirty="0" smtClean="0"/>
              <a:t>,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diingat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istilah</a:t>
            </a:r>
            <a:r>
              <a:rPr lang="en-US" sz="2000" dirty="0" smtClean="0"/>
              <a:t> internet yang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kenal</a:t>
            </a:r>
            <a:r>
              <a:rPr lang="en-US" sz="2000" dirty="0" smtClean="0"/>
              <a:t> </a:t>
            </a:r>
            <a:r>
              <a:rPr lang="en-US" sz="2000" dirty="0" err="1" smtClean="0"/>
              <a:t>mengacu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di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dunia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Jadi</a:t>
            </a:r>
            <a:r>
              <a:rPr lang="en-US" sz="2000" dirty="0" smtClean="0"/>
              <a:t>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jelasnya</a:t>
            </a:r>
            <a:r>
              <a:rPr lang="en-US" sz="2000" dirty="0" smtClean="0"/>
              <a:t>, internet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di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dunia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global.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69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65225" indent="-1165225">
              <a:buNone/>
            </a:pPr>
            <a:endParaRPr lang="en-US" dirty="0" smtClean="0"/>
          </a:p>
          <a:p>
            <a:pPr indent="-342900">
              <a:tabLst>
                <a:tab pos="1341438" algn="l"/>
              </a:tabLst>
            </a:pPr>
            <a:r>
              <a:rPr lang="en-US" dirty="0" smtClean="0"/>
              <a:t>1969 :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AS </a:t>
            </a:r>
            <a:r>
              <a:rPr lang="en-US" dirty="0" err="1" smtClean="0"/>
              <a:t>membangun</a:t>
            </a:r>
            <a:r>
              <a:rPr lang="en-US" dirty="0" smtClean="0"/>
              <a:t> 	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	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agen-agen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.</a:t>
            </a:r>
          </a:p>
          <a:p>
            <a:pPr marL="354013" indent="-354013">
              <a:tabLst>
                <a:tab pos="1254125" algn="l"/>
              </a:tabLst>
            </a:pPr>
            <a:r>
              <a:rPr lang="en-US" dirty="0" smtClean="0"/>
              <a:t>1972 :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(email) </a:t>
            </a:r>
            <a:r>
              <a:rPr lang="en-US" dirty="0" err="1" smtClean="0"/>
              <a:t>untuk</a:t>
            </a:r>
            <a:r>
              <a:rPr lang="en-US" dirty="0" smtClean="0"/>
              <a:t> 		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diluncurkan</a:t>
            </a:r>
            <a:r>
              <a:rPr lang="en-US" dirty="0" smtClean="0"/>
              <a:t> di AS.</a:t>
            </a:r>
          </a:p>
          <a:p>
            <a:pPr marL="354013" indent="-354013"/>
            <a:r>
              <a:rPr lang="en-US" dirty="0" smtClean="0"/>
              <a:t>1976 : Email </a:t>
            </a:r>
            <a:r>
              <a:rPr lang="en-US" dirty="0" err="1" smtClean="0"/>
              <a:t>diluncurkan</a:t>
            </a:r>
            <a:r>
              <a:rPr lang="en-US" dirty="0" smtClean="0"/>
              <a:t> di </a:t>
            </a:r>
            <a:r>
              <a:rPr lang="en-US" dirty="0" err="1" smtClean="0"/>
              <a:t>Inggris</a:t>
            </a:r>
            <a:r>
              <a:rPr lang="en-US" dirty="0" smtClean="0"/>
              <a:t>.</a:t>
            </a:r>
          </a:p>
          <a:p>
            <a:pPr marL="354013" indent="-354013"/>
            <a:r>
              <a:rPr lang="en-US" dirty="0" smtClean="0"/>
              <a:t>1979 :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di </a:t>
            </a:r>
            <a:r>
              <a:rPr lang="en-US" dirty="0" err="1" smtClean="0"/>
              <a:t>Eropa</a:t>
            </a:r>
            <a:r>
              <a:rPr lang="en-US" dirty="0" smtClean="0"/>
              <a:t>.</a:t>
            </a:r>
          </a:p>
          <a:p>
            <a:pPr marL="354013" indent="-354013"/>
            <a:r>
              <a:rPr lang="en-US" dirty="0" smtClean="0"/>
              <a:t>1988 :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chatting/ </a:t>
            </a:r>
            <a:r>
              <a:rPr lang="en-US" dirty="0" err="1" smtClean="0"/>
              <a:t>percakapan</a:t>
            </a:r>
            <a:r>
              <a:rPr lang="en-US" dirty="0" smtClean="0"/>
              <a:t>.</a:t>
            </a:r>
          </a:p>
          <a:p>
            <a:pPr marL="354013" indent="-354013"/>
            <a:r>
              <a:rPr lang="en-US" dirty="0" smtClean="0"/>
              <a:t>1990 :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Di internet,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server (server computer)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klien</a:t>
            </a:r>
            <a:r>
              <a:rPr lang="en-US" sz="2000" dirty="0" smtClean="0"/>
              <a:t> (client computer).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layanan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di Internet di </a:t>
            </a:r>
            <a:r>
              <a:rPr lang="en-US" sz="2000" dirty="0" err="1" smtClean="0"/>
              <a:t>sediakan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server. 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klien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layanan</a:t>
            </a:r>
            <a:r>
              <a:rPr lang="en-US" sz="2000" dirty="0" smtClean="0"/>
              <a:t> di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server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0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Protocols (TCP/IP)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Browsers </a:t>
            </a:r>
            <a:r>
              <a:rPr lang="en-US" dirty="0" smtClean="0"/>
              <a:t>(software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domain)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</a:t>
            </a:r>
            <a:r>
              <a:rPr lang="en-US" dirty="0" smtClean="0"/>
              <a:t>Servers and Clients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Networking </a:t>
            </a:r>
            <a:r>
              <a:rPr lang="en-US" dirty="0" smtClean="0"/>
              <a:t>(</a:t>
            </a:r>
            <a:r>
              <a:rPr lang="en-US" dirty="0" err="1" smtClean="0"/>
              <a:t>jaringan</a:t>
            </a:r>
            <a:r>
              <a:rPr lang="en-US" dirty="0" smtClean="0"/>
              <a:t> computer)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internal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prinsip</a:t>
            </a:r>
            <a:r>
              <a:rPr lang="en-US" sz="2000" dirty="0" smtClean="0"/>
              <a:t> </a:t>
            </a:r>
            <a:r>
              <a:rPr lang="en-US" sz="2000" dirty="0" err="1" smtClean="0"/>
              <a:t>kerjanya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internet. 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smtClean="0"/>
              <a:t>internet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client-server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 internet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HTTP (Hyper Text Transfer Protocol) </a:t>
            </a:r>
            <a:r>
              <a:rPr lang="en-US" sz="2000" dirty="0" err="1" smtClean="0"/>
              <a:t>dan</a:t>
            </a:r>
            <a:r>
              <a:rPr lang="en-US" sz="2000" dirty="0" smtClean="0"/>
              <a:t> FTP (File Transfer Protocol)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intranet.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praktis</a:t>
            </a:r>
            <a:r>
              <a:rPr lang="en-US" sz="2000" dirty="0" smtClean="0"/>
              <a:t>, intranet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diartikan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privat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internet </a:t>
            </a:r>
            <a:r>
              <a:rPr lang="en-US" sz="2000" dirty="0" err="1" smtClean="0"/>
              <a:t>atau</a:t>
            </a:r>
            <a:r>
              <a:rPr lang="en-US" sz="2000" dirty="0" smtClean="0"/>
              <a:t> internet yang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terbatas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/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3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Sistem Berbasis Web atau Aplikasi Berbasis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web (web engineering)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diaplikasikan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 </a:t>
            </a:r>
            <a:r>
              <a:rPr lang="en-US" dirty="0" err="1" smtClean="0"/>
              <a:t>melalui</a:t>
            </a:r>
            <a:r>
              <a:rPr lang="en-US" dirty="0" smtClean="0"/>
              <a:t> media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enginering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,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, </a:t>
            </a:r>
            <a:r>
              <a:rPr lang="en-US" dirty="0" err="1" smtClean="0"/>
              <a:t>meminimalisasi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Hyper Text Transfer Protocol </a:t>
            </a:r>
          </a:p>
          <a:p>
            <a:pPr lvl="1"/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level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hypermedia </a:t>
            </a:r>
            <a:r>
              <a:rPr lang="en-US" dirty="0" err="1" smtClean="0"/>
              <a:t>tersebar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generik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stateless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dimanfaatkan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hypertext.</a:t>
            </a:r>
          </a:p>
          <a:p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web browser </a:t>
            </a:r>
            <a:r>
              <a:rPr lang="en-US" dirty="0" err="1" smtClean="0"/>
              <a:t>dan</a:t>
            </a:r>
            <a:r>
              <a:rPr lang="en-US" dirty="0" smtClean="0"/>
              <a:t> web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199</TotalTime>
  <Words>756</Words>
  <Application>Microsoft Office PowerPoint</Application>
  <PresentationFormat>On-screen Show (4:3)</PresentationFormat>
  <Paragraphs>110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 Antiqua</vt:lpstr>
      <vt:lpstr>Calibri</vt:lpstr>
      <vt:lpstr>Century Gothic</vt:lpstr>
      <vt:lpstr>Apothecary</vt:lpstr>
      <vt:lpstr>pendahuluan</vt:lpstr>
      <vt:lpstr>internet</vt:lpstr>
      <vt:lpstr>Sejarah internet</vt:lpstr>
      <vt:lpstr>Server-client</vt:lpstr>
      <vt:lpstr>Teknologi internet</vt:lpstr>
      <vt:lpstr>intranet</vt:lpstr>
      <vt:lpstr>Sistem Berbasis Web atau Aplikasi Berbasis Web</vt:lpstr>
      <vt:lpstr>Web enginering</vt:lpstr>
      <vt:lpstr>http</vt:lpstr>
      <vt:lpstr>Universal Resource Locator (URL)</vt:lpstr>
      <vt:lpstr>Web browser</vt:lpstr>
      <vt:lpstr>Web server</vt:lpstr>
      <vt:lpstr>Pemrograman Sisi Klien  (client-side scripting)</vt:lpstr>
      <vt:lpstr>Pemrograman Sisi Server  (server-side scripting)</vt:lpstr>
      <vt:lpstr>Home page</vt:lpstr>
      <vt:lpstr>Domain Name System (DNS)</vt:lpstr>
      <vt:lpstr>Hypertext Markup Language (HTML)</vt:lpstr>
      <vt:lpstr>HTML History*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Surya Tarmiandi</cp:lastModifiedBy>
  <cp:revision>11</cp:revision>
  <dcterms:created xsi:type="dcterms:W3CDTF">2019-09-09T00:36:24Z</dcterms:created>
  <dcterms:modified xsi:type="dcterms:W3CDTF">2020-09-07T04:41:27Z</dcterms:modified>
</cp:coreProperties>
</file>