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6" r:id="rId8"/>
    <p:sldId id="270" r:id="rId9"/>
    <p:sldId id="268" r:id="rId10"/>
    <p:sldId id="269" r:id="rId11"/>
    <p:sldId id="264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20F5-C63A-4159-B07F-41DABE047842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8C8F-FF43-46FE-AA5B-026384FB140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20F5-C63A-4159-B07F-41DABE047842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8C8F-FF43-46FE-AA5B-026384FB1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20F5-C63A-4159-B07F-41DABE047842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8C8F-FF43-46FE-AA5B-026384FB1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20F5-C63A-4159-B07F-41DABE047842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8C8F-FF43-46FE-AA5B-026384FB1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20F5-C63A-4159-B07F-41DABE047842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8C8F-FF43-46FE-AA5B-026384FB140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20F5-C63A-4159-B07F-41DABE047842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8C8F-FF43-46FE-AA5B-026384FB1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20F5-C63A-4159-B07F-41DABE047842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8C8F-FF43-46FE-AA5B-026384FB140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20F5-C63A-4159-B07F-41DABE047842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8C8F-FF43-46FE-AA5B-026384FB1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20F5-C63A-4159-B07F-41DABE047842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8C8F-FF43-46FE-AA5B-026384FB1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20F5-C63A-4159-B07F-41DABE047842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8C8F-FF43-46FE-AA5B-026384FB14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20F5-C63A-4159-B07F-41DABE047842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8C8F-FF43-46FE-AA5B-026384FB14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5320F5-C63A-4159-B07F-41DABE047842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A168C8F-FF43-46FE-AA5B-026384FB14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</a:t>
            </a:r>
            <a:br>
              <a:rPr lang="en-US" dirty="0" smtClean="0"/>
            </a:br>
            <a:r>
              <a:rPr lang="en-US" sz="4000" dirty="0" smtClean="0"/>
              <a:t>(</a:t>
            </a:r>
            <a:r>
              <a:rPr lang="en-US" sz="4000" dirty="0" err="1" smtClean="0"/>
              <a:t>HyperText</a:t>
            </a:r>
            <a:r>
              <a:rPr lang="en-US" sz="4000" dirty="0" smtClean="0"/>
              <a:t> Markup Language)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0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rgbClr val="00B0F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sz="2200" dirty="0" smtClean="0"/>
              <a:t>     </a:t>
            </a:r>
            <a:r>
              <a:rPr lang="en-US" sz="2200" dirty="0" smtClean="0">
                <a:solidFill>
                  <a:srgbClr val="7030A0"/>
                </a:solidFill>
              </a:rPr>
              <a:t>&lt;title&gt;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        …….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     &lt;/title&gt;</a:t>
            </a:r>
          </a:p>
          <a:p>
            <a:pPr marL="0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rgbClr val="00B0F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rgbClr val="C0000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sz="2200" dirty="0" smtClean="0"/>
              <a:t>    ……</a:t>
            </a:r>
          </a:p>
          <a:p>
            <a:pPr marL="0" indent="0">
              <a:buNone/>
            </a:pPr>
            <a:r>
              <a:rPr lang="en-US" sz="2200" dirty="0" smtClean="0"/>
              <a:t>    ……</a:t>
            </a:r>
          </a:p>
          <a:p>
            <a:pPr marL="0" indent="0">
              <a:buNone/>
            </a:pPr>
            <a:r>
              <a:rPr lang="en-US" sz="2200" dirty="0" smtClean="0"/>
              <a:t>    ……</a:t>
            </a:r>
          </a:p>
          <a:p>
            <a:pPr marL="0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rgbClr val="C0000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&lt;/html&gt;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1524000"/>
            <a:ext cx="432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Tanda</a:t>
            </a:r>
            <a:r>
              <a:rPr lang="en-US" dirty="0" smtClean="0"/>
              <a:t> &lt;html&gt; </a:t>
            </a:r>
            <a:r>
              <a:rPr lang="en-US" dirty="0" err="1" smtClean="0"/>
              <a:t>disebut</a:t>
            </a:r>
            <a:r>
              <a:rPr lang="en-US" dirty="0" smtClean="0"/>
              <a:t> tag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html.</a:t>
            </a:r>
          </a:p>
          <a:p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tag </a:t>
            </a:r>
            <a:r>
              <a:rPr lang="en-US" dirty="0" err="1" smtClean="0"/>
              <a:t>berpasangan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 &lt;title&gt; </a:t>
            </a:r>
            <a:r>
              <a:rPr lang="en-US" dirty="0" err="1" smtClean="0"/>
              <a:t>berpasangan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&lt;/title&gt;</a:t>
            </a:r>
          </a:p>
          <a:p>
            <a:endParaRPr lang="en-US" dirty="0" smtClean="0"/>
          </a:p>
          <a:p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berpasangan</a:t>
            </a:r>
            <a:r>
              <a:rPr lang="en-US" dirty="0" smtClean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 &lt;</a:t>
            </a:r>
            <a:r>
              <a:rPr lang="en-US" dirty="0" err="1" smtClean="0"/>
              <a:t>br</a:t>
            </a:r>
            <a:r>
              <a:rPr lang="en-US" dirty="0" smtClean="0"/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5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    &lt;title&gt; </a:t>
            </a:r>
            <a:r>
              <a:rPr lang="en-US" dirty="0" err="1"/>
              <a:t>Belajar</a:t>
            </a:r>
            <a:r>
              <a:rPr lang="en-US" dirty="0"/>
              <a:t> HTML5 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Yuuuk</a:t>
            </a:r>
            <a:r>
              <a:rPr lang="en-US" dirty="0"/>
              <a:t>..</a:t>
            </a:r>
            <a:r>
              <a:rPr lang="en-US" dirty="0" err="1"/>
              <a:t>belajar</a:t>
            </a:r>
            <a:r>
              <a:rPr lang="en-US" dirty="0"/>
              <a:t> HTML5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err="1"/>
              <a:t>Tulislah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HTML5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smtClean="0"/>
              <a:t>Notepad++,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simpanlah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dochtml1.html di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yang di </a:t>
            </a:r>
            <a:r>
              <a:rPr lang="en-US" dirty="0" err="1"/>
              <a:t>kehendaki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, </a:t>
            </a:r>
            <a:r>
              <a:rPr lang="en-US" dirty="0" err="1"/>
              <a:t>bukalah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browser,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file html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path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file html </a:t>
            </a:r>
            <a:r>
              <a:rPr lang="en-US" dirty="0" err="1"/>
              <a:t>tadi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di browser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4857" y="3157647"/>
            <a:ext cx="5514286" cy="176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22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256584"/>
          </a:xfrm>
        </p:spPr>
        <p:txBody>
          <a:bodyPr>
            <a:no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HTML (</a:t>
            </a:r>
            <a:r>
              <a:rPr lang="en-US" sz="1600" dirty="0" err="1" smtClean="0"/>
              <a:t>HyperText</a:t>
            </a:r>
            <a:r>
              <a:rPr lang="en-US" sz="1600" dirty="0" smtClean="0"/>
              <a:t> Markup Language) </a:t>
            </a:r>
            <a:r>
              <a:rPr lang="en-US" sz="1600" dirty="0" err="1" smtClean="0"/>
              <a:t>pertama</a:t>
            </a:r>
            <a:r>
              <a:rPr lang="en-US" sz="1600" dirty="0" smtClean="0"/>
              <a:t> kali </a:t>
            </a:r>
            <a:r>
              <a:rPr lang="en-US" sz="1600" dirty="0" err="1" smtClean="0"/>
              <a:t>dikembangkan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Tim Berners-Lee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1989.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bahasa</a:t>
            </a:r>
            <a:r>
              <a:rPr lang="en-US" sz="1600" dirty="0" smtClean="0"/>
              <a:t> </a:t>
            </a:r>
            <a:r>
              <a:rPr lang="en-US" sz="1600" dirty="0" err="1" smtClean="0"/>
              <a:t>skrip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bentuk</a:t>
            </a:r>
            <a:r>
              <a:rPr lang="en-US" sz="1600" dirty="0" smtClean="0"/>
              <a:t> </a:t>
            </a:r>
            <a:r>
              <a:rPr lang="en-US" sz="1600" dirty="0" err="1" smtClean="0"/>
              <a:t>dasarnya</a:t>
            </a:r>
            <a:r>
              <a:rPr lang="en-US" sz="1600" dirty="0" smtClean="0"/>
              <a:t> </a:t>
            </a:r>
            <a:r>
              <a:rPr lang="en-US" sz="1600" dirty="0" err="1" smtClean="0"/>
              <a:t>teks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memungkinkan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</a:t>
            </a:r>
            <a:r>
              <a:rPr lang="en-US" sz="1600" dirty="0" err="1" smtClean="0"/>
              <a:t>disajikan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user yang </a:t>
            </a:r>
            <a:r>
              <a:rPr lang="en-US" sz="1600" dirty="0" err="1" smtClean="0"/>
              <a:t>selama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disajikan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r>
              <a:rPr lang="en-US" sz="1600" dirty="0" smtClean="0"/>
              <a:t> web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dikaitkan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berbagai</a:t>
            </a:r>
            <a:r>
              <a:rPr lang="en-US" sz="1600" dirty="0" smtClean="0"/>
              <a:t> server.</a:t>
            </a:r>
          </a:p>
          <a:p>
            <a:endParaRPr lang="en-US" sz="1600" dirty="0" smtClean="0"/>
          </a:p>
          <a:p>
            <a:r>
              <a:rPr lang="en-US" sz="1600" dirty="0" smtClean="0"/>
              <a:t>HTML 1.0</a:t>
            </a:r>
          </a:p>
          <a:p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versi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HyperText</a:t>
            </a:r>
            <a:r>
              <a:rPr lang="en-US" sz="1600" dirty="0" smtClean="0"/>
              <a:t> Markup Language yang </a:t>
            </a:r>
            <a:r>
              <a:rPr lang="en-US" sz="1600" dirty="0" err="1" smtClean="0"/>
              <a:t>pertama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, </a:t>
            </a:r>
            <a:r>
              <a:rPr lang="en-US" sz="1600" dirty="0" err="1" smtClean="0"/>
              <a:t>desainnya</a:t>
            </a:r>
            <a:r>
              <a:rPr lang="en-US" sz="1600" dirty="0" smtClean="0"/>
              <a:t> </a:t>
            </a:r>
            <a:r>
              <a:rPr lang="en-US" sz="1600" dirty="0" err="1" smtClean="0"/>
              <a:t>sangat</a:t>
            </a:r>
            <a:r>
              <a:rPr lang="en-US" sz="1600" dirty="0" smtClean="0"/>
              <a:t> </a:t>
            </a:r>
            <a:r>
              <a:rPr lang="en-US" sz="1600" dirty="0" err="1" smtClean="0"/>
              <a:t>sederhana</a:t>
            </a:r>
            <a:r>
              <a:rPr lang="en-US" sz="1600" dirty="0" smtClean="0"/>
              <a:t>. </a:t>
            </a:r>
            <a:r>
              <a:rPr lang="en-US" sz="1600" dirty="0" err="1" smtClean="0"/>
              <a:t>Kemampuannya</a:t>
            </a:r>
            <a:r>
              <a:rPr lang="en-US" sz="1600" dirty="0" smtClean="0"/>
              <a:t> </a:t>
            </a:r>
            <a:r>
              <a:rPr lang="en-US" sz="1600" dirty="0" err="1" smtClean="0"/>
              <a:t>diantaranya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heading, paragraph, hypertext, list, format-format </a:t>
            </a:r>
            <a:r>
              <a:rPr lang="en-US" sz="1600" dirty="0" err="1" smtClean="0"/>
              <a:t>teks</a:t>
            </a:r>
            <a:r>
              <a:rPr lang="en-US" sz="1600" dirty="0" smtClean="0"/>
              <a:t> (</a:t>
            </a:r>
            <a:r>
              <a:rPr lang="en-US" sz="1600" dirty="0" err="1" smtClean="0"/>
              <a:t>tebal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miring) </a:t>
            </a:r>
            <a:r>
              <a:rPr lang="en-US" sz="1600" dirty="0" err="1" smtClean="0"/>
              <a:t>dan</a:t>
            </a:r>
            <a:r>
              <a:rPr lang="en-US" sz="1600" dirty="0" smtClean="0"/>
              <a:t> image (</a:t>
            </a:r>
            <a:r>
              <a:rPr lang="en-US" sz="1600" dirty="0" err="1" smtClean="0"/>
              <a:t>gambar</a:t>
            </a:r>
            <a:r>
              <a:rPr lang="en-US" sz="1600" dirty="0" smtClean="0"/>
              <a:t>)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bagian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dokumen</a:t>
            </a:r>
            <a:r>
              <a:rPr lang="en-US" sz="1600" dirty="0" smtClean="0"/>
              <a:t> web. </a:t>
            </a:r>
            <a:r>
              <a:rPr lang="en-US" sz="1600" dirty="0" err="1" smtClean="0"/>
              <a:t>Kekurangannya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teks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diletakkan</a:t>
            </a:r>
            <a:r>
              <a:rPr lang="en-US" sz="1600" dirty="0" smtClean="0"/>
              <a:t> di </a:t>
            </a:r>
            <a:r>
              <a:rPr lang="en-US" sz="1600" dirty="0" err="1" smtClean="0"/>
              <a:t>sekeliling</a:t>
            </a:r>
            <a:r>
              <a:rPr lang="en-US" sz="1600" dirty="0" smtClean="0"/>
              <a:t> image, yang </a:t>
            </a:r>
            <a:r>
              <a:rPr lang="en-US" sz="1600" dirty="0" err="1" smtClean="0"/>
              <a:t>kemudian</a:t>
            </a:r>
            <a:r>
              <a:rPr lang="en-US" sz="1600" dirty="0" smtClean="0"/>
              <a:t> </a:t>
            </a:r>
            <a:r>
              <a:rPr lang="en-US" sz="1600" dirty="0" err="1" smtClean="0"/>
              <a:t>baru</a:t>
            </a:r>
            <a:r>
              <a:rPr lang="en-US" sz="1600" dirty="0" smtClean="0"/>
              <a:t>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diatasi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HTML 3.2.</a:t>
            </a:r>
          </a:p>
          <a:p>
            <a:endParaRPr lang="en-US" sz="1600" dirty="0" smtClean="0"/>
          </a:p>
          <a:p>
            <a:r>
              <a:rPr lang="en-US" sz="1600" dirty="0" smtClean="0"/>
              <a:t>HTML 2.0</a:t>
            </a:r>
          </a:p>
          <a:p>
            <a:r>
              <a:rPr lang="en-US" sz="1600" dirty="0" err="1" smtClean="0"/>
              <a:t>Versi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tentunya</a:t>
            </a:r>
            <a:r>
              <a:rPr lang="en-US" sz="1600" dirty="0" smtClean="0"/>
              <a:t> 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mencakup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HTML 1.0, </a:t>
            </a:r>
            <a:r>
              <a:rPr lang="en-US" sz="1600" dirty="0" err="1" smtClean="0"/>
              <a:t>ditambah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fasilitas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membuat</a:t>
            </a:r>
            <a:r>
              <a:rPr lang="en-US" sz="1600" dirty="0" smtClean="0"/>
              <a:t> form. Form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memasukkan</a:t>
            </a:r>
            <a:r>
              <a:rPr lang="en-US" sz="1600" dirty="0" smtClean="0"/>
              <a:t> data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bentuk</a:t>
            </a:r>
            <a:r>
              <a:rPr lang="en-US" sz="1600" dirty="0" smtClean="0"/>
              <a:t> </a:t>
            </a:r>
            <a:r>
              <a:rPr lang="en-US" sz="1600" dirty="0" err="1" smtClean="0"/>
              <a:t>ketikan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kotak</a:t>
            </a:r>
            <a:r>
              <a:rPr lang="en-US" sz="1600" dirty="0" smtClean="0"/>
              <a:t> </a:t>
            </a:r>
            <a:r>
              <a:rPr lang="en-US" sz="1600" dirty="0" err="1" smtClean="0"/>
              <a:t>penyuntingan</a:t>
            </a:r>
            <a:r>
              <a:rPr lang="en-US" sz="1600" dirty="0" smtClean="0"/>
              <a:t> (edit box), </a:t>
            </a:r>
            <a:r>
              <a:rPr lang="en-US" sz="1600" dirty="0" err="1" smtClean="0"/>
              <a:t>serta</a:t>
            </a:r>
            <a:r>
              <a:rPr lang="en-US" sz="1600" dirty="0" smtClean="0"/>
              <a:t> </a:t>
            </a:r>
            <a:r>
              <a:rPr lang="en-US" sz="1600" dirty="0" err="1" smtClean="0"/>
              <a:t>kotak</a:t>
            </a:r>
            <a:r>
              <a:rPr lang="en-US" sz="1600" dirty="0" smtClean="0"/>
              <a:t> </a:t>
            </a:r>
            <a:r>
              <a:rPr lang="en-US" sz="1600" dirty="0" err="1" smtClean="0"/>
              <a:t>daftar</a:t>
            </a:r>
            <a:r>
              <a:rPr lang="en-US" sz="1600" dirty="0" smtClean="0"/>
              <a:t> (list box)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mengambil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daftar</a:t>
            </a:r>
            <a:r>
              <a:rPr lang="en-US" sz="1600" dirty="0" smtClean="0"/>
              <a:t> yang </a:t>
            </a:r>
            <a:r>
              <a:rPr lang="en-US" sz="1600" dirty="0" err="1" smtClean="0"/>
              <a:t>tersedia</a:t>
            </a:r>
            <a:r>
              <a:rPr lang="en-US" sz="1600" dirty="0" smtClean="0"/>
              <a:t>. </a:t>
            </a:r>
            <a:r>
              <a:rPr lang="en-US" sz="1600" dirty="0" err="1" smtClean="0"/>
              <a:t>Tombol</a:t>
            </a:r>
            <a:r>
              <a:rPr lang="en-US" sz="1600" dirty="0" smtClean="0"/>
              <a:t> </a:t>
            </a:r>
            <a:r>
              <a:rPr lang="en-US" sz="1600" dirty="0" err="1" smtClean="0"/>
              <a:t>juga</a:t>
            </a:r>
            <a:r>
              <a:rPr lang="en-US" sz="1600" dirty="0" smtClean="0"/>
              <a:t> 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mengakhiri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membatalkan</a:t>
            </a:r>
            <a:r>
              <a:rPr lang="en-US" sz="1600" dirty="0" smtClean="0"/>
              <a:t> </a:t>
            </a:r>
            <a:r>
              <a:rPr lang="en-US" sz="1600" dirty="0" err="1" smtClean="0"/>
              <a:t>pengisian</a:t>
            </a:r>
            <a:r>
              <a:rPr lang="en-US" sz="1600" dirty="0" smtClean="0"/>
              <a:t> form.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7558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HTML 3.0</a:t>
            </a:r>
          </a:p>
          <a:p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versi</a:t>
            </a:r>
            <a:r>
              <a:rPr lang="en-US" sz="1600" dirty="0" smtClean="0"/>
              <a:t> HTML 3.0 </a:t>
            </a:r>
            <a:r>
              <a:rPr lang="en-US" sz="1600" dirty="0" err="1" smtClean="0"/>
              <a:t>disebut</a:t>
            </a:r>
            <a:r>
              <a:rPr lang="en-US" sz="1600" dirty="0" smtClean="0"/>
              <a:t> </a:t>
            </a:r>
            <a:r>
              <a:rPr lang="en-US" sz="1600" dirty="0" err="1" smtClean="0"/>
              <a:t>juga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HTML+ yang </a:t>
            </a:r>
            <a:r>
              <a:rPr lang="en-US" sz="1600" dirty="0" err="1" smtClean="0"/>
              <a:t>kompatibel</a:t>
            </a:r>
            <a:r>
              <a:rPr lang="en-US" sz="1600" dirty="0" smtClean="0"/>
              <a:t> </a:t>
            </a:r>
            <a:r>
              <a:rPr lang="en-US" sz="1600" dirty="0" err="1" smtClean="0"/>
              <a:t>penuh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level 2. </a:t>
            </a:r>
            <a:r>
              <a:rPr lang="en-US" sz="1600" dirty="0" err="1" smtClean="0"/>
              <a:t>Fasilitas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ditambahkan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pembuatan</a:t>
            </a:r>
            <a:r>
              <a:rPr lang="en-US" sz="1600" dirty="0" smtClean="0"/>
              <a:t> table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gambar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perintah</a:t>
            </a:r>
            <a:r>
              <a:rPr lang="en-US" sz="1600" dirty="0" smtClean="0"/>
              <a:t> </a:t>
            </a:r>
            <a:r>
              <a:rPr lang="en-US" sz="1600" dirty="0" err="1" smtClean="0"/>
              <a:t>baru</a:t>
            </a:r>
            <a:r>
              <a:rPr lang="en-US" sz="1600" dirty="0" smtClean="0"/>
              <a:t> FIGURE (</a:t>
            </a:r>
            <a:r>
              <a:rPr lang="en-US" sz="1600" dirty="0" err="1" smtClean="0"/>
              <a:t>peningkatan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perintah</a:t>
            </a:r>
            <a:r>
              <a:rPr lang="en-US" sz="1600" dirty="0" smtClean="0"/>
              <a:t> IMAGE </a:t>
            </a:r>
            <a:r>
              <a:rPr lang="en-US" sz="1600" dirty="0" err="1" smtClean="0"/>
              <a:t>pada</a:t>
            </a:r>
            <a:r>
              <a:rPr lang="en-US" sz="1600" dirty="0" smtClean="0"/>
              <a:t> level 1) </a:t>
            </a:r>
            <a:r>
              <a:rPr lang="en-US" sz="1600" dirty="0" err="1" smtClean="0"/>
              <a:t>serta</a:t>
            </a:r>
            <a:r>
              <a:rPr lang="en-US" sz="1600" dirty="0" smtClean="0"/>
              <a:t> </a:t>
            </a:r>
            <a:r>
              <a:rPr lang="en-US" sz="1600" dirty="0" err="1" smtClean="0"/>
              <a:t>notasi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rumus</a:t>
            </a:r>
            <a:r>
              <a:rPr lang="en-US" sz="1600" dirty="0" smtClean="0"/>
              <a:t> </a:t>
            </a:r>
            <a:r>
              <a:rPr lang="en-US" sz="1600" dirty="0" err="1" smtClean="0"/>
              <a:t>matematika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HTML 3.2</a:t>
            </a:r>
          </a:p>
          <a:p>
            <a:r>
              <a:rPr lang="en-US" sz="1600" dirty="0" smtClean="0"/>
              <a:t>HTML 3.0 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dikembangkan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</a:t>
            </a:r>
            <a:r>
              <a:rPr lang="en-US" sz="1600" dirty="0" err="1" smtClean="0"/>
              <a:t>penggantinya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HTML 3.2, </a:t>
            </a:r>
            <a:r>
              <a:rPr lang="en-US" sz="1600" dirty="0" err="1" smtClean="0"/>
              <a:t>dimana</a:t>
            </a:r>
            <a:r>
              <a:rPr lang="en-US" sz="1600" dirty="0" smtClean="0"/>
              <a:t> 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ada</a:t>
            </a:r>
            <a:r>
              <a:rPr lang="en-US" sz="1600" dirty="0" smtClean="0"/>
              <a:t> applet Java </a:t>
            </a:r>
            <a:r>
              <a:rPr lang="en-US" sz="1600" dirty="0" err="1" smtClean="0"/>
              <a:t>sehingga</a:t>
            </a:r>
            <a:r>
              <a:rPr lang="en-US" sz="1600" dirty="0" smtClean="0"/>
              <a:t> </a:t>
            </a:r>
            <a:r>
              <a:rPr lang="en-US" sz="1600" dirty="0" err="1" smtClean="0"/>
              <a:t>teks</a:t>
            </a:r>
            <a:r>
              <a:rPr lang="en-US" sz="1600" dirty="0" smtClean="0"/>
              <a:t>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diletakkan</a:t>
            </a:r>
            <a:r>
              <a:rPr lang="en-US" sz="1600" dirty="0" smtClean="0"/>
              <a:t> </a:t>
            </a:r>
            <a:r>
              <a:rPr lang="en-US" sz="1600" dirty="0" err="1" smtClean="0"/>
              <a:t>disekeliling</a:t>
            </a:r>
            <a:r>
              <a:rPr lang="en-US" sz="1600" dirty="0" smtClean="0"/>
              <a:t> </a:t>
            </a:r>
            <a:r>
              <a:rPr lang="en-US" sz="1600" dirty="0" err="1" smtClean="0"/>
              <a:t>gambar</a:t>
            </a:r>
            <a:r>
              <a:rPr lang="en-US" sz="1600" dirty="0" smtClean="0"/>
              <a:t>, superscript </a:t>
            </a:r>
            <a:r>
              <a:rPr lang="en-US" sz="1600" dirty="0" err="1" smtClean="0"/>
              <a:t>dan</a:t>
            </a:r>
            <a:r>
              <a:rPr lang="en-US" sz="1600" dirty="0" smtClean="0"/>
              <a:t> subscript, </a:t>
            </a:r>
            <a:r>
              <a:rPr lang="en-US" sz="1600" dirty="0" err="1" smtClean="0"/>
              <a:t>perataan</a:t>
            </a:r>
            <a:r>
              <a:rPr lang="en-US" sz="1600" dirty="0" smtClean="0"/>
              <a:t> table, </a:t>
            </a:r>
            <a:r>
              <a:rPr lang="en-US" sz="1600" dirty="0" err="1" smtClean="0"/>
              <a:t>latar</a:t>
            </a:r>
            <a:r>
              <a:rPr lang="en-US" sz="1600" dirty="0" smtClean="0"/>
              <a:t> </a:t>
            </a:r>
            <a:r>
              <a:rPr lang="en-US" sz="1600" dirty="0" err="1" smtClean="0"/>
              <a:t>belakang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gambar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warna</a:t>
            </a:r>
            <a:r>
              <a:rPr lang="en-US" sz="1600" dirty="0" smtClean="0"/>
              <a:t>, frame </a:t>
            </a:r>
            <a:r>
              <a:rPr lang="en-US" sz="1600" dirty="0" err="1" smtClean="0"/>
              <a:t>dan</a:t>
            </a:r>
            <a:r>
              <a:rPr lang="en-US" sz="1600" dirty="0" smtClean="0"/>
              <a:t> style sheet yang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memisahkan</a:t>
            </a:r>
            <a:r>
              <a:rPr lang="en-US" sz="1600" dirty="0" smtClean="0"/>
              <a:t> layout </a:t>
            </a: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halaman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isinya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234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HTML 4.0</a:t>
            </a:r>
          </a:p>
          <a:p>
            <a:r>
              <a:rPr lang="en-US" sz="1600" dirty="0" err="1" smtClean="0"/>
              <a:t>Diperkenalkan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World </a:t>
            </a:r>
            <a:r>
              <a:rPr lang="en-US" sz="1600" dirty="0" err="1" smtClean="0"/>
              <a:t>Wibe</a:t>
            </a:r>
            <a:r>
              <a:rPr lang="en-US" sz="1600" dirty="0" smtClean="0"/>
              <a:t> Web Consortium (W3C)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Desember</a:t>
            </a:r>
            <a:r>
              <a:rPr lang="en-US" sz="1600" dirty="0" smtClean="0"/>
              <a:t> 1997, 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menyertakan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 smtClean="0"/>
              <a:t> CSS (Cascading Style Sheet) yang </a:t>
            </a:r>
            <a:r>
              <a:rPr lang="en-US" sz="1600" dirty="0" err="1" smtClean="0"/>
              <a:t>mendukung</a:t>
            </a:r>
            <a:r>
              <a:rPr lang="en-US" sz="1600" dirty="0" smtClean="0"/>
              <a:t> </a:t>
            </a:r>
            <a:r>
              <a:rPr lang="en-US" sz="1600" dirty="0" err="1" smtClean="0"/>
              <a:t>pembuatan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r>
              <a:rPr lang="en-US" sz="1600" dirty="0" smtClean="0"/>
              <a:t> </a:t>
            </a:r>
            <a:r>
              <a:rPr lang="en-US" sz="1600" dirty="0" err="1" smtClean="0"/>
              <a:t>dinamis</a:t>
            </a:r>
            <a:r>
              <a:rPr lang="en-US" sz="1600" dirty="0" smtClean="0"/>
              <a:t>. </a:t>
            </a:r>
            <a:r>
              <a:rPr lang="en-US" sz="1600" dirty="0" err="1" smtClean="0"/>
              <a:t>Tahun</a:t>
            </a:r>
            <a:r>
              <a:rPr lang="en-US" sz="1600" dirty="0" smtClean="0"/>
              <a:t> 1999 </a:t>
            </a:r>
            <a:r>
              <a:rPr lang="en-US" sz="1600" dirty="0" err="1" smtClean="0"/>
              <a:t>muncul</a:t>
            </a:r>
            <a:r>
              <a:rPr lang="en-US" sz="1600" dirty="0" smtClean="0"/>
              <a:t> HTML 4.1, </a:t>
            </a:r>
            <a:r>
              <a:rPr lang="en-US" sz="1600" dirty="0" err="1" smtClean="0"/>
              <a:t>kemudian</a:t>
            </a:r>
            <a:r>
              <a:rPr lang="en-US" sz="1600" dirty="0" smtClean="0"/>
              <a:t> </a:t>
            </a:r>
            <a:r>
              <a:rPr lang="en-US" sz="1600" dirty="0" err="1" smtClean="0"/>
              <a:t>lahir</a:t>
            </a:r>
            <a:r>
              <a:rPr lang="en-US" sz="1600" dirty="0" smtClean="0"/>
              <a:t> XHTML 1.0.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 smtClean="0"/>
              <a:t>prinsip</a:t>
            </a:r>
            <a:r>
              <a:rPr lang="en-US" sz="1600" dirty="0" smtClean="0"/>
              <a:t> HTML 4.1 </a:t>
            </a:r>
            <a:r>
              <a:rPr lang="en-US" sz="1600" dirty="0" err="1" smtClean="0"/>
              <a:t>sama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XHTML 1.0, yang </a:t>
            </a:r>
            <a:r>
              <a:rPr lang="en-US" sz="1600" dirty="0" err="1" smtClean="0"/>
              <a:t>membedakan</a:t>
            </a:r>
            <a:r>
              <a:rPr lang="en-US" sz="1600" dirty="0" smtClean="0"/>
              <a:t> </a:t>
            </a:r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sintaks</a:t>
            </a:r>
            <a:r>
              <a:rPr lang="en-US" sz="1600" dirty="0" smtClean="0"/>
              <a:t> </a:t>
            </a:r>
            <a:r>
              <a:rPr lang="en-US" sz="1600" dirty="0" err="1" smtClean="0"/>
              <a:t>bahasanya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XHTML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ketat</a:t>
            </a:r>
            <a:r>
              <a:rPr lang="en-US" sz="1600" dirty="0" smtClean="0"/>
              <a:t> </a:t>
            </a:r>
            <a:r>
              <a:rPr lang="en-US" sz="1600" dirty="0" err="1" smtClean="0"/>
              <a:t>daripada</a:t>
            </a:r>
            <a:r>
              <a:rPr lang="en-US" sz="1600" dirty="0" smtClean="0"/>
              <a:t> HTML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mengharuskan</a:t>
            </a:r>
            <a:r>
              <a:rPr lang="en-US" sz="1600" dirty="0" smtClean="0"/>
              <a:t> </a:t>
            </a:r>
            <a:r>
              <a:rPr lang="en-US" sz="1600" dirty="0" err="1" smtClean="0"/>
              <a:t>pembuat</a:t>
            </a:r>
            <a:r>
              <a:rPr lang="en-US" sz="1600" dirty="0" smtClean="0"/>
              <a:t> </a:t>
            </a:r>
            <a:r>
              <a:rPr lang="en-US" sz="1600" dirty="0" err="1" smtClean="0"/>
              <a:t>dokumen</a:t>
            </a:r>
            <a:r>
              <a:rPr lang="en-US" sz="1600" dirty="0" smtClean="0"/>
              <a:t> </a:t>
            </a:r>
            <a:r>
              <a:rPr lang="en-US" sz="1600" dirty="0" err="1" smtClean="0"/>
              <a:t>mengikuti</a:t>
            </a:r>
            <a:r>
              <a:rPr lang="en-US" sz="1600" dirty="0" smtClean="0"/>
              <a:t> </a:t>
            </a:r>
            <a:r>
              <a:rPr lang="en-US" sz="1600" dirty="0" err="1" smtClean="0"/>
              <a:t>aturan</a:t>
            </a:r>
            <a:r>
              <a:rPr lang="en-US" sz="1600" dirty="0" smtClean="0"/>
              <a:t> XML (</a:t>
            </a:r>
            <a:r>
              <a:rPr lang="en-US" sz="1600" dirty="0" err="1" smtClean="0"/>
              <a:t>eXtended</a:t>
            </a:r>
            <a:r>
              <a:rPr lang="en-US" sz="1600" dirty="0" smtClean="0"/>
              <a:t> </a:t>
            </a:r>
            <a:r>
              <a:rPr lang="en-US" sz="1600" dirty="0" err="1" smtClean="0"/>
              <a:t>MarkUp</a:t>
            </a:r>
            <a:r>
              <a:rPr lang="en-US" sz="1600" dirty="0" smtClean="0"/>
              <a:t> Language). </a:t>
            </a:r>
            <a:r>
              <a:rPr lang="en-US" sz="1600" dirty="0" err="1" smtClean="0"/>
              <a:t>Selain</a:t>
            </a:r>
            <a:r>
              <a:rPr lang="en-US" sz="1600" dirty="0" smtClean="0"/>
              <a:t> </a:t>
            </a:r>
            <a:r>
              <a:rPr lang="en-US" sz="1600" dirty="0" err="1" smtClean="0"/>
              <a:t>itu</a:t>
            </a:r>
            <a:r>
              <a:rPr lang="en-US" sz="1600" dirty="0" smtClean="0"/>
              <a:t>, </a:t>
            </a:r>
            <a:r>
              <a:rPr lang="en-US" sz="1600" dirty="0" err="1" smtClean="0"/>
              <a:t>penulisan</a:t>
            </a:r>
            <a:r>
              <a:rPr lang="en-US" sz="1600" dirty="0" smtClean="0"/>
              <a:t> </a:t>
            </a:r>
            <a:r>
              <a:rPr lang="en-US" sz="1600" dirty="0" err="1" smtClean="0"/>
              <a:t>dokumen</a:t>
            </a:r>
            <a:r>
              <a:rPr lang="en-US" sz="1600" dirty="0" smtClean="0"/>
              <a:t> </a:t>
            </a:r>
            <a:r>
              <a:rPr lang="en-US" sz="1600" dirty="0" err="1" smtClean="0"/>
              <a:t>semua</a:t>
            </a:r>
            <a:r>
              <a:rPr lang="en-US" sz="1600" dirty="0" smtClean="0"/>
              <a:t> tag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atribut</a:t>
            </a:r>
            <a:r>
              <a:rPr lang="en-US" sz="1600" dirty="0" smtClean="0"/>
              <a:t> </a:t>
            </a:r>
            <a:r>
              <a:rPr lang="en-US" sz="1600" dirty="0" err="1" smtClean="0"/>
              <a:t>harus</a:t>
            </a:r>
            <a:r>
              <a:rPr lang="en-US" sz="1600" dirty="0" smtClean="0"/>
              <a:t> </a:t>
            </a:r>
            <a:r>
              <a:rPr lang="en-US" sz="1600" dirty="0" err="1" smtClean="0"/>
              <a:t>ditulis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huruf</a:t>
            </a:r>
            <a:r>
              <a:rPr lang="en-US" sz="1600" dirty="0" smtClean="0"/>
              <a:t> </a:t>
            </a:r>
            <a:r>
              <a:rPr lang="en-US" sz="1600" dirty="0" err="1" smtClean="0"/>
              <a:t>kecil</a:t>
            </a:r>
            <a:r>
              <a:rPr lang="en-US" sz="1600" dirty="0" smtClean="0"/>
              <a:t>. </a:t>
            </a:r>
            <a:r>
              <a:rPr lang="en-US" sz="1600" dirty="0" err="1" smtClean="0"/>
              <a:t>Sementara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HTML tag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atribut</a:t>
            </a:r>
            <a:r>
              <a:rPr lang="en-US" sz="1600" dirty="0" smtClean="0"/>
              <a:t> </a:t>
            </a:r>
            <a:r>
              <a:rPr lang="en-US" sz="1600" dirty="0" err="1" smtClean="0"/>
              <a:t>masih</a:t>
            </a:r>
            <a:r>
              <a:rPr lang="en-US" sz="1600" dirty="0" smtClean="0"/>
              <a:t> </a:t>
            </a:r>
            <a:r>
              <a:rPr lang="en-US" sz="1600" dirty="0" err="1" smtClean="0"/>
              <a:t>boleh</a:t>
            </a:r>
            <a:r>
              <a:rPr lang="en-US" sz="1600" dirty="0" smtClean="0"/>
              <a:t> </a:t>
            </a:r>
            <a:r>
              <a:rPr lang="en-US" sz="1600" dirty="0" err="1" smtClean="0"/>
              <a:t>ditulis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huruf</a:t>
            </a:r>
            <a:r>
              <a:rPr lang="en-US" sz="1600" dirty="0" smtClean="0"/>
              <a:t> </a:t>
            </a:r>
            <a:r>
              <a:rPr lang="en-US" sz="1600" dirty="0" err="1" smtClean="0"/>
              <a:t>kapital</a:t>
            </a:r>
            <a:r>
              <a:rPr lang="en-US" sz="1600" dirty="0" smtClean="0"/>
              <a:t>, </a:t>
            </a:r>
            <a:r>
              <a:rPr lang="en-US" sz="1600" dirty="0" err="1" smtClean="0"/>
              <a:t>huruf</a:t>
            </a:r>
            <a:r>
              <a:rPr lang="en-US" sz="1600" dirty="0" smtClean="0"/>
              <a:t> </a:t>
            </a:r>
            <a:r>
              <a:rPr lang="en-US" sz="1600" dirty="0" err="1" smtClean="0"/>
              <a:t>kecil</a:t>
            </a:r>
            <a:r>
              <a:rPr lang="en-US" sz="1600" dirty="0" smtClean="0"/>
              <a:t>,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kombinasinya</a:t>
            </a:r>
            <a:r>
              <a:rPr lang="en-US" sz="1600" dirty="0" smtClean="0"/>
              <a:t>. XHTML 1.0 </a:t>
            </a:r>
            <a:r>
              <a:rPr lang="en-US" sz="1600" dirty="0" err="1" smtClean="0"/>
              <a:t>diteruskan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XHTML 2.0 (</a:t>
            </a:r>
            <a:r>
              <a:rPr lang="en-US" sz="1600" dirty="0" err="1" smtClean="0"/>
              <a:t>tapi</a:t>
            </a:r>
            <a:r>
              <a:rPr lang="en-US" sz="1600" dirty="0" smtClean="0"/>
              <a:t> </a:t>
            </a:r>
            <a:r>
              <a:rPr lang="en-US" sz="1600" dirty="0" err="1" smtClean="0"/>
              <a:t>kurang</a:t>
            </a:r>
            <a:r>
              <a:rPr lang="en-US" sz="1600" dirty="0" smtClean="0"/>
              <a:t> </a:t>
            </a:r>
            <a:r>
              <a:rPr lang="en-US" sz="1600" dirty="0" err="1" smtClean="0"/>
              <a:t>mendapat</a:t>
            </a:r>
            <a:r>
              <a:rPr lang="en-US" sz="1600" dirty="0" smtClean="0"/>
              <a:t> </a:t>
            </a:r>
            <a:r>
              <a:rPr lang="en-US" sz="1600" dirty="0" err="1" smtClean="0"/>
              <a:t>tanggapan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vendor).</a:t>
            </a:r>
          </a:p>
          <a:p>
            <a:endParaRPr lang="en-US" sz="1600" dirty="0" smtClean="0"/>
          </a:p>
          <a:p>
            <a:r>
              <a:rPr lang="en-US" sz="1600" dirty="0" smtClean="0"/>
              <a:t>HTML5</a:t>
            </a:r>
          </a:p>
          <a:p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versi</a:t>
            </a:r>
            <a:r>
              <a:rPr lang="en-US" sz="1600" dirty="0" smtClean="0"/>
              <a:t> HTML5 (</a:t>
            </a:r>
            <a:r>
              <a:rPr lang="en-US" sz="1600" dirty="0" err="1" smtClean="0"/>
              <a:t>angka</a:t>
            </a:r>
            <a:r>
              <a:rPr lang="en-US" sz="1600" dirty="0" smtClean="0"/>
              <a:t> 5 </a:t>
            </a:r>
            <a:r>
              <a:rPr lang="en-US" sz="1600" dirty="0" err="1" smtClean="0"/>
              <a:t>dan</a:t>
            </a:r>
            <a:r>
              <a:rPr lang="en-US" sz="1600" dirty="0" smtClean="0"/>
              <a:t> HTML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dipisahkan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spasi</a:t>
            </a:r>
            <a:r>
              <a:rPr lang="en-US" sz="1600" dirty="0" smtClean="0"/>
              <a:t>), </a:t>
            </a:r>
            <a:r>
              <a:rPr lang="en-US" sz="1600" dirty="0" err="1" smtClean="0"/>
              <a:t>dikembangkan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badan</a:t>
            </a:r>
            <a:r>
              <a:rPr lang="en-US" sz="1600" dirty="0" smtClean="0"/>
              <a:t> lain </a:t>
            </a:r>
            <a:r>
              <a:rPr lang="en-US" sz="1600" dirty="0" err="1" smtClean="0"/>
              <a:t>yaitu</a:t>
            </a:r>
            <a:r>
              <a:rPr lang="en-US" sz="1600" dirty="0" smtClean="0"/>
              <a:t> WHATMG (Web Hypertext Application Technology Working Group). </a:t>
            </a:r>
            <a:r>
              <a:rPr lang="en-US" sz="1600" dirty="0" err="1" smtClean="0"/>
              <a:t>Pada</a:t>
            </a:r>
            <a:r>
              <a:rPr lang="en-US" sz="1600" dirty="0" smtClean="0"/>
              <a:t> HTML5 </a:t>
            </a:r>
            <a:r>
              <a:rPr lang="en-US" sz="1600" dirty="0" err="1" smtClean="0"/>
              <a:t>bebas</a:t>
            </a:r>
            <a:r>
              <a:rPr lang="en-US" sz="1600" dirty="0" smtClean="0"/>
              <a:t> </a:t>
            </a:r>
            <a:r>
              <a:rPr lang="en-US" sz="1600" dirty="0" err="1" smtClean="0"/>
              <a:t>menuliskan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huruf</a:t>
            </a:r>
            <a:r>
              <a:rPr lang="en-US" sz="1600" dirty="0" smtClean="0"/>
              <a:t> </a:t>
            </a:r>
            <a:r>
              <a:rPr lang="en-US" sz="1600" dirty="0" err="1" smtClean="0"/>
              <a:t>kecil</a:t>
            </a:r>
            <a:r>
              <a:rPr lang="en-US" sz="1600" dirty="0" smtClean="0"/>
              <a:t>, </a:t>
            </a:r>
            <a:r>
              <a:rPr lang="en-US" sz="1600" dirty="0" err="1" smtClean="0"/>
              <a:t>huruf</a:t>
            </a:r>
            <a:r>
              <a:rPr lang="en-US" sz="1600" dirty="0" smtClean="0"/>
              <a:t> </a:t>
            </a:r>
            <a:r>
              <a:rPr lang="en-US" sz="1600" dirty="0" err="1" smtClean="0"/>
              <a:t>kapital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kombinasinya</a:t>
            </a:r>
            <a:r>
              <a:rPr lang="en-US" sz="1600" dirty="0" smtClean="0"/>
              <a:t>. </a:t>
            </a:r>
            <a:r>
              <a:rPr lang="en-US" sz="1600" dirty="0" err="1" smtClean="0"/>
              <a:t>Bahkan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atribut</a:t>
            </a:r>
            <a:r>
              <a:rPr lang="en-US" sz="1600" dirty="0" smtClean="0"/>
              <a:t> </a:t>
            </a:r>
            <a:r>
              <a:rPr lang="en-US" sz="1600" dirty="0" err="1" smtClean="0"/>
              <a:t>diberi</a:t>
            </a:r>
            <a:r>
              <a:rPr lang="en-US" sz="1600" dirty="0" smtClean="0"/>
              <a:t> </a:t>
            </a:r>
            <a:r>
              <a:rPr lang="en-US" sz="1600" dirty="0" err="1" smtClean="0"/>
              <a:t>tanda</a:t>
            </a:r>
            <a:r>
              <a:rPr lang="en-US" sz="1600" dirty="0" smtClean="0"/>
              <a:t> </a:t>
            </a:r>
            <a:r>
              <a:rPr lang="en-US" sz="1600" dirty="0" err="1" smtClean="0"/>
              <a:t>petik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, </a:t>
            </a:r>
            <a:r>
              <a:rPr lang="en-US" sz="1600" dirty="0" err="1" smtClean="0"/>
              <a:t>sama</a:t>
            </a:r>
            <a:r>
              <a:rPr lang="en-US" sz="1600" dirty="0" smtClean="0"/>
              <a:t> </a:t>
            </a:r>
            <a:r>
              <a:rPr lang="en-US" sz="1600" dirty="0" err="1" smtClean="0"/>
              <a:t>saja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934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HTML5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HTML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 Di HTML5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disederhanakan</a:t>
            </a:r>
            <a:r>
              <a:rPr lang="en-US" dirty="0" smtClean="0"/>
              <a:t>.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HTML5 </a:t>
            </a:r>
            <a:r>
              <a:rPr lang="en-US" dirty="0" err="1" smtClean="0"/>
              <a:t>antara</a:t>
            </a:r>
            <a:r>
              <a:rPr lang="en-US" dirty="0" smtClean="0"/>
              <a:t> lain :</a:t>
            </a:r>
          </a:p>
          <a:p>
            <a:pPr marL="354013" indent="-354013">
              <a:buNone/>
            </a:pPr>
            <a:r>
              <a:rPr lang="en-US" dirty="0" smtClean="0"/>
              <a:t>a.	Canvas (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program Paint.</a:t>
            </a:r>
          </a:p>
          <a:p>
            <a:pPr marL="354013" indent="-354013">
              <a:buNone/>
            </a:pPr>
            <a:r>
              <a:rPr lang="en-US" dirty="0" smtClean="0"/>
              <a:t>b.	Header (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logo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).</a:t>
            </a:r>
          </a:p>
          <a:p>
            <a:pPr marL="354013" indent="-354013">
              <a:buNone/>
            </a:pPr>
            <a:r>
              <a:rPr lang="en-US" dirty="0" smtClean="0"/>
              <a:t>c.	Footer (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kaki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menaruh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di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web).</a:t>
            </a:r>
          </a:p>
          <a:p>
            <a:pPr marL="354013" indent="-354013">
              <a:buNone/>
            </a:pPr>
            <a:r>
              <a:rPr lang="en-US" dirty="0" smtClean="0"/>
              <a:t>d.	Time (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).</a:t>
            </a:r>
          </a:p>
          <a:p>
            <a:pPr marL="354013" indent="-354013">
              <a:buNone/>
            </a:pPr>
            <a:r>
              <a:rPr lang="en-US" dirty="0" smtClean="0"/>
              <a:t>e.	Audio (</a:t>
            </a:r>
            <a:r>
              <a:rPr lang="en-US" dirty="0" err="1" smtClean="0"/>
              <a:t>penyajian</a:t>
            </a:r>
            <a:r>
              <a:rPr lang="en-US" dirty="0" smtClean="0"/>
              <a:t> player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memutar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).</a:t>
            </a:r>
          </a:p>
          <a:p>
            <a:pPr marL="354013" indent="-354013">
              <a:buNone/>
            </a:pPr>
            <a:r>
              <a:rPr lang="en-US" dirty="0" smtClean="0"/>
              <a:t>f.	Video (</a:t>
            </a:r>
            <a:r>
              <a:rPr lang="en-US" dirty="0" err="1" smtClean="0"/>
              <a:t>penyajian</a:t>
            </a:r>
            <a:r>
              <a:rPr lang="en-US" dirty="0" smtClean="0"/>
              <a:t> player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memutar</a:t>
            </a:r>
            <a:r>
              <a:rPr lang="en-US" dirty="0" smtClean="0"/>
              <a:t> film).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6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Ciri-ciri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tag &lt;!DOCTYPE HTML&gt; di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program.</a:t>
            </a:r>
          </a:p>
          <a:p>
            <a:endParaRPr lang="en-US" dirty="0" smtClean="0"/>
          </a:p>
          <a:p>
            <a:r>
              <a:rPr lang="en-US" dirty="0" err="1" smtClean="0"/>
              <a:t>Doctype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disederhanakan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HTML 4 : &lt;!DOCTYPE HTML PUBLIC “-//W3C//DTD HTML 4.01 Transitional//EN” “http://www.w3.org/TR/html4/loose.dtd&gt;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7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Language </a:t>
            </a:r>
            <a:r>
              <a:rPr lang="en-US" dirty="0" err="1"/>
              <a:t>merupakan</a:t>
            </a:r>
            <a:r>
              <a:rPr lang="en-US" dirty="0"/>
              <a:t> :</a:t>
            </a:r>
            <a:endParaRPr lang="en-US" sz="2800" dirty="0"/>
          </a:p>
          <a:p>
            <a:pPr lvl="0"/>
            <a:r>
              <a:rPr lang="en-US" dirty="0" err="1"/>
              <a:t>Bahasa</a:t>
            </a:r>
            <a:r>
              <a:rPr lang="en-US" dirty="0"/>
              <a:t> standard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</a:t>
            </a:r>
            <a:endParaRPr lang="en-US" sz="2800" dirty="0"/>
          </a:p>
          <a:p>
            <a:pPr lvl="0"/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suara</a:t>
            </a:r>
            <a:r>
              <a:rPr lang="en-US" dirty="0"/>
              <a:t>, video</a:t>
            </a:r>
            <a:endParaRPr lang="en-US" sz="2800" dirty="0"/>
          </a:p>
          <a:p>
            <a:pPr lvl="0"/>
            <a:r>
              <a:rPr lang="en-US" dirty="0"/>
              <a:t>Editor : notepad, Dreamweaver, Quanta</a:t>
            </a:r>
            <a:endParaRPr lang="en-US" sz="2800" dirty="0"/>
          </a:p>
          <a:p>
            <a:pPr lvl="0"/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ekstension</a:t>
            </a:r>
            <a:r>
              <a:rPr lang="en-US" dirty="0"/>
              <a:t> .</a:t>
            </a:r>
            <a:r>
              <a:rPr lang="en-US" dirty="0" err="1"/>
              <a:t>htm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.html</a:t>
            </a:r>
            <a:endParaRPr lang="en-US" sz="2800" dirty="0"/>
          </a:p>
          <a:p>
            <a:pPr lvl="0"/>
            <a:r>
              <a:rPr lang="en-US" dirty="0"/>
              <a:t>Browser : </a:t>
            </a:r>
            <a:r>
              <a:rPr lang="en-US" dirty="0" smtClean="0"/>
              <a:t>Firefox (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1.5) , Opera (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9.0), IE (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8), Chrome (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1.0, Safari (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1.3)</a:t>
            </a:r>
            <a:endParaRPr lang="en-US" sz="2800" dirty="0"/>
          </a:p>
          <a:p>
            <a:pPr lvl="0"/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source </a:t>
            </a:r>
            <a:r>
              <a:rPr lang="en-US" dirty="0" err="1"/>
              <a:t>codenya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4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Elemen-elemen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di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Basefont</a:t>
            </a:r>
            <a:endParaRPr lang="en-US" dirty="0" smtClean="0"/>
          </a:p>
          <a:p>
            <a:r>
              <a:rPr lang="en-US" dirty="0" smtClean="0"/>
              <a:t>Big</a:t>
            </a:r>
          </a:p>
          <a:p>
            <a:r>
              <a:rPr lang="en-US" dirty="0" smtClean="0"/>
              <a:t>Center</a:t>
            </a:r>
          </a:p>
          <a:p>
            <a:r>
              <a:rPr lang="en-US" dirty="0" smtClean="0"/>
              <a:t>Font</a:t>
            </a:r>
          </a:p>
          <a:p>
            <a:r>
              <a:rPr lang="en-US" dirty="0" smtClean="0"/>
              <a:t>S</a:t>
            </a:r>
          </a:p>
          <a:p>
            <a:r>
              <a:rPr lang="en-US" dirty="0" smtClean="0"/>
              <a:t>Strike</a:t>
            </a:r>
          </a:p>
          <a:p>
            <a:r>
              <a:rPr lang="en-US" dirty="0" err="1" smtClean="0"/>
              <a:t>Tt</a:t>
            </a:r>
            <a:endParaRPr lang="en-US" dirty="0" smtClean="0"/>
          </a:p>
          <a:p>
            <a:r>
              <a:rPr lang="en-US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09202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endParaRPr lang="en-US" dirty="0" smtClean="0"/>
          </a:p>
          <a:p>
            <a:pPr marL="0" lvl="2" indent="0">
              <a:buNone/>
            </a:pPr>
            <a:r>
              <a:rPr lang="en-US" dirty="0" smtClean="0"/>
              <a:t>html</a:t>
            </a:r>
            <a:endParaRPr lang="en-US" dirty="0"/>
          </a:p>
          <a:p>
            <a:r>
              <a:rPr lang="en-US" sz="1800" dirty="0" err="1"/>
              <a:t>Dokumen</a:t>
            </a:r>
            <a:r>
              <a:rPr lang="en-US" sz="1800" dirty="0"/>
              <a:t> HTML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diawali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tag &lt;html&gt;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diakhiri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&lt;/html&gt;. </a:t>
            </a:r>
            <a:r>
              <a:rPr lang="en-US" sz="1800" dirty="0" err="1"/>
              <a:t>Memberi</a:t>
            </a:r>
            <a:r>
              <a:rPr lang="en-US" sz="1800" dirty="0"/>
              <a:t>  </a:t>
            </a:r>
            <a:r>
              <a:rPr lang="en-US" sz="1800" dirty="0" err="1"/>
              <a:t>tahu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browser </a:t>
            </a:r>
            <a:r>
              <a:rPr lang="en-US" sz="1800" dirty="0" err="1"/>
              <a:t>bahwa</a:t>
            </a:r>
            <a:r>
              <a:rPr lang="en-US" sz="1800" dirty="0"/>
              <a:t> yang </a:t>
            </a:r>
            <a:r>
              <a:rPr lang="en-US" sz="1800" dirty="0" err="1"/>
              <a:t>berada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 tag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dokumen</a:t>
            </a:r>
            <a:r>
              <a:rPr lang="en-US" sz="1800" dirty="0"/>
              <a:t> HTML.</a:t>
            </a:r>
          </a:p>
          <a:p>
            <a:pPr marL="0" lvl="0" indent="0">
              <a:buNone/>
            </a:pPr>
            <a:endParaRPr lang="en-US" sz="1800" dirty="0" smtClean="0"/>
          </a:p>
          <a:p>
            <a:pPr marL="0" lvl="0" indent="0">
              <a:buNone/>
            </a:pPr>
            <a:r>
              <a:rPr lang="en-US" sz="1800" dirty="0" smtClean="0"/>
              <a:t>head</a:t>
            </a:r>
            <a:endParaRPr lang="en-US" sz="1800" dirty="0"/>
          </a:p>
          <a:p>
            <a:r>
              <a:rPr lang="en-US" sz="1800" dirty="0" err="1"/>
              <a:t>Bagian</a:t>
            </a:r>
            <a:r>
              <a:rPr lang="en-US" sz="1800" dirty="0"/>
              <a:t> header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dokumen</a:t>
            </a:r>
            <a:r>
              <a:rPr lang="en-US" sz="1800" dirty="0"/>
              <a:t> HTML</a:t>
            </a:r>
          </a:p>
          <a:p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judul</a:t>
            </a:r>
            <a:r>
              <a:rPr lang="en-US" sz="1800" dirty="0"/>
              <a:t> </a:t>
            </a:r>
            <a:r>
              <a:rPr lang="en-US" sz="1800" dirty="0" err="1"/>
              <a:t>halaman</a:t>
            </a:r>
            <a:r>
              <a:rPr lang="en-US" sz="1800" dirty="0"/>
              <a:t> </a:t>
            </a:r>
            <a:r>
              <a:rPr lang="en-US" sz="1800" dirty="0" smtClean="0"/>
              <a:t>web,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memberi</a:t>
            </a:r>
            <a:r>
              <a:rPr lang="en-US" sz="1800" dirty="0" smtClean="0"/>
              <a:t> tag &lt;title&gt;   &lt;/title&gt;</a:t>
            </a:r>
          </a:p>
          <a:p>
            <a:r>
              <a:rPr lang="en-US" sz="1800" dirty="0" err="1" smtClean="0"/>
              <a:t>Judul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muncul</a:t>
            </a:r>
            <a:r>
              <a:rPr lang="en-US" sz="1800" dirty="0" smtClean="0"/>
              <a:t> di </a:t>
            </a:r>
            <a:r>
              <a:rPr lang="en-US" sz="1800" dirty="0" err="1" smtClean="0"/>
              <a:t>bagian</a:t>
            </a:r>
            <a:r>
              <a:rPr lang="en-US" sz="1800" dirty="0" smtClean="0"/>
              <a:t> title bar browser.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body</a:t>
            </a:r>
          </a:p>
          <a:p>
            <a:r>
              <a:rPr lang="en-US" sz="1800" dirty="0" err="1" smtClean="0"/>
              <a:t>Bagian</a:t>
            </a:r>
            <a:r>
              <a:rPr lang="en-US" sz="1800" dirty="0" smtClean="0"/>
              <a:t> </a:t>
            </a:r>
            <a:r>
              <a:rPr lang="en-US" sz="1800" dirty="0" err="1" smtClean="0"/>
              <a:t>isi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dokumen</a:t>
            </a:r>
            <a:r>
              <a:rPr lang="en-US" sz="1800" dirty="0" smtClean="0"/>
              <a:t> HTML.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disisipkan</a:t>
            </a:r>
            <a:r>
              <a:rPr lang="en-US" sz="1800" dirty="0" smtClean="0"/>
              <a:t> </a:t>
            </a:r>
            <a:r>
              <a:rPr lang="en-US" sz="1800" dirty="0" err="1" smtClean="0"/>
              <a:t>teks</a:t>
            </a:r>
            <a:r>
              <a:rPr lang="en-US" sz="1800" dirty="0" smtClean="0"/>
              <a:t>, </a:t>
            </a:r>
            <a:r>
              <a:rPr lang="en-US" sz="1800" dirty="0" err="1" smtClean="0"/>
              <a:t>gambar</a:t>
            </a:r>
            <a:r>
              <a:rPr lang="en-US" sz="1800" dirty="0" smtClean="0"/>
              <a:t> </a:t>
            </a:r>
            <a:r>
              <a:rPr lang="en-US" sz="1800" dirty="0" err="1" smtClean="0"/>
              <a:t>maupun</a:t>
            </a:r>
            <a:r>
              <a:rPr lang="en-US" sz="1800" dirty="0" smtClean="0"/>
              <a:t> link. Yang </a:t>
            </a:r>
            <a:r>
              <a:rPr lang="en-US" sz="1800" dirty="0" err="1" smtClean="0"/>
              <a:t>ada</a:t>
            </a:r>
            <a:r>
              <a:rPr lang="en-US" sz="1800" dirty="0" smtClean="0"/>
              <a:t> di </a:t>
            </a:r>
            <a:r>
              <a:rPr lang="en-US" sz="1800" dirty="0" err="1" smtClean="0"/>
              <a:t>dalam</a:t>
            </a:r>
            <a:r>
              <a:rPr lang="en-US" sz="1800" dirty="0" smtClean="0"/>
              <a:t> body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ditampilkan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halaman</a:t>
            </a:r>
            <a:r>
              <a:rPr lang="en-US" sz="1800" dirty="0" smtClean="0"/>
              <a:t> web.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235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386</TotalTime>
  <Words>807</Words>
  <Application>Microsoft Office PowerPoint</Application>
  <PresentationFormat>On-screen Show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Clarity</vt:lpstr>
      <vt:lpstr>HTML  (HyperText Markup Language)</vt:lpstr>
      <vt:lpstr>Sejarah singkat HTML</vt:lpstr>
      <vt:lpstr>Sejarah singkat HTML</vt:lpstr>
      <vt:lpstr>Sejarah singkat HTML</vt:lpstr>
      <vt:lpstr>Membuat dokumen HTML5</vt:lpstr>
      <vt:lpstr>Ciri-ciri dokumen html5</vt:lpstr>
      <vt:lpstr>Dasar-dasar dokumen HTML5</vt:lpstr>
      <vt:lpstr>Elemen-elemen yang tidak ada lagi di html5</vt:lpstr>
      <vt:lpstr>Struktur Dokumen HTML</vt:lpstr>
      <vt:lpstr>Struktur Dokumen HTML</vt:lpstr>
      <vt:lpstr>Contoh dokumen html5</vt:lpstr>
      <vt:lpstr>Hasil di browser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(HyperText Markup Language)</dc:title>
  <dc:creator>DELL</dc:creator>
  <cp:lastModifiedBy>Surya Tarmiandi</cp:lastModifiedBy>
  <cp:revision>14</cp:revision>
  <dcterms:created xsi:type="dcterms:W3CDTF">2019-09-09T01:09:29Z</dcterms:created>
  <dcterms:modified xsi:type="dcterms:W3CDTF">2020-09-07T05:24:37Z</dcterms:modified>
</cp:coreProperties>
</file>