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8" r:id="rId8"/>
    <p:sldId id="262" r:id="rId9"/>
    <p:sldId id="263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6C9F361-E116-468B-89A5-FABA857281B1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3F31C2A-0D51-43E3-932D-437031198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F361-E116-468B-89A5-FABA857281B1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1C2A-0D51-43E3-932D-437031198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F361-E116-468B-89A5-FABA857281B1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1C2A-0D51-43E3-932D-437031198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F361-E116-468B-89A5-FABA857281B1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1C2A-0D51-43E3-932D-437031198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F361-E116-468B-89A5-FABA857281B1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1C2A-0D51-43E3-932D-437031198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F361-E116-468B-89A5-FABA857281B1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1C2A-0D51-43E3-932D-437031198F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F361-E116-468B-89A5-FABA857281B1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1C2A-0D51-43E3-932D-437031198F4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F361-E116-468B-89A5-FABA857281B1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1C2A-0D51-43E3-932D-437031198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F361-E116-468B-89A5-FABA857281B1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1C2A-0D51-43E3-932D-437031198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D6C9F361-E116-468B-89A5-FABA857281B1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3F31C2A-0D51-43E3-932D-437031198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D6C9F361-E116-468B-89A5-FABA857281B1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3F31C2A-0D51-43E3-932D-437031198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6C9F361-E116-468B-89A5-FABA857281B1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3F31C2A-0D51-43E3-932D-437031198F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Elemen</a:t>
            </a:r>
            <a:r>
              <a:rPr lang="en-US" sz="4400" dirty="0" smtClean="0"/>
              <a:t>, </a:t>
            </a:r>
            <a:r>
              <a:rPr lang="en-US" sz="4400" dirty="0" err="1" smtClean="0"/>
              <a:t>Atribut</a:t>
            </a:r>
            <a:r>
              <a:rPr lang="en-US" sz="4400" dirty="0" smtClean="0"/>
              <a:t>, </a:t>
            </a:r>
            <a:r>
              <a:rPr lang="en-US" sz="4400" dirty="0" smtClean="0"/>
              <a:t>Value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70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text*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59" t="38937" r="38581" b="31181"/>
          <a:stretch/>
        </p:blipFill>
        <p:spPr>
          <a:xfrm>
            <a:off x="1095023" y="2020067"/>
            <a:ext cx="6965245" cy="3641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5661248"/>
            <a:ext cx="1409568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*w3schools.com</a:t>
            </a:r>
          </a:p>
        </p:txBody>
      </p:sp>
    </p:spTree>
    <p:extLst>
      <p:ext uri="{BB962C8B-B14F-4D97-AF65-F5344CB8AC3E}">
        <p14:creationId xmlns:p14="http://schemas.microsoft.com/office/powerpoint/2010/main" val="377019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Yuuukkk</a:t>
            </a:r>
            <a:r>
              <a:rPr lang="en-US" dirty="0" smtClean="0"/>
              <a:t>..coding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Buatlah</a:t>
            </a:r>
            <a:r>
              <a:rPr lang="en-US" dirty="0" smtClean="0"/>
              <a:t> coding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simpanlah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htmlku.html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	&lt;head&gt;</a:t>
            </a:r>
          </a:p>
          <a:p>
            <a:pPr marL="0" indent="0">
              <a:buNone/>
            </a:pPr>
            <a:r>
              <a:rPr lang="en-US" dirty="0" smtClean="0"/>
              <a:t>	    &lt;title&gt; </a:t>
            </a:r>
            <a:r>
              <a:rPr lang="en-US" dirty="0" err="1" smtClean="0"/>
              <a:t>Belajar</a:t>
            </a:r>
            <a:r>
              <a:rPr lang="en-US" dirty="0" smtClean="0"/>
              <a:t> HTML5 &lt;/title&gt;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Yuuuk</a:t>
            </a:r>
            <a:r>
              <a:rPr lang="en-US" dirty="0" smtClean="0"/>
              <a:t>..</a:t>
            </a:r>
            <a:r>
              <a:rPr lang="en-US" dirty="0" err="1" smtClean="0"/>
              <a:t>belajar</a:t>
            </a:r>
            <a:r>
              <a:rPr lang="en-US" dirty="0" smtClean="0"/>
              <a:t> HTML5</a:t>
            </a:r>
          </a:p>
          <a:p>
            <a:pPr marL="0" indent="0">
              <a:buNone/>
            </a:pPr>
            <a:r>
              <a:rPr lang="en-US" dirty="0" smtClean="0"/>
              <a:t>	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3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Yuuukkk</a:t>
            </a:r>
            <a:r>
              <a:rPr lang="en-US" dirty="0" smtClean="0"/>
              <a:t>..coding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not case sensitive;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eksekusi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(coding).</a:t>
            </a:r>
          </a:p>
          <a:p>
            <a:r>
              <a:rPr lang="en-US" dirty="0" err="1" smtClean="0"/>
              <a:t>Kembangkanlah</a:t>
            </a:r>
            <a:r>
              <a:rPr lang="en-US" dirty="0" smtClean="0"/>
              <a:t> program htmlku.html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, </a:t>
            </a:r>
            <a:r>
              <a:rPr lang="en-US" dirty="0" err="1" smtClean="0"/>
              <a:t>atribut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value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web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tag body.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5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web. </a:t>
            </a:r>
          </a:p>
          <a:p>
            <a:r>
              <a:rPr lang="en-US" dirty="0" smtClean="0"/>
              <a:t>tag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&lt;</a:t>
            </a:r>
            <a:r>
              <a:rPr lang="en-US" dirty="0" err="1" smtClean="0"/>
              <a:t>Hn</a:t>
            </a:r>
            <a:r>
              <a:rPr lang="en-US" dirty="0" smtClean="0"/>
              <a:t>&gt;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n </a:t>
            </a:r>
            <a:r>
              <a:rPr lang="en-US" dirty="0" err="1" smtClean="0"/>
              <a:t>antara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6.	</a:t>
            </a:r>
          </a:p>
          <a:p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n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yang </a:t>
            </a:r>
            <a:r>
              <a:rPr lang="en-US" dirty="0" err="1" smtClean="0"/>
              <a:t>tercetak</a:t>
            </a:r>
            <a:r>
              <a:rPr lang="en-US" dirty="0" smtClean="0"/>
              <a:t>. </a:t>
            </a:r>
          </a:p>
          <a:p>
            <a:r>
              <a:rPr lang="en-US" dirty="0"/>
              <a:t>d</a:t>
            </a:r>
            <a:r>
              <a:rPr lang="en-US" dirty="0" smtClean="0"/>
              <a:t>efault heading </a:t>
            </a:r>
            <a:r>
              <a:rPr lang="en-US" dirty="0" err="1" smtClean="0"/>
              <a:t>adalah</a:t>
            </a:r>
            <a:r>
              <a:rPr lang="en-US" dirty="0" smtClean="0"/>
              <a:t> rata </a:t>
            </a:r>
            <a:r>
              <a:rPr lang="en-US" dirty="0" err="1" smtClean="0"/>
              <a:t>kiri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&lt;h3&gt; ……. &lt;/h3&gt;</a:t>
            </a:r>
          </a:p>
        </p:txBody>
      </p:sp>
    </p:spTree>
    <p:extLst>
      <p:ext uri="{BB962C8B-B14F-4D97-AF65-F5344CB8AC3E}">
        <p14:creationId xmlns:p14="http://schemas.microsoft.com/office/powerpoint/2010/main" val="43216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aragraf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paragraph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gunakanlah</a:t>
            </a:r>
            <a:r>
              <a:rPr lang="en-US" dirty="0" smtClean="0"/>
              <a:t> tag &lt;p&gt;….&lt;/p&gt;. </a:t>
            </a: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perataan</a:t>
            </a:r>
            <a:r>
              <a:rPr lang="en-US" dirty="0" smtClean="0"/>
              <a:t> paragraph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align di </a:t>
            </a:r>
            <a:r>
              <a:rPr lang="en-US" dirty="0" err="1" smtClean="0"/>
              <a:t>dalam</a:t>
            </a:r>
            <a:r>
              <a:rPr lang="en-US" dirty="0" smtClean="0"/>
              <a:t> tag :</a:t>
            </a:r>
          </a:p>
          <a:p>
            <a:pPr marL="0" indent="0">
              <a:buNone/>
            </a:pPr>
            <a:r>
              <a:rPr lang="en-US" dirty="0" smtClean="0"/>
              <a:t>	&lt;p align=left&gt;</a:t>
            </a:r>
          </a:p>
          <a:p>
            <a:pPr marL="0" indent="0">
              <a:buNone/>
            </a:pPr>
            <a:r>
              <a:rPr lang="en-US" dirty="0" smtClean="0"/>
              <a:t>	&lt;p align=center&gt;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&lt;p align=right&gt;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&lt;p align=justify&gt;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aragraf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020066"/>
            <a:ext cx="6196405" cy="3857205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Jika</a:t>
            </a:r>
            <a:r>
              <a:rPr lang="en-US" sz="2000" dirty="0" smtClean="0"/>
              <a:t> tag &lt;p align=center&gt;….&lt;/p&gt;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,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di html5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tidak</a:t>
            </a:r>
            <a:r>
              <a:rPr lang="en-US" sz="2000" dirty="0" smtClean="0">
                <a:solidFill>
                  <a:srgbClr val="FF0000"/>
                </a:solidFill>
              </a:rPr>
              <a:t> support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</a:t>
            </a:r>
            <a:r>
              <a:rPr lang="en-US" sz="2000" dirty="0" smtClean="0"/>
              <a:t> align.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pengaturan</a:t>
            </a:r>
            <a:r>
              <a:rPr lang="en-US" sz="2000" dirty="0" smtClean="0"/>
              <a:t> paragraph di html5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ganti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</a:t>
            </a:r>
            <a:r>
              <a:rPr lang="en-US" sz="2000" dirty="0" smtClean="0"/>
              <a:t> align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B050"/>
                </a:solidFill>
              </a:rPr>
              <a:t>p</a:t>
            </a:r>
            <a:r>
              <a:rPr lang="en-US" sz="2000" dirty="0" smtClean="0"/>
              <a:t> style=“</a:t>
            </a:r>
            <a:r>
              <a:rPr lang="en-US" sz="2000" dirty="0" err="1" smtClean="0">
                <a:solidFill>
                  <a:srgbClr val="0070C0"/>
                </a:solidFill>
              </a:rPr>
              <a:t>text-align</a:t>
            </a:r>
            <a:r>
              <a:rPr lang="en-US" sz="2000" dirty="0" err="1" smtClean="0"/>
              <a:t>:</a:t>
            </a:r>
            <a:r>
              <a:rPr lang="en-US" sz="2000" dirty="0" err="1" smtClean="0">
                <a:solidFill>
                  <a:srgbClr val="C00000"/>
                </a:solidFill>
              </a:rPr>
              <a:t>right</a:t>
            </a:r>
            <a:r>
              <a:rPr lang="en-US" sz="2000" dirty="0" smtClean="0"/>
              <a:t>”&gt;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Silahkan</a:t>
            </a:r>
            <a:r>
              <a:rPr lang="en-US" sz="2000" dirty="0" smtClean="0"/>
              <a:t> </a:t>
            </a:r>
            <a:r>
              <a:rPr lang="en-US" sz="2000" dirty="0" err="1" smtClean="0"/>
              <a:t>dicoba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align yang lain, </a:t>
            </a:r>
            <a:r>
              <a:rPr lang="en-US" sz="2000" dirty="0" err="1" smtClean="0"/>
              <a:t>jangan</a:t>
            </a:r>
            <a:r>
              <a:rPr lang="en-US" sz="2000" dirty="0" smtClean="0"/>
              <a:t> </a:t>
            </a:r>
            <a:r>
              <a:rPr lang="en-US" sz="2000" dirty="0" err="1" smtClean="0"/>
              <a:t>lupa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/>
              <a:t> </a:t>
            </a:r>
            <a:r>
              <a:rPr lang="en-US" sz="2000" dirty="0" smtClean="0"/>
              <a:t>tag &lt;p&gt; </a:t>
            </a:r>
            <a:r>
              <a:rPr lang="en-US" sz="2000" dirty="0" err="1" smtClean="0"/>
              <a:t>diakhiri</a:t>
            </a:r>
            <a:r>
              <a:rPr lang="en-US" sz="2000" dirty="0" smtClean="0"/>
              <a:t> &lt;/p&gt;</a:t>
            </a:r>
            <a:endParaRPr lang="en-US" sz="20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463040" y="4725144"/>
            <a:ext cx="1020728" cy="360040"/>
          </a:xfrm>
          <a:prstGeom prst="wedgeRoundRectCallout">
            <a:avLst>
              <a:gd name="adj1" fmla="val 61154"/>
              <a:gd name="adj2" fmla="val -4067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elemen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555776" y="4077072"/>
            <a:ext cx="1164744" cy="360040"/>
          </a:xfrm>
          <a:prstGeom prst="wedgeRoundRectCallout">
            <a:avLst>
              <a:gd name="adj1" fmla="val 71232"/>
              <a:gd name="adj2" fmla="val 62500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property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932040" y="3933056"/>
            <a:ext cx="1020728" cy="314300"/>
          </a:xfrm>
          <a:prstGeom prst="wedgeRoundRectCallout">
            <a:avLst>
              <a:gd name="adj1" fmla="val -48585"/>
              <a:gd name="adj2" fmla="val 12400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value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Pre-Formatted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020066"/>
            <a:ext cx="6196405" cy="3857205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</a:t>
            </a:r>
            <a:r>
              <a:rPr lang="en-US" sz="2000" dirty="0" err="1" smtClean="0"/>
              <a:t>adanya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tulisan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yang di </a:t>
            </a:r>
            <a:r>
              <a:rPr lang="en-US" sz="2000" dirty="0" err="1" smtClean="0"/>
              <a:t>tulis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editor.</a:t>
            </a:r>
          </a:p>
          <a:p>
            <a:endParaRPr lang="en-US" sz="2000" dirty="0" smtClean="0"/>
          </a:p>
          <a:p>
            <a:r>
              <a:rPr lang="en-US" sz="2000" dirty="0" smtClean="0"/>
              <a:t>Tag yang </a:t>
            </a:r>
            <a:r>
              <a:rPr lang="en-US" sz="2000" dirty="0" err="1" smtClean="0"/>
              <a:t>dipakai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&lt;pre&gt; </a:t>
            </a:r>
            <a:r>
              <a:rPr lang="en-US" sz="2000" dirty="0" err="1" smtClean="0"/>
              <a:t>diakhiri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&lt;/pre&gt;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959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&amp; </a:t>
            </a:r>
            <a:r>
              <a:rPr lang="en-US" dirty="0" err="1" smtClean="0"/>
              <a:t>Garis</a:t>
            </a:r>
            <a:r>
              <a:rPr lang="en-US" dirty="0" smtClean="0"/>
              <a:t> Horizontal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baru</a:t>
            </a:r>
            <a:r>
              <a:rPr lang="en-US" sz="2000" dirty="0" smtClean="0"/>
              <a:t> </a:t>
            </a:r>
            <a:r>
              <a:rPr lang="en-US" sz="2000" dirty="0" err="1" smtClean="0"/>
              <a:t>gunakanlah</a:t>
            </a:r>
            <a:r>
              <a:rPr lang="en-US" sz="2000" dirty="0" smtClean="0"/>
              <a:t> tag 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</a:p>
          <a:p>
            <a:endParaRPr lang="en-US" sz="2000" dirty="0"/>
          </a:p>
          <a:p>
            <a:r>
              <a:rPr lang="en-US" sz="2000" dirty="0" err="1"/>
              <a:t>b</a:t>
            </a:r>
            <a:r>
              <a:rPr lang="en-US" sz="2000" dirty="0" err="1" smtClean="0"/>
              <a:t>r</a:t>
            </a:r>
            <a:r>
              <a:rPr lang="en-US" sz="2000" dirty="0" smtClean="0"/>
              <a:t> = break row</a:t>
            </a:r>
          </a:p>
          <a:p>
            <a:endParaRPr lang="en-US" sz="2000" dirty="0"/>
          </a:p>
          <a:p>
            <a:r>
              <a:rPr lang="en-US" sz="2000" dirty="0" smtClean="0"/>
              <a:t>Tag </a:t>
            </a:r>
            <a:r>
              <a:rPr lang="en-US" sz="2000" dirty="0" err="1" smtClean="0"/>
              <a:t>br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tutup</a:t>
            </a:r>
            <a:r>
              <a:rPr lang="en-US" sz="2000" dirty="0" smtClean="0"/>
              <a:t> tag</a:t>
            </a:r>
          </a:p>
          <a:p>
            <a:endParaRPr lang="en-US" sz="2000" dirty="0"/>
          </a:p>
          <a:p>
            <a:r>
              <a:rPr lang="en-US" sz="2000" dirty="0" err="1" smtClean="0"/>
              <a:t>Ditempatkan</a:t>
            </a:r>
            <a:r>
              <a:rPr lang="en-US" sz="2000" dirty="0" smtClean="0"/>
              <a:t> </a:t>
            </a:r>
            <a:r>
              <a:rPr lang="en-US" sz="2000" dirty="0" err="1" smtClean="0"/>
              <a:t>dimanapun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turun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bawahnya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63440" y="2121407"/>
            <a:ext cx="3200400" cy="3602736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horizontal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web, </a:t>
            </a:r>
            <a:r>
              <a:rPr lang="en-US" sz="2000" dirty="0" err="1"/>
              <a:t>gunakanlah</a:t>
            </a:r>
            <a:r>
              <a:rPr lang="en-US" sz="2000" dirty="0"/>
              <a:t> tag &lt;</a:t>
            </a:r>
            <a:r>
              <a:rPr lang="en-US" sz="2000" dirty="0" err="1"/>
              <a:t>hr</a:t>
            </a:r>
            <a:r>
              <a:rPr lang="en-US" sz="2000" dirty="0"/>
              <a:t>&gt;.</a:t>
            </a:r>
          </a:p>
          <a:p>
            <a:endParaRPr lang="en-US" sz="2000" dirty="0"/>
          </a:p>
          <a:p>
            <a:r>
              <a:rPr lang="sv-SE" sz="2000" dirty="0"/>
              <a:t>Tag </a:t>
            </a:r>
            <a:r>
              <a:rPr lang="sv-SE" sz="2000" dirty="0" smtClean="0"/>
              <a:t>hr </a:t>
            </a:r>
            <a:r>
              <a:rPr lang="sv-SE" sz="2000" dirty="0"/>
              <a:t>boleh tidak menggunakan tutup tag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78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omentar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Komentar pada program gunakanlah tag :</a:t>
            </a:r>
          </a:p>
          <a:p>
            <a:endParaRPr lang="sv-SE" sz="2000" dirty="0"/>
          </a:p>
          <a:p>
            <a:pPr marL="0" indent="0">
              <a:buNone/>
            </a:pPr>
            <a:r>
              <a:rPr lang="sv-SE" sz="2000" dirty="0" smtClean="0"/>
              <a:t>	&lt;! - - di sini komentar ditulis - -&gt;</a:t>
            </a:r>
          </a:p>
          <a:p>
            <a:pPr marL="0" indent="0">
              <a:buNone/>
            </a:pPr>
            <a:endParaRPr lang="sv-SE" sz="2000" dirty="0"/>
          </a:p>
          <a:p>
            <a:r>
              <a:rPr lang="sv-SE" sz="2000" dirty="0" smtClean="0"/>
              <a:t>Semua yang ditulis dan berada dalam tag komentar akan tidak di eksekusi oleh sistem.</a:t>
            </a:r>
          </a:p>
          <a:p>
            <a:r>
              <a:rPr lang="sv-SE" sz="2000" dirty="0" smtClean="0"/>
              <a:t>Komentar ini bisa difungsikan untuk menandai modul-modul program, sehingga jika ada kesalahan akan cepat tertangani.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709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929</TotalTime>
  <Words>251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Brush Script MT</vt:lpstr>
      <vt:lpstr>Constantia</vt:lpstr>
      <vt:lpstr>Franklin Gothic Book</vt:lpstr>
      <vt:lpstr>Rage Italic</vt:lpstr>
      <vt:lpstr>Pushpin</vt:lpstr>
      <vt:lpstr>Elemen, Atribut, Value</vt:lpstr>
      <vt:lpstr>Yuuukkk..coding</vt:lpstr>
      <vt:lpstr>Yuuukkk..coding</vt:lpstr>
      <vt:lpstr>Heading</vt:lpstr>
      <vt:lpstr>Paragraf</vt:lpstr>
      <vt:lpstr>Paragraf</vt:lpstr>
      <vt:lpstr>Pre-Formatted Text</vt:lpstr>
      <vt:lpstr>Baris Baru &amp; Garis Horizontal</vt:lpstr>
      <vt:lpstr>Komentar</vt:lpstr>
      <vt:lpstr>Format elemen untuk text*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Elemen, atribut, value pada html</dc:title>
  <dc:creator>DELL</dc:creator>
  <cp:lastModifiedBy>Surya Tarmiandi</cp:lastModifiedBy>
  <cp:revision>26</cp:revision>
  <dcterms:created xsi:type="dcterms:W3CDTF">2019-09-14T04:16:30Z</dcterms:created>
  <dcterms:modified xsi:type="dcterms:W3CDTF">2020-09-09T08:24:59Z</dcterms:modified>
</cp:coreProperties>
</file>