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3" r:id="rId5"/>
  </p:sldMasterIdLst>
  <p:notesMasterIdLst>
    <p:notesMasterId r:id="rId20"/>
  </p:notesMasterIdLst>
  <p:handoutMasterIdLst>
    <p:handoutMasterId r:id="rId21"/>
  </p:handoutMasterIdLst>
  <p:sldIdLst>
    <p:sldId id="257" r:id="rId6"/>
    <p:sldId id="275" r:id="rId7"/>
    <p:sldId id="276" r:id="rId8"/>
    <p:sldId id="282" r:id="rId9"/>
    <p:sldId id="283" r:id="rId10"/>
    <p:sldId id="277" r:id="rId11"/>
    <p:sldId id="278" r:id="rId12"/>
    <p:sldId id="279" r:id="rId13"/>
    <p:sldId id="280" r:id="rId14"/>
    <p:sldId id="281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70" d="100"/>
          <a:sy n="70" d="100"/>
        </p:scale>
        <p:origin x="-5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421E-1B13-47EC-9D05-BE79115F7362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9/22/2020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246B9-52D4-4B3A-A10B-F673B926D77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60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421E-1B13-47EC-9D05-BE79115F7362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9/22/2020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46B9-52D4-4B3A-A10B-F673B926D77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765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421E-1B13-47EC-9D05-BE79115F7362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9/22/2020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46B9-52D4-4B3A-A10B-F673B926D77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42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421E-1B13-47EC-9D05-BE79115F7362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9/22/2020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46B9-52D4-4B3A-A10B-F673B926D77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77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421E-1B13-47EC-9D05-BE79115F7362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9/22/2020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46B9-52D4-4B3A-A10B-F673B926D77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8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421E-1B13-47EC-9D05-BE79115F7362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9/22/2020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46B9-52D4-4B3A-A10B-F673B926D77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288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421E-1B13-47EC-9D05-BE79115F7362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9/22/2020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46B9-52D4-4B3A-A10B-F673B926D77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22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421E-1B13-47EC-9D05-BE79115F7362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9/22/2020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46B9-52D4-4B3A-A10B-F673B926D77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29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421E-1B13-47EC-9D05-BE79115F7362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9/22/2020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46B9-52D4-4B3A-A10B-F673B926D77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0468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421E-1B13-47EC-9D05-BE79115F7362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9/22/2020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46B9-52D4-4B3A-A10B-F673B926D77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579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421E-1B13-47EC-9D05-BE79115F7362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9/22/2020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46B9-52D4-4B3A-A10B-F673B926D77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62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DD2421E-1B13-47EC-9D05-BE79115F7362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9/22/2020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7246B9-52D4-4B3A-A10B-F673B926D77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01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Style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Bi-Directional Override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&lt;</a:t>
            </a:r>
            <a:r>
              <a:rPr lang="en-US" dirty="0" err="1" smtClean="0"/>
              <a:t>bdo</a:t>
            </a:r>
            <a:r>
              <a:rPr lang="en-US" dirty="0" smtClean="0"/>
              <a:t>&gt;  &lt;/</a:t>
            </a:r>
            <a:r>
              <a:rPr lang="en-US" dirty="0" err="1" smtClean="0"/>
              <a:t>bdo</a:t>
            </a:r>
            <a:r>
              <a:rPr lang="en-US" dirty="0" smtClean="0"/>
              <a:t>&gt;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terbalik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Caranya</a:t>
            </a:r>
            <a:r>
              <a:rPr lang="en-US" dirty="0" smtClean="0"/>
              <a:t> tag </a:t>
            </a:r>
            <a:r>
              <a:rPr lang="en-US" dirty="0" err="1" smtClean="0"/>
              <a:t>pembuka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value : </a:t>
            </a:r>
            <a:r>
              <a:rPr lang="en-US" dirty="0" err="1" smtClean="0"/>
              <a:t>dir</a:t>
            </a:r>
            <a:r>
              <a:rPr lang="en-US" dirty="0" smtClean="0"/>
              <a:t> =“</a:t>
            </a:r>
            <a:r>
              <a:rPr lang="en-US" dirty="0" err="1" smtClean="0"/>
              <a:t>rtl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rtl</a:t>
            </a:r>
            <a:r>
              <a:rPr lang="en-US" dirty="0" smtClean="0"/>
              <a:t> (right to left)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bdo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dir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en-US" dirty="0" err="1" smtClean="0">
                <a:solidFill>
                  <a:srgbClr val="FF0000"/>
                </a:solidFill>
              </a:rPr>
              <a:t>rtl</a:t>
            </a:r>
            <a:r>
              <a:rPr lang="en-US" dirty="0" smtClean="0">
                <a:solidFill>
                  <a:srgbClr val="FF0000"/>
                </a:solidFill>
              </a:rPr>
              <a:t>”&gt;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terbalik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bdo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5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Video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Gambar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img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src</a:t>
            </a:r>
            <a:r>
              <a:rPr lang="en-US" sz="2800" dirty="0" smtClean="0"/>
              <a:t>="oto.jpg" </a:t>
            </a:r>
            <a:r>
              <a:rPr lang="en-US" sz="2800" dirty="0">
                <a:solidFill>
                  <a:srgbClr val="FFFF00"/>
                </a:solidFill>
              </a:rPr>
              <a:t>alt</a:t>
            </a:r>
            <a:r>
              <a:rPr lang="en-US" sz="2800" dirty="0" smtClean="0"/>
              <a:t>=“</a:t>
            </a:r>
            <a:r>
              <a:rPr lang="en-US" sz="2800" dirty="0" err="1" smtClean="0"/>
              <a:t>kendaraan</a:t>
            </a:r>
            <a:r>
              <a:rPr lang="en-US" sz="2800" dirty="0" smtClean="0"/>
              <a:t>" </a:t>
            </a:r>
            <a:r>
              <a:rPr lang="en-US" sz="2800" dirty="0">
                <a:solidFill>
                  <a:srgbClr val="FFFF00"/>
                </a:solidFill>
              </a:rPr>
              <a:t>style</a:t>
            </a:r>
            <a:r>
              <a:rPr lang="en-US" sz="2800" dirty="0"/>
              <a:t>="width:250px;height:300px</a:t>
            </a:r>
            <a:r>
              <a:rPr lang="en-US" sz="2800" dirty="0" smtClean="0"/>
              <a:t>;”&gt;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img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src</a:t>
            </a:r>
            <a:r>
              <a:rPr lang="en-US" sz="2800" dirty="0" smtClean="0"/>
              <a:t>="dongkrakbotol.jpg" </a:t>
            </a:r>
            <a:r>
              <a:rPr lang="en-US" sz="2800" dirty="0" smtClean="0">
                <a:solidFill>
                  <a:srgbClr val="FFFF00"/>
                </a:solidFill>
              </a:rPr>
              <a:t>width</a:t>
            </a:r>
            <a:r>
              <a:rPr lang="en-US" sz="2800" dirty="0" smtClean="0"/>
              <a:t>="150"&gt;</a:t>
            </a:r>
          </a:p>
          <a:p>
            <a:pPr marL="0" indent="0">
              <a:buNone/>
            </a:pPr>
            <a:endParaRPr lang="en-US" sz="2800" dirty="0"/>
          </a:p>
          <a:p>
            <a:pPr marL="342900" indent="-342900"/>
            <a:r>
              <a:rPr lang="en-US" sz="2400" dirty="0" err="1" smtClean="0"/>
              <a:t>syarat</a:t>
            </a:r>
            <a:r>
              <a:rPr lang="en-US" sz="2400" dirty="0" smtClean="0"/>
              <a:t> </a:t>
            </a:r>
            <a:r>
              <a:rPr lang="en-US" sz="2400" dirty="0" err="1" smtClean="0"/>
              <a:t>utamanya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file image di </a:t>
            </a:r>
            <a:r>
              <a:rPr lang="en-US" sz="2400" dirty="0" err="1" smtClean="0"/>
              <a:t>dalam</a:t>
            </a:r>
            <a:r>
              <a:rPr lang="en-US" sz="2400" dirty="0" smtClean="0"/>
              <a:t> directory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.	</a:t>
            </a:r>
          </a:p>
          <a:p>
            <a:pPr marL="342900" indent="-342900"/>
            <a:r>
              <a:rPr lang="en-US" sz="2400" dirty="0" err="1"/>
              <a:t>a</a:t>
            </a:r>
            <a:r>
              <a:rPr lang="en-US" sz="2400" dirty="0" err="1" smtClean="0"/>
              <a:t>tribute</a:t>
            </a:r>
            <a:r>
              <a:rPr lang="en-US" sz="2400" dirty="0" smtClean="0"/>
              <a:t> alt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file image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tampil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tulisan</a:t>
            </a:r>
            <a:r>
              <a:rPr lang="en-US" sz="2400" dirty="0" smtClean="0"/>
              <a:t> alternate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tampil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576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href</a:t>
            </a:r>
            <a:r>
              <a:rPr lang="en-US" sz="2800" dirty="0" smtClean="0"/>
              <a:t>="mobil.html"&gt;</a:t>
            </a:r>
          </a:p>
          <a:p>
            <a:pPr marL="0" indent="0">
              <a:buNone/>
            </a:pPr>
            <a:r>
              <a:rPr lang="en-US" sz="2800" dirty="0" smtClean="0"/>
              <a:t>	&lt;</a:t>
            </a:r>
            <a:r>
              <a:rPr lang="en-US" sz="2800" dirty="0" err="1" smtClean="0"/>
              <a:t>img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src</a:t>
            </a:r>
            <a:r>
              <a:rPr lang="en-US" sz="2800" dirty="0" smtClean="0"/>
              <a:t>="gerakroda.jpg" </a:t>
            </a:r>
            <a:r>
              <a:rPr lang="en-US" sz="2800" dirty="0" smtClean="0">
                <a:solidFill>
                  <a:srgbClr val="FFFF00"/>
                </a:solidFill>
              </a:rPr>
              <a:t>width</a:t>
            </a:r>
            <a:r>
              <a:rPr lang="en-US" sz="2800" dirty="0" smtClean="0"/>
              <a:t>="100"&gt;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/a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FF00"/>
                </a:solidFill>
              </a:rPr>
              <a:t>href</a:t>
            </a:r>
            <a:r>
              <a:rPr lang="en-US" sz="2800" dirty="0" smtClean="0"/>
              <a:t>=“https://www.mobil.com"&gt;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&lt;</a:t>
            </a:r>
            <a:r>
              <a:rPr lang="en-US" sz="2800" dirty="0" err="1"/>
              <a:t>img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FF00"/>
                </a:solidFill>
              </a:rPr>
              <a:t>src</a:t>
            </a:r>
            <a:r>
              <a:rPr lang="en-US" sz="2800" dirty="0" smtClean="0"/>
              <a:t>=“oto.jpg" </a:t>
            </a:r>
            <a:r>
              <a:rPr lang="en-US" sz="2800" dirty="0">
                <a:solidFill>
                  <a:srgbClr val="FFFF00"/>
                </a:solidFill>
              </a:rPr>
              <a:t>alt</a:t>
            </a:r>
            <a:r>
              <a:rPr lang="en-US" sz="2800" dirty="0" smtClean="0"/>
              <a:t>=“</a:t>
            </a:r>
            <a:r>
              <a:rPr lang="en-US" sz="2800" dirty="0" err="1" smtClean="0"/>
              <a:t>kendaraan</a:t>
            </a:r>
            <a:r>
              <a:rPr lang="en-US" sz="2800" dirty="0" smtClean="0"/>
              <a:t>“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FFFF00"/>
                </a:solidFill>
              </a:rPr>
              <a:t>style</a:t>
            </a:r>
            <a:r>
              <a:rPr lang="en-US" sz="2800" dirty="0"/>
              <a:t>="width:42px;height:42px;"&gt;</a:t>
            </a:r>
          </a:p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/a</a:t>
            </a:r>
            <a:r>
              <a:rPr lang="en-US" sz="2800" dirty="0"/>
              <a:t>&gt;</a:t>
            </a:r>
            <a:r>
              <a:rPr lang="en-US" sz="2800" dirty="0" smtClean="0"/>
              <a:t>						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368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	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video</a:t>
            </a:r>
            <a:r>
              <a:rPr lang="en-US" sz="2800" dirty="0" smtClean="0"/>
              <a:t> height="300" width="400" controls&gt;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&lt;source </a:t>
            </a:r>
            <a:r>
              <a:rPr lang="en-US" sz="2800" dirty="0" err="1" smtClean="0">
                <a:solidFill>
                  <a:srgbClr val="FFFF00"/>
                </a:solidFill>
              </a:rPr>
              <a:t>src</a:t>
            </a:r>
            <a:r>
              <a:rPr lang="en-US" sz="2800" dirty="0" smtClean="0"/>
              <a:t>="semangatskripsi.mp4"&gt;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/video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	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99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V</a:t>
            </a:r>
            <a:r>
              <a:rPr lang="en-US" dirty="0" err="1" smtClean="0">
                <a:latin typeface="Arial Rounded MT Bold" panose="020F0704030504030204" pitchFamily="34" charset="0"/>
              </a:rPr>
              <a:t>ariasi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Web </a:t>
            </a:r>
            <a:r>
              <a:rPr lang="en-US" dirty="0" err="1">
                <a:latin typeface="Bahnschrift Light" panose="020B0502040204020203" pitchFamily="34" charset="0"/>
              </a:rPr>
              <a:t>membutuhkan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variasi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tampilan</a:t>
            </a:r>
            <a:r>
              <a:rPr lang="en-US" dirty="0">
                <a:latin typeface="Bahnschrift Light" panose="020B0502040204020203" pitchFamily="34" charset="0"/>
              </a:rPr>
              <a:t>.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 err="1">
                <a:latin typeface="Bahnschrift Light" panose="020B0502040204020203" pitchFamily="34" charset="0"/>
              </a:rPr>
              <a:t>Tampilan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disini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adalah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dengan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memadukan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berbagai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komponen</a:t>
            </a:r>
            <a:r>
              <a:rPr lang="en-US" dirty="0">
                <a:latin typeface="Bahnschrift Light" panose="020B0502040204020203" pitchFamily="34" charset="0"/>
              </a:rPr>
              <a:t>, </a:t>
            </a:r>
            <a:r>
              <a:rPr lang="en-US" dirty="0" err="1">
                <a:latin typeface="Bahnschrift Light" panose="020B0502040204020203" pitchFamily="34" charset="0"/>
              </a:rPr>
              <a:t>misalnya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adalah</a:t>
            </a:r>
            <a:r>
              <a:rPr lang="en-US" dirty="0">
                <a:latin typeface="Bahnschrift Light" panose="020B0502040204020203" pitchFamily="34" charset="0"/>
              </a:rPr>
              <a:t> :</a:t>
            </a:r>
          </a:p>
          <a:p>
            <a:pPr lvl="1"/>
            <a:r>
              <a:rPr lang="en-US" dirty="0" err="1">
                <a:latin typeface="Bahnschrift Light" panose="020B0502040204020203" pitchFamily="34" charset="0"/>
              </a:rPr>
              <a:t>Warna</a:t>
            </a:r>
            <a:r>
              <a:rPr lang="en-US" dirty="0">
                <a:latin typeface="Bahnschrift Light" panose="020B0502040204020203" pitchFamily="34" charset="0"/>
              </a:rPr>
              <a:t> background </a:t>
            </a:r>
            <a:r>
              <a:rPr lang="en-US" dirty="0" err="1">
                <a:latin typeface="Bahnschrift Light" panose="020B0502040204020203" pitchFamily="34" charset="0"/>
              </a:rPr>
              <a:t>dengan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warna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tulisan</a:t>
            </a:r>
            <a:r>
              <a:rPr lang="en-US" dirty="0">
                <a:latin typeface="Bahnschrift Light" panose="020B0502040204020203" pitchFamily="34" charset="0"/>
              </a:rPr>
              <a:t>.</a:t>
            </a:r>
          </a:p>
          <a:p>
            <a:pPr lvl="1"/>
            <a:r>
              <a:rPr lang="en-US" dirty="0" err="1">
                <a:latin typeface="Bahnschrift Light" panose="020B0502040204020203" pitchFamily="34" charset="0"/>
              </a:rPr>
              <a:t>Letak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gambar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dengan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konten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tulisan</a:t>
            </a:r>
            <a:r>
              <a:rPr lang="en-US" dirty="0">
                <a:latin typeface="Bahnschrift Light" panose="020B0502040204020203" pitchFamily="34" charset="0"/>
              </a:rPr>
              <a:t>.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27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Warna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&lt;body style=“</a:t>
            </a:r>
            <a:r>
              <a:rPr lang="en-US" dirty="0" err="1">
                <a:latin typeface="Bahnschrift Light" panose="020B0502040204020203" pitchFamily="34" charset="0"/>
              </a:rPr>
              <a:t>background-color:powderblue</a:t>
            </a:r>
            <a:r>
              <a:rPr lang="en-US" dirty="0">
                <a:latin typeface="Bahnschrift Light" panose="020B0502040204020203" pitchFamily="34" charset="0"/>
              </a:rPr>
              <a:t>;”&gt;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>
                <a:latin typeface="Bahnschrift Light" panose="020B0502040204020203" pitchFamily="34" charset="0"/>
              </a:rPr>
              <a:t>&lt;h1 style=“</a:t>
            </a:r>
            <a:r>
              <a:rPr lang="en-US" dirty="0" err="1">
                <a:latin typeface="Bahnschrift Light" panose="020B0502040204020203" pitchFamily="34" charset="0"/>
              </a:rPr>
              <a:t>color:red</a:t>
            </a:r>
            <a:r>
              <a:rPr lang="en-US" dirty="0">
                <a:latin typeface="Bahnschrift Light" panose="020B0502040204020203" pitchFamily="34" charset="0"/>
              </a:rPr>
              <a:t>;”&gt;</a:t>
            </a: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r>
              <a:rPr lang="en-US" dirty="0" err="1" smtClean="0">
                <a:latin typeface="Bahnschrift Light" panose="020B0502040204020203" pitchFamily="34" charset="0"/>
              </a:rPr>
              <a:t>Terapkan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pada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konten</a:t>
            </a:r>
            <a:r>
              <a:rPr lang="en-US" dirty="0" smtClean="0">
                <a:latin typeface="Bahnschrift Light" panose="020B0502040204020203" pitchFamily="34" charset="0"/>
              </a:rPr>
              <a:t> yang </a:t>
            </a:r>
            <a:r>
              <a:rPr lang="en-US" dirty="0" err="1" smtClean="0">
                <a:latin typeface="Bahnschrift Light" panose="020B0502040204020203" pitchFamily="34" charset="0"/>
              </a:rPr>
              <a:t>anda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buat</a:t>
            </a:r>
            <a:r>
              <a:rPr lang="en-US" dirty="0" smtClean="0">
                <a:latin typeface="Bahnschrift Light" panose="020B0502040204020203" pitchFamily="34" charset="0"/>
              </a:rPr>
              <a:t>, </a:t>
            </a:r>
            <a:r>
              <a:rPr lang="en-US" dirty="0" err="1" smtClean="0">
                <a:latin typeface="Bahnschrift Light" panose="020B0502040204020203" pitchFamily="34" charset="0"/>
              </a:rPr>
              <a:t>dalam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bentuk</a:t>
            </a:r>
            <a:r>
              <a:rPr lang="en-US" dirty="0" smtClean="0">
                <a:latin typeface="Bahnschrift Light" panose="020B0502040204020203" pitchFamily="34" charset="0"/>
              </a:rPr>
              <a:t> body, paragraph, </a:t>
            </a:r>
            <a:r>
              <a:rPr lang="en-US" dirty="0" err="1" smtClean="0">
                <a:latin typeface="Bahnschrift Light" panose="020B0502040204020203" pitchFamily="34" charset="0"/>
              </a:rPr>
              <a:t>atau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obyek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tertentu</a:t>
            </a:r>
            <a:r>
              <a:rPr lang="en-US" dirty="0">
                <a:latin typeface="Bahnschrift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6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Warna</a:t>
            </a:r>
            <a:r>
              <a:rPr lang="en-US" dirty="0" smtClean="0">
                <a:latin typeface="Arial Rounded MT Bold" panose="020F0704030504030204" pitchFamily="34" charset="0"/>
              </a:rPr>
              <a:t> (</a:t>
            </a:r>
            <a:r>
              <a:rPr lang="en-US" dirty="0" err="1" smtClean="0">
                <a:latin typeface="Arial Rounded MT Bold" panose="020F0704030504030204" pitchFamily="34" charset="0"/>
              </a:rPr>
              <a:t>rgb</a:t>
            </a:r>
            <a:r>
              <a:rPr lang="en-US" dirty="0" smtClean="0">
                <a:latin typeface="Arial Rounded MT Bold" panose="020F0704030504030204" pitchFamily="34" charset="0"/>
              </a:rPr>
              <a:t>) (hex) (</a:t>
            </a:r>
            <a:r>
              <a:rPr lang="en-US" dirty="0" err="1" smtClean="0">
                <a:latin typeface="Arial Rounded MT Bold" panose="020F0704030504030204" pitchFamily="34" charset="0"/>
              </a:rPr>
              <a:t>hsl</a:t>
            </a:r>
            <a:r>
              <a:rPr lang="en-US" dirty="0" smtClean="0">
                <a:latin typeface="Arial Rounded MT Bold" panose="020F0704030504030204" pitchFamily="34" charset="0"/>
              </a:rPr>
              <a:t>)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Bahnschrift Light" panose="020B0502040204020203" pitchFamily="34" charset="0"/>
              </a:rPr>
              <a:t>rgb</a:t>
            </a:r>
            <a:r>
              <a:rPr lang="en-US" dirty="0" smtClean="0">
                <a:latin typeface="Bahnschrift Light" panose="020B0502040204020203" pitchFamily="34" charset="0"/>
              </a:rPr>
              <a:t>(red, green, blue)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&lt;h1 style="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background-color:rgb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(238, 130, 238);"&gt;</a:t>
            </a:r>
            <a:r>
              <a:rPr lang="en-US" dirty="0" err="1">
                <a:latin typeface="Bahnschrift Light" panose="020B0502040204020203" pitchFamily="34" charset="0"/>
              </a:rPr>
              <a:t>rgb</a:t>
            </a:r>
            <a:r>
              <a:rPr lang="en-US" dirty="0">
                <a:latin typeface="Bahnschrift Light" panose="020B0502040204020203" pitchFamily="34" charset="0"/>
              </a:rPr>
              <a:t>(238, 130, 238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)&lt;/h1&gt;</a:t>
            </a:r>
          </a:p>
          <a:p>
            <a:r>
              <a:rPr lang="en-US" dirty="0" smtClean="0">
                <a:latin typeface="Bahnschrift Light" panose="020B0502040204020203" pitchFamily="34" charset="0"/>
              </a:rPr>
              <a:t>hex : hexadecimal (#</a:t>
            </a:r>
            <a:r>
              <a:rPr lang="en-US" dirty="0" err="1" smtClean="0">
                <a:latin typeface="Bahnschrift Light" panose="020B0502040204020203" pitchFamily="34" charset="0"/>
              </a:rPr>
              <a:t>rrggbb</a:t>
            </a:r>
            <a:r>
              <a:rPr lang="en-US" dirty="0" smtClean="0">
                <a:latin typeface="Bahnschrift Light" panose="020B0502040204020203" pitchFamily="34" charset="0"/>
              </a:rPr>
              <a:t>)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&lt;h1 style="background-color:#3cb371;"&gt;</a:t>
            </a:r>
            <a:r>
              <a:rPr lang="en-US" dirty="0">
                <a:latin typeface="Bahnschrift Light" panose="020B0502040204020203" pitchFamily="34" charset="0"/>
              </a:rPr>
              <a:t>#3cb371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&lt;/h1&gt;</a:t>
            </a:r>
          </a:p>
          <a:p>
            <a:r>
              <a:rPr lang="en-US" dirty="0" err="1" smtClean="0">
                <a:latin typeface="Bahnschrift Light" panose="020B0502040204020203" pitchFamily="34" charset="0"/>
              </a:rPr>
              <a:t>hsl</a:t>
            </a:r>
            <a:r>
              <a:rPr lang="en-US" dirty="0" smtClean="0">
                <a:latin typeface="Bahnschrift Light" panose="020B0502040204020203" pitchFamily="34" charset="0"/>
              </a:rPr>
              <a:t> (hue, saturation, lightness)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&lt;h1 style="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background-color:hsl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(39, 100%, 50%);"&gt;</a:t>
            </a:r>
            <a:r>
              <a:rPr lang="en-US" dirty="0" err="1">
                <a:latin typeface="Bahnschrift Light" panose="020B0502040204020203" pitchFamily="34" charset="0"/>
              </a:rPr>
              <a:t>hsl</a:t>
            </a:r>
            <a:r>
              <a:rPr lang="en-US" dirty="0">
                <a:latin typeface="Bahnschrift Light" panose="020B0502040204020203" pitchFamily="34" charset="0"/>
              </a:rPr>
              <a:t>(39, 100%, 50%)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&lt;/h1&gt;</a:t>
            </a:r>
            <a:endParaRPr lang="en-US" dirty="0" smtClean="0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06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Warna</a:t>
            </a:r>
            <a:r>
              <a:rPr lang="en-US" dirty="0" smtClean="0">
                <a:latin typeface="Arial Rounded MT Bold" panose="020F0704030504030204" pitchFamily="34" charset="0"/>
              </a:rPr>
              <a:t> (</a:t>
            </a:r>
            <a:r>
              <a:rPr lang="en-US" dirty="0" err="1" smtClean="0">
                <a:latin typeface="Arial Rounded MT Bold" panose="020F0704030504030204" pitchFamily="34" charset="0"/>
              </a:rPr>
              <a:t>rgba</a:t>
            </a:r>
            <a:r>
              <a:rPr lang="en-US" dirty="0" smtClean="0">
                <a:latin typeface="Arial Rounded MT Bold" panose="020F0704030504030204" pitchFamily="34" charset="0"/>
              </a:rPr>
              <a:t>) (</a:t>
            </a:r>
            <a:r>
              <a:rPr lang="en-US" dirty="0" err="1" smtClean="0">
                <a:latin typeface="Arial Rounded MT Bold" panose="020F0704030504030204" pitchFamily="34" charset="0"/>
              </a:rPr>
              <a:t>hsla</a:t>
            </a:r>
            <a:r>
              <a:rPr lang="en-US" dirty="0" smtClean="0">
                <a:latin typeface="Arial Rounded MT Bold" panose="020F0704030504030204" pitchFamily="34" charset="0"/>
              </a:rPr>
              <a:t>)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601200" cy="3474720"/>
          </a:xfrm>
        </p:spPr>
        <p:txBody>
          <a:bodyPr>
            <a:noAutofit/>
          </a:bodyPr>
          <a:lstStyle/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&lt;h1 style="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background-color:rgb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(255, 99, 71);"&gt;</a:t>
            </a:r>
            <a:r>
              <a:rPr lang="en-US" dirty="0" err="1">
                <a:latin typeface="Bahnschrift Light" panose="020B0502040204020203" pitchFamily="34" charset="0"/>
              </a:rPr>
              <a:t>rgb</a:t>
            </a:r>
            <a:r>
              <a:rPr lang="en-US" dirty="0">
                <a:latin typeface="Bahnschrift Light" panose="020B0502040204020203" pitchFamily="34" charset="0"/>
              </a:rPr>
              <a:t>(255, 99, 71)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&lt;/h1&gt;</a:t>
            </a:r>
          </a:p>
          <a:p>
            <a:r>
              <a:rPr lang="en-US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h1 style="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background-color:hsl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(9, 100%, 64%);"&gt;</a:t>
            </a:r>
            <a:r>
              <a:rPr lang="en-US" dirty="0" err="1">
                <a:latin typeface="Bahnschrift Light" panose="020B0502040204020203" pitchFamily="34" charset="0"/>
              </a:rPr>
              <a:t>hsl</a:t>
            </a:r>
            <a:r>
              <a:rPr lang="en-US" dirty="0">
                <a:latin typeface="Bahnschrift Light" panose="020B0502040204020203" pitchFamily="34" charset="0"/>
              </a:rPr>
              <a:t>(9, 100%, 64%)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&lt;/h1&gt;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&lt;p</a:t>
            </a:r>
            <a:r>
              <a:rPr lang="en-US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nama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warna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sama</a:t>
            </a:r>
            <a:r>
              <a:rPr lang="en-US" dirty="0" smtClean="0">
                <a:latin typeface="Bahnschrift Light" panose="020B0502040204020203" pitchFamily="34" charset="0"/>
              </a:rPr>
              <a:t> = </a:t>
            </a:r>
            <a:r>
              <a:rPr lang="en-US" dirty="0">
                <a:latin typeface="Bahnschrift Light" panose="020B0502040204020203" pitchFamily="34" charset="0"/>
              </a:rPr>
              <a:t>"Tomato", </a:t>
            </a:r>
            <a:r>
              <a:rPr lang="en-US" dirty="0" err="1" smtClean="0">
                <a:latin typeface="Bahnschrift Light" panose="020B0502040204020203" pitchFamily="34" charset="0"/>
              </a:rPr>
              <a:t>tetapi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lebih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tranparant</a:t>
            </a:r>
            <a:r>
              <a:rPr lang="en-US" dirty="0" smtClean="0">
                <a:latin typeface="Bahnschrift Light" panose="020B0502040204020203" pitchFamily="34" charset="0"/>
              </a:rPr>
              <a:t> 50</a:t>
            </a:r>
            <a:r>
              <a:rPr lang="en-US" dirty="0">
                <a:latin typeface="Bahnschrift Light" panose="020B0502040204020203" pitchFamily="34" charset="0"/>
              </a:rPr>
              <a:t>% </a:t>
            </a:r>
            <a:r>
              <a:rPr lang="en-US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&lt;/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p&gt;</a:t>
            </a:r>
          </a:p>
          <a:p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&lt;h1 style="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background-color:rgba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(255, 99, 71, 0.5);"&gt;</a:t>
            </a:r>
            <a:r>
              <a:rPr lang="en-US" dirty="0" err="1">
                <a:latin typeface="Bahnschrift Light" panose="020B0502040204020203" pitchFamily="34" charset="0"/>
              </a:rPr>
              <a:t>rgba</a:t>
            </a:r>
            <a:r>
              <a:rPr lang="en-US" dirty="0">
                <a:latin typeface="Bahnschrift Light" panose="020B0502040204020203" pitchFamily="34" charset="0"/>
              </a:rPr>
              <a:t>(255, 99, 71, 0.5)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&lt;/h1&gt;</a:t>
            </a:r>
          </a:p>
          <a:p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&lt;h1 style="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background-color:hsla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(9, 100%, 64%, 0.5);"&gt;</a:t>
            </a:r>
            <a:r>
              <a:rPr lang="en-US" dirty="0" err="1">
                <a:latin typeface="Bahnschrift Light" panose="020B0502040204020203" pitchFamily="34" charset="0"/>
              </a:rPr>
              <a:t>hsla</a:t>
            </a:r>
            <a:r>
              <a:rPr lang="en-US" dirty="0">
                <a:latin typeface="Bahnschrift Light" panose="020B0502040204020203" pitchFamily="34" charset="0"/>
              </a:rPr>
              <a:t>(9, 100%, 64%, 0.5)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&lt;/h1&gt;</a:t>
            </a:r>
            <a:endParaRPr lang="en-US" dirty="0" smtClean="0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3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&lt;h1 style=“</a:t>
            </a:r>
            <a:r>
              <a:rPr lang="en-US" dirty="0" err="1">
                <a:latin typeface="Bahnschrift Light" panose="020B0502040204020203" pitchFamily="34" charset="0"/>
              </a:rPr>
              <a:t>font-family:verdana</a:t>
            </a:r>
            <a:r>
              <a:rPr lang="en-US" dirty="0">
                <a:latin typeface="Bahnschrift Light" panose="020B0502040204020203" pitchFamily="34" charset="0"/>
              </a:rPr>
              <a:t>;”&gt;</a:t>
            </a:r>
          </a:p>
          <a:p>
            <a:r>
              <a:rPr lang="en-US" dirty="0">
                <a:latin typeface="Bahnschrift Light" panose="020B0502040204020203" pitchFamily="34" charset="0"/>
              </a:rPr>
              <a:t>&lt;h1 style=“font-size:300%;”&gt;</a:t>
            </a:r>
          </a:p>
          <a:p>
            <a:r>
              <a:rPr lang="en-US" dirty="0">
                <a:latin typeface="Bahnschrift Light" panose="020B0502040204020203" pitchFamily="34" charset="0"/>
              </a:rPr>
              <a:t>&lt;h1 style=“</a:t>
            </a:r>
            <a:r>
              <a:rPr lang="en-US" dirty="0" err="1">
                <a:latin typeface="Bahnschrift Light" panose="020B0502040204020203" pitchFamily="34" charset="0"/>
              </a:rPr>
              <a:t>text-align:center</a:t>
            </a:r>
            <a:r>
              <a:rPr lang="en-US" dirty="0">
                <a:latin typeface="Bahnschrift Light" panose="020B0502040204020203" pitchFamily="34" charset="0"/>
              </a:rPr>
              <a:t>”;&gt;</a:t>
            </a:r>
          </a:p>
          <a:p>
            <a:endParaRPr lang="en-US" dirty="0" smtClean="0">
              <a:latin typeface="Bahnschrift Light" panose="020B0502040204020203" pitchFamily="34" charset="0"/>
            </a:endParaRPr>
          </a:p>
          <a:p>
            <a:r>
              <a:rPr lang="en-US" dirty="0" err="1" smtClean="0">
                <a:latin typeface="Bahnschrift Light" panose="020B0502040204020203" pitchFamily="34" charset="0"/>
              </a:rPr>
              <a:t>Buat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variasi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tampilan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huruf</a:t>
            </a:r>
            <a:r>
              <a:rPr lang="en-US" dirty="0" smtClean="0">
                <a:latin typeface="Bahnschrift Light" panose="020B0502040204020203" pitchFamily="34" charset="0"/>
              </a:rPr>
              <a:t>, yang </a:t>
            </a:r>
            <a:r>
              <a:rPr lang="en-US" dirty="0" err="1" smtClean="0">
                <a:latin typeface="Bahnschrift Light" panose="020B0502040204020203" pitchFamily="34" charset="0"/>
              </a:rPr>
              <a:t>kemudian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digabung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dengan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variasi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warna</a:t>
            </a:r>
            <a:r>
              <a:rPr lang="en-US" dirty="0" smtClean="0">
                <a:latin typeface="Bahnschrift Light" panose="020B0502040204020203" pitchFamily="34" charset="0"/>
              </a:rPr>
              <a:t>.</a:t>
            </a:r>
          </a:p>
          <a:p>
            <a:r>
              <a:rPr lang="en-US" dirty="0" err="1" smtClean="0">
                <a:latin typeface="Bahnschrift Light" panose="020B0502040204020203" pitchFamily="34" charset="0"/>
              </a:rPr>
              <a:t>Gabungkan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juga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dengan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variasi</a:t>
            </a:r>
            <a:r>
              <a:rPr lang="en-US" dirty="0" smtClean="0">
                <a:latin typeface="Bahnschrift Light" panose="020B0502040204020203" pitchFamily="34" charset="0"/>
              </a:rPr>
              <a:t> element text (</a:t>
            </a:r>
            <a:r>
              <a:rPr lang="en-US" dirty="0" err="1" smtClean="0">
                <a:latin typeface="Bahnschrift Light" panose="020B0502040204020203" pitchFamily="34" charset="0"/>
              </a:rPr>
              <a:t>lihat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ppt</a:t>
            </a:r>
            <a:r>
              <a:rPr lang="en-US" dirty="0" smtClean="0">
                <a:latin typeface="Bahnschrift Light" panose="020B0502040204020203" pitchFamily="34" charset="0"/>
              </a:rPr>
              <a:t> slide </a:t>
            </a:r>
            <a:r>
              <a:rPr lang="en-US" dirty="0" err="1" smtClean="0">
                <a:latin typeface="Bahnschrift Light" panose="020B0502040204020203" pitchFamily="34" charset="0"/>
              </a:rPr>
              <a:t>materi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sebelumnya</a:t>
            </a:r>
            <a:r>
              <a:rPr lang="en-US" dirty="0" smtClean="0">
                <a:latin typeface="Bahnschrift Light" panose="020B0502040204020203" pitchFamily="34" charset="0"/>
              </a:rPr>
              <a:t>)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3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Blockquote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8862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Bahnschrift Light" panose="020B0502040204020203" pitchFamily="34" charset="0"/>
              </a:rPr>
              <a:t>Tag </a:t>
            </a:r>
            <a:r>
              <a:rPr lang="en-US" dirty="0" err="1" smtClean="0">
                <a:latin typeface="Bahnschrift Light" panose="020B0502040204020203" pitchFamily="34" charset="0"/>
              </a:rPr>
              <a:t>blockquote</a:t>
            </a:r>
            <a:r>
              <a:rPr lang="en-US" dirty="0" smtClean="0">
                <a:latin typeface="Bahnschrift Light" panose="020B0502040204020203" pitchFamily="34" charset="0"/>
              </a:rPr>
              <a:t>  </a:t>
            </a:r>
            <a:r>
              <a:rPr lang="en-US" dirty="0" err="1" smtClean="0">
                <a:latin typeface="Bahnschrift Light" panose="020B0502040204020203" pitchFamily="34" charset="0"/>
              </a:rPr>
              <a:t>akan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secara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otomatis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mengatur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tulisan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dengan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rapi</a:t>
            </a:r>
            <a:r>
              <a:rPr lang="en-US" dirty="0" smtClean="0">
                <a:latin typeface="Bahnschrift Light" panose="020B0502040204020203" pitchFamily="34" charset="0"/>
              </a:rPr>
              <a:t>.</a:t>
            </a:r>
          </a:p>
          <a:p>
            <a:r>
              <a:rPr lang="en-US" dirty="0" err="1" smtClean="0">
                <a:latin typeface="Bahnschrift Light" panose="020B0502040204020203" pitchFamily="34" charset="0"/>
              </a:rPr>
              <a:t>Contohnya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ketika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membuat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sebuah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definisi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dari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sebuah</a:t>
            </a:r>
            <a:r>
              <a:rPr lang="en-US" dirty="0" smtClean="0">
                <a:latin typeface="Bahnschrift Light" panose="020B0502040204020203" pitchFamily="34" charset="0"/>
              </a:rPr>
              <a:t> kata. </a:t>
            </a:r>
            <a:r>
              <a:rPr lang="en-US" dirty="0" err="1" smtClean="0">
                <a:latin typeface="Bahnschrift Light" panose="020B0502040204020203" pitchFamily="34" charset="0"/>
              </a:rPr>
              <a:t>Maka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penjelasan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definisinya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akan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teratur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dibawah</a:t>
            </a:r>
            <a:r>
              <a:rPr lang="en-US" dirty="0" smtClean="0">
                <a:latin typeface="Bahnschrift Light" panose="020B0502040204020203" pitchFamily="34" charset="0"/>
              </a:rPr>
              <a:t> kata yang di </a:t>
            </a:r>
            <a:r>
              <a:rPr lang="en-US" dirty="0" err="1" smtClean="0">
                <a:latin typeface="Bahnschrift Light" panose="020B0502040204020203" pitchFamily="34" charset="0"/>
              </a:rPr>
              <a:t>definisikan</a:t>
            </a:r>
            <a:r>
              <a:rPr lang="en-US" dirty="0" smtClean="0">
                <a:latin typeface="Bahnschrift Ligh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&lt;</a:t>
            </a:r>
            <a:r>
              <a:rPr lang="en-US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p&gt;</a:t>
            </a:r>
            <a:r>
              <a:rPr lang="en-US" dirty="0" smtClean="0">
                <a:latin typeface="Bahnschrift Light" panose="020B0502040204020203" pitchFamily="34" charset="0"/>
              </a:rPr>
              <a:t>HTML</a:t>
            </a:r>
            <a:r>
              <a:rPr lang="en-US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&lt;/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p&gt;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&lt;</a:t>
            </a:r>
            <a:r>
              <a:rPr lang="en-US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blockquote</a:t>
            </a:r>
            <a:r>
              <a:rPr lang="en-US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&gt;</a:t>
            </a:r>
            <a:endParaRPr lang="en-US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Bahnschrift Light" panose="020B0502040204020203" pitchFamily="34" charset="0"/>
              </a:rPr>
              <a:t>HyperText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MarkUp</a:t>
            </a:r>
            <a:r>
              <a:rPr lang="en-US" dirty="0" smtClean="0">
                <a:latin typeface="Bahnschrift Light" panose="020B0502040204020203" pitchFamily="34" charset="0"/>
              </a:rPr>
              <a:t> Language, </a:t>
            </a:r>
            <a:r>
              <a:rPr lang="en-US" dirty="0" err="1" smtClean="0">
                <a:latin typeface="Bahnschrift Light" panose="020B0502040204020203" pitchFamily="34" charset="0"/>
              </a:rPr>
              <a:t>merupakan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pemrograman</a:t>
            </a:r>
            <a:r>
              <a:rPr lang="en-US" dirty="0" smtClean="0">
                <a:latin typeface="Bahnschrift Light" panose="020B0502040204020203" pitchFamily="34" charset="0"/>
              </a:rPr>
              <a:t> yang </a:t>
            </a:r>
            <a:r>
              <a:rPr lang="en-US" dirty="0" err="1" smtClean="0">
                <a:latin typeface="Bahnschrift Light" panose="020B0502040204020203" pitchFamily="34" charset="0"/>
              </a:rPr>
              <a:t>populer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hingga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saat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ini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untuk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menghasilkan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tampilan</a:t>
            </a:r>
            <a:r>
              <a:rPr lang="en-US" dirty="0" smtClean="0">
                <a:latin typeface="Bahnschrift Light" panose="020B0502040204020203" pitchFamily="34" charset="0"/>
              </a:rPr>
              <a:t> web </a:t>
            </a:r>
            <a:r>
              <a:rPr lang="en-US" dirty="0" err="1" smtClean="0">
                <a:latin typeface="Bahnschrift Light" panose="020B0502040204020203" pitchFamily="34" charset="0"/>
              </a:rPr>
              <a:t>dan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bisa</a:t>
            </a:r>
            <a:r>
              <a:rPr lang="en-US" dirty="0" smtClean="0">
                <a:latin typeface="Bahnschrift Light" panose="020B0502040204020203" pitchFamily="34" charset="0"/>
              </a:rPr>
              <a:t> di </a:t>
            </a:r>
            <a:r>
              <a:rPr lang="en-US" dirty="0" err="1" smtClean="0">
                <a:latin typeface="Bahnschrift Light" panose="020B0502040204020203" pitchFamily="34" charset="0"/>
              </a:rPr>
              <a:t>nikmati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oleh</a:t>
            </a:r>
            <a:r>
              <a:rPr lang="en-US" dirty="0" smtClean="0">
                <a:latin typeface="Bahnschrift Light" panose="020B0502040204020203" pitchFamily="34" charset="0"/>
              </a:rPr>
              <a:t> user </a:t>
            </a:r>
            <a:r>
              <a:rPr lang="en-US" dirty="0" err="1" smtClean="0">
                <a:latin typeface="Bahnschrift Light" panose="020B0502040204020203" pitchFamily="34" charset="0"/>
              </a:rPr>
              <a:t>dengan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menggunakan</a:t>
            </a:r>
            <a:r>
              <a:rPr lang="en-US" dirty="0" smtClean="0">
                <a:latin typeface="Bahnschrift Light" panose="020B0502040204020203" pitchFamily="34" charset="0"/>
              </a:rPr>
              <a:t> internet. 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&lt;/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blockquote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3219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Short Quotations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Light" panose="020B0502040204020203" pitchFamily="34" charset="0"/>
              </a:rPr>
              <a:t>Short quotations </a:t>
            </a:r>
            <a:r>
              <a:rPr lang="en-US" dirty="0" err="1" smtClean="0">
                <a:latin typeface="Bahnschrift Light" panose="020B0502040204020203" pitchFamily="34" charset="0"/>
              </a:rPr>
              <a:t>menggunakan</a:t>
            </a:r>
            <a:r>
              <a:rPr lang="en-US" dirty="0" smtClean="0">
                <a:latin typeface="Bahnschrift Light" panose="020B0502040204020203" pitchFamily="34" charset="0"/>
              </a:rPr>
              <a:t> tag &lt;q&gt; </a:t>
            </a:r>
            <a:r>
              <a:rPr lang="en-US" dirty="0" err="1" smtClean="0">
                <a:latin typeface="Bahnschrift Light" panose="020B0502040204020203" pitchFamily="34" charset="0"/>
              </a:rPr>
              <a:t>diakhiri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dengan</a:t>
            </a:r>
            <a:r>
              <a:rPr lang="en-US" dirty="0" smtClean="0">
                <a:latin typeface="Bahnschrift Light" panose="020B0502040204020203" pitchFamily="34" charset="0"/>
              </a:rPr>
              <a:t> &lt;/q&gt;.</a:t>
            </a:r>
          </a:p>
          <a:p>
            <a:r>
              <a:rPr lang="en-US" dirty="0" smtClean="0">
                <a:latin typeface="Bahnschrift Light" panose="020B0502040204020203" pitchFamily="34" charset="0"/>
              </a:rPr>
              <a:t>Tag &lt;q&gt; </a:t>
            </a:r>
            <a:r>
              <a:rPr lang="en-US" dirty="0" err="1" smtClean="0">
                <a:latin typeface="Bahnschrift Light" panose="020B0502040204020203" pitchFamily="34" charset="0"/>
              </a:rPr>
              <a:t>akan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menampilkan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tanda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petik</a:t>
            </a:r>
            <a:r>
              <a:rPr lang="en-US" dirty="0" smtClean="0">
                <a:latin typeface="Bahnschrift Light" panose="020B0502040204020203" pitchFamily="34" charset="0"/>
              </a:rPr>
              <a:t> 2 (“).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&lt;</a:t>
            </a:r>
            <a:r>
              <a:rPr lang="en-US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p&gt;</a:t>
            </a:r>
            <a:r>
              <a:rPr lang="en-US" dirty="0" smtClean="0">
                <a:latin typeface="Bahnschrift Light" panose="020B0502040204020203" pitchFamily="34" charset="0"/>
              </a:rPr>
              <a:t>HTML: 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&lt;</a:t>
            </a:r>
            <a:r>
              <a:rPr lang="en-US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q&gt;</a:t>
            </a:r>
            <a:r>
              <a:rPr lang="en-US" dirty="0" err="1" smtClean="0">
                <a:latin typeface="Bahnschrift Light" panose="020B0502040204020203" pitchFamily="34" charset="0"/>
              </a:rPr>
              <a:t>HyperText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MarkUp</a:t>
            </a:r>
            <a:r>
              <a:rPr lang="en-US" dirty="0" smtClean="0">
                <a:latin typeface="Bahnschrift Light" panose="020B0502040204020203" pitchFamily="34" charset="0"/>
              </a:rPr>
              <a:t> Language</a:t>
            </a:r>
            <a:r>
              <a:rPr lang="en-US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&lt;/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q&gt;&lt;/p&gt;</a:t>
            </a:r>
          </a:p>
        </p:txBody>
      </p:sp>
    </p:spTree>
    <p:extLst>
      <p:ext uri="{BB962C8B-B14F-4D97-AF65-F5344CB8AC3E}">
        <p14:creationId xmlns:p14="http://schemas.microsoft.com/office/powerpoint/2010/main" val="33264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Address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3434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Bahnschrift Light" panose="020B0502040204020203" pitchFamily="34" charset="0"/>
              </a:rPr>
              <a:t>Tag address </a:t>
            </a:r>
            <a:r>
              <a:rPr lang="en-US" dirty="0" err="1" smtClean="0">
                <a:latin typeface="Bahnschrift Light" panose="020B0502040204020203" pitchFamily="34" charset="0"/>
              </a:rPr>
              <a:t>ini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fungsinya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untuk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informasi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kontak</a:t>
            </a:r>
            <a:endParaRPr lang="en-US" dirty="0" smtClean="0">
              <a:latin typeface="Bahnschrift Light" panose="020B0502040204020203" pitchFamily="34" charset="0"/>
            </a:endParaRPr>
          </a:p>
          <a:p>
            <a:r>
              <a:rPr lang="en-US" dirty="0" err="1" smtClean="0">
                <a:latin typeface="Bahnschrift Light" panose="020B0502040204020203" pitchFamily="34" charset="0"/>
              </a:rPr>
              <a:t>Hasilnya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akan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secara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otomatis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hurufnya</a:t>
            </a:r>
            <a:r>
              <a:rPr lang="en-US" dirty="0" smtClean="0">
                <a:latin typeface="Bahnschrift Light" panose="020B0502040204020203" pitchFamily="34" charset="0"/>
              </a:rPr>
              <a:t> miring.</a:t>
            </a:r>
          </a:p>
          <a:p>
            <a:pPr marL="0" indent="0">
              <a:buNone/>
            </a:pPr>
            <a:endParaRPr lang="en-US" dirty="0" smtClean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&lt;p&gt;</a:t>
            </a:r>
            <a:r>
              <a:rPr lang="en-US" dirty="0" err="1" smtClean="0">
                <a:latin typeface="Bahnschrift Light" panose="020B0502040204020203" pitchFamily="34" charset="0"/>
              </a:rPr>
              <a:t>Hubungi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alamat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berikut</a:t>
            </a:r>
            <a:r>
              <a:rPr lang="en-US" dirty="0" smtClean="0">
                <a:latin typeface="Bahnschrift Light" panose="020B0502040204020203" pitchFamily="34" charset="0"/>
              </a:rPr>
              <a:t> :</a:t>
            </a:r>
            <a:r>
              <a:rPr lang="en-US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&lt;/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address&gt;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Bahnschrift Light" panose="020B0502040204020203" pitchFamily="34" charset="0"/>
              </a:rPr>
              <a:t>PT. </a:t>
            </a:r>
            <a:r>
              <a:rPr lang="en-US" dirty="0" err="1" smtClean="0">
                <a:latin typeface="Bahnschrift Light" panose="020B0502040204020203" pitchFamily="34" charset="0"/>
              </a:rPr>
              <a:t>Iso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Wae</a:t>
            </a:r>
            <a:r>
              <a:rPr lang="en-US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&lt;</a:t>
            </a:r>
            <a:r>
              <a:rPr lang="en-US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br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Bahnschrift Light" panose="020B0502040204020203" pitchFamily="34" charset="0"/>
              </a:rPr>
              <a:t>Jl. </a:t>
            </a:r>
            <a:r>
              <a:rPr lang="en-US" dirty="0" err="1" smtClean="0">
                <a:latin typeface="Bahnschrift Light" panose="020B0502040204020203" pitchFamily="34" charset="0"/>
              </a:rPr>
              <a:t>Telogo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Wungu</a:t>
            </a:r>
            <a:r>
              <a:rPr lang="en-US" dirty="0" smtClean="0">
                <a:latin typeface="Bahnschrift Light" panose="020B0502040204020203" pitchFamily="34" charset="0"/>
              </a:rPr>
              <a:t>, no. 23</a:t>
            </a:r>
            <a:r>
              <a:rPr lang="en-US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&lt;</a:t>
            </a:r>
            <a:r>
              <a:rPr lang="en-US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br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Bahnschrift Light" panose="020B0502040204020203" pitchFamily="34" charset="0"/>
              </a:rPr>
              <a:t>Kebumen</a:t>
            </a:r>
            <a:r>
              <a:rPr lang="en-US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&lt;</a:t>
            </a:r>
            <a:r>
              <a:rPr lang="en-US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br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Bahnschrift Light" panose="020B0502040204020203" pitchFamily="34" charset="0"/>
              </a:rPr>
              <a:t>Jawa</a:t>
            </a:r>
            <a:r>
              <a:rPr lang="en-US" dirty="0" smtClean="0">
                <a:latin typeface="Bahnschrift Light" panose="020B0502040204020203" pitchFamily="34" charset="0"/>
              </a:rPr>
              <a:t> Tengah</a:t>
            </a:r>
            <a:r>
              <a:rPr lang="en-US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&lt;</a:t>
            </a:r>
            <a:r>
              <a:rPr lang="en-US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br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Bahnschrift Light" panose="020B0502040204020203" pitchFamily="34" charset="0"/>
              </a:rPr>
              <a:t>54321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&lt;/address&gt;</a:t>
            </a:r>
          </a:p>
        </p:txBody>
      </p:sp>
    </p:spTree>
    <p:extLst>
      <p:ext uri="{BB962C8B-B14F-4D97-AF65-F5344CB8AC3E}">
        <p14:creationId xmlns:p14="http://schemas.microsoft.com/office/powerpoint/2010/main" val="16605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A15C6C-6BB6-4DB6-B7D6-7F14EAB2CC5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526</TotalTime>
  <Words>532</Words>
  <Application>Microsoft Office PowerPoint</Application>
  <PresentationFormat>Custom</PresentationFormat>
  <Paragraphs>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Children Friends 16x9</vt:lpstr>
      <vt:lpstr>Perspective</vt:lpstr>
      <vt:lpstr>Style</vt:lpstr>
      <vt:lpstr>Variasi</vt:lpstr>
      <vt:lpstr>Warna</vt:lpstr>
      <vt:lpstr>Warna (rgb) (hex) (hsl)</vt:lpstr>
      <vt:lpstr>Warna (rgba) (hsla)</vt:lpstr>
      <vt:lpstr>Font</vt:lpstr>
      <vt:lpstr>Blockquote</vt:lpstr>
      <vt:lpstr>Short Quotations</vt:lpstr>
      <vt:lpstr>Address</vt:lpstr>
      <vt:lpstr>Bi-Directional Override</vt:lpstr>
      <vt:lpstr>Gambar dan Video</vt:lpstr>
      <vt:lpstr>Gambar </vt:lpstr>
      <vt:lpstr>Gambar menjadi link</vt:lpstr>
      <vt:lpstr>Video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</dc:title>
  <dc:creator>Surya Tarmiandi</dc:creator>
  <cp:lastModifiedBy>DELL</cp:lastModifiedBy>
  <cp:revision>20</cp:revision>
  <dcterms:created xsi:type="dcterms:W3CDTF">2020-09-09T08:33:54Z</dcterms:created>
  <dcterms:modified xsi:type="dcterms:W3CDTF">2020-09-22T03:03:12Z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