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87" r:id="rId2"/>
    <p:sldId id="288" r:id="rId3"/>
    <p:sldId id="257" r:id="rId4"/>
    <p:sldId id="259" r:id="rId5"/>
    <p:sldId id="262" r:id="rId6"/>
    <p:sldId id="263" r:id="rId7"/>
    <p:sldId id="258" r:id="rId8"/>
    <p:sldId id="261" r:id="rId9"/>
    <p:sldId id="264" r:id="rId10"/>
    <p:sldId id="265" r:id="rId11"/>
    <p:sldId id="266" r:id="rId12"/>
    <p:sldId id="289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66CC"/>
    <a:srgbClr val="CC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CE49EE-2219-4F4D-97A6-6D01878378FE}" type="datetimeFigureOut">
              <a:rPr lang="id-ID"/>
              <a:pPr>
                <a:defRPr/>
              </a:pPr>
              <a:t>22/09/2020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65D487-6EC0-4FDA-829B-9E51D9D3172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9573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3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AAEDD-BD46-44D7-9049-66DB55138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06E17-D2A0-408C-94F8-1BF108FF1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B8BB2-F943-4A25-90D6-DF275C7A4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E9163-8111-4035-8C2F-5D2D6B943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DCFF4-3591-476F-9F2C-0BA360128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0D906-EA9C-4DE8-9AB0-C0F7AC224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389B5-6E7F-4464-BE8E-34F21447D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6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27E02-D0E2-4F73-B1A7-C58398C1C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8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45068-15CB-4087-9D72-890EDE132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857CD-6C1F-49EC-AF54-B1D3E0185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61A9F-93CA-4693-91BB-8B38D391C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17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17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7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7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7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7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8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8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8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8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8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8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8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8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718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0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20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0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1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E0093D6-28B7-4DE4-9EBE-9DF9BEC6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21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sv-SE" dirty="0" smtClean="0"/>
          </a:p>
          <a:p>
            <a:pPr>
              <a:defRPr/>
            </a:pPr>
            <a:endParaRPr lang="sv-SE" dirty="0"/>
          </a:p>
          <a:p>
            <a:pPr>
              <a:defRPr/>
            </a:pPr>
            <a:r>
              <a:rPr lang="sv-SE" dirty="0" smtClean="0"/>
              <a:t>List merupakan bentuk yang umum yang biasa digunakan untuk menguraikan daftar sesuatu.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type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Unordered List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ul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style="</a:t>
            </a:r>
            <a:r>
              <a:rPr lang="en-US" sz="2800" dirty="0" err="1">
                <a:solidFill>
                  <a:srgbClr val="FFFF00"/>
                </a:solidFill>
              </a:rPr>
              <a:t>list-style-type:circle</a:t>
            </a:r>
            <a:r>
              <a:rPr lang="en-US" sz="2800" dirty="0">
                <a:solidFill>
                  <a:srgbClr val="FFFF00"/>
                </a:solidFill>
              </a:rPr>
              <a:t>;"&gt;</a:t>
            </a:r>
            <a:endParaRPr lang="en-US" sz="2800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senin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selasa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rabu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&lt;</a:t>
            </a:r>
            <a:r>
              <a:rPr lang="id-ID" sz="2800" dirty="0" smtClean="0"/>
              <a:t>/u</a:t>
            </a:r>
            <a:r>
              <a:rPr lang="en-US" sz="2800" dirty="0" smtClean="0"/>
              <a:t>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id-ID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/>
              <a:t>Hasilnya</a:t>
            </a:r>
            <a:r>
              <a:rPr lang="en-US" sz="2800" dirty="0" smtClean="0"/>
              <a:t> :</a:t>
            </a:r>
          </a:p>
          <a:p>
            <a:pPr marL="717550" eaLnBrk="1" hangingPunct="1">
              <a:lnSpc>
                <a:spcPct val="90000"/>
              </a:lnSpc>
              <a:buFontTx/>
              <a:buChar char="o"/>
              <a:defRPr/>
            </a:pPr>
            <a:r>
              <a:rPr lang="en-US" sz="2800" dirty="0" err="1" smtClean="0"/>
              <a:t>senin</a:t>
            </a:r>
            <a:endParaRPr lang="en-US" sz="2800" dirty="0" smtClean="0"/>
          </a:p>
          <a:p>
            <a:pPr marL="717550" eaLnBrk="1" hangingPunct="1">
              <a:lnSpc>
                <a:spcPct val="90000"/>
              </a:lnSpc>
              <a:buFontTx/>
              <a:buChar char="o"/>
              <a:defRPr/>
            </a:pPr>
            <a:r>
              <a:rPr lang="en-US" sz="2800" dirty="0" err="1" smtClean="0"/>
              <a:t>selasa</a:t>
            </a:r>
            <a:endParaRPr lang="en-US" sz="2800" dirty="0" smtClean="0"/>
          </a:p>
          <a:p>
            <a:pPr marL="717550" eaLnBrk="1" hangingPunct="1">
              <a:lnSpc>
                <a:spcPct val="90000"/>
              </a:lnSpc>
              <a:buFontTx/>
              <a:buChar char="o"/>
              <a:defRPr/>
            </a:pPr>
            <a:r>
              <a:rPr lang="en-US" sz="2800" dirty="0" err="1" smtClean="0"/>
              <a:t>rabu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62000" y="4953000"/>
            <a:ext cx="457200" cy="1447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rot="16200000" flipV="1">
            <a:off x="838200" y="4191000"/>
            <a:ext cx="43434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  <a:stCxn id="4" idx="4"/>
          </p:cNvCxnSpPr>
          <p:nvPr/>
        </p:nvCxnSpPr>
        <p:spPr bwMode="auto">
          <a:xfrm rot="16200000" flipH="1">
            <a:off x="2019300" y="5372101"/>
            <a:ext cx="3175" cy="2057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29C12-1AE5-4A6B-993F-D6AFDE19DA9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type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Unordered List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ul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style="</a:t>
            </a:r>
            <a:r>
              <a:rPr lang="en-US" sz="2800" dirty="0" err="1">
                <a:solidFill>
                  <a:srgbClr val="FFFF00"/>
                </a:solidFill>
              </a:rPr>
              <a:t>list-style-type:disc</a:t>
            </a:r>
            <a:r>
              <a:rPr lang="en-US" sz="2800" dirty="0">
                <a:solidFill>
                  <a:srgbClr val="FFFF00"/>
                </a:solidFill>
              </a:rPr>
              <a:t>;"</a:t>
            </a:r>
            <a:r>
              <a:rPr lang="en-US" sz="2800" dirty="0"/>
              <a:t>&gt;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senin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selasa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rabu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&lt;</a:t>
            </a:r>
            <a:r>
              <a:rPr lang="id-ID" sz="2800" dirty="0" smtClean="0"/>
              <a:t>/u</a:t>
            </a:r>
            <a:r>
              <a:rPr lang="en-US" sz="2800" dirty="0" smtClean="0"/>
              <a:t>l&gt;</a:t>
            </a:r>
            <a:endParaRPr lang="id-ID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err="1" smtClean="0"/>
              <a:t>Hasilnya</a:t>
            </a:r>
            <a:r>
              <a:rPr lang="en-US" sz="2800" dirty="0" smtClean="0"/>
              <a:t> :</a:t>
            </a:r>
          </a:p>
          <a:p>
            <a:pPr lvl="1" eaLnBrk="1" hangingPunct="1">
              <a:defRPr/>
            </a:pPr>
            <a:r>
              <a:rPr lang="en-US" sz="2400" dirty="0" err="1" smtClean="0"/>
              <a:t>senin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selasa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rabu</a:t>
            </a:r>
            <a:endParaRPr lang="en-US" sz="2400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65188" y="5180013"/>
            <a:ext cx="457200" cy="13731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rot="16200000" flipV="1">
            <a:off x="723900" y="4305300"/>
            <a:ext cx="441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1143000" y="6553200"/>
            <a:ext cx="1828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2818D-560A-4785-9226-957CF448FDC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type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Unordered List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ul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style="</a:t>
            </a:r>
            <a:r>
              <a:rPr lang="en-US" sz="2800" dirty="0" err="1" smtClean="0">
                <a:solidFill>
                  <a:srgbClr val="FFFF00"/>
                </a:solidFill>
              </a:rPr>
              <a:t>list-style-type:none</a:t>
            </a:r>
            <a:r>
              <a:rPr lang="en-US" sz="2800" dirty="0" smtClean="0">
                <a:solidFill>
                  <a:srgbClr val="FFFF00"/>
                </a:solidFill>
              </a:rPr>
              <a:t>;"</a:t>
            </a:r>
            <a:r>
              <a:rPr lang="en-US" sz="2800" dirty="0" smtClean="0"/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senin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selasa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rabu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&lt;</a:t>
            </a:r>
            <a:r>
              <a:rPr lang="id-ID" sz="2800" dirty="0" smtClean="0"/>
              <a:t>/u</a:t>
            </a:r>
            <a:r>
              <a:rPr lang="en-US" sz="2800" dirty="0" smtClean="0"/>
              <a:t>l&gt;</a:t>
            </a:r>
            <a:endParaRPr lang="id-ID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err="1" smtClean="0"/>
              <a:t>Hasilnya</a:t>
            </a:r>
            <a:r>
              <a:rPr lang="en-US" sz="2800" dirty="0" smtClean="0"/>
              <a:t> :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 err="1" smtClean="0"/>
              <a:t>senin</a:t>
            </a:r>
            <a:endParaRPr lang="en-US" sz="2400" dirty="0" smtClean="0"/>
          </a:p>
          <a:p>
            <a:pPr marL="457200" lvl="1" indent="0" eaLnBrk="1" hangingPunct="1">
              <a:buNone/>
              <a:defRPr/>
            </a:pPr>
            <a:r>
              <a:rPr lang="en-US" sz="2400" dirty="0" err="1" smtClean="0"/>
              <a:t>selasa</a:t>
            </a:r>
            <a:endParaRPr lang="en-US" sz="2400" dirty="0" smtClean="0"/>
          </a:p>
          <a:p>
            <a:pPr marL="457200" lvl="1" indent="0" eaLnBrk="1" hangingPunct="1">
              <a:buNone/>
              <a:defRPr/>
            </a:pPr>
            <a:r>
              <a:rPr lang="en-US" sz="2400" dirty="0" err="1" smtClean="0"/>
              <a:t>rabu</a:t>
            </a:r>
            <a:endParaRPr lang="en-US" sz="2400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33400" y="5180013"/>
            <a:ext cx="457200" cy="13731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>
              <a:solidFill>
                <a:srgbClr val="FFFFFF"/>
              </a:solidFill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rot="16200000" flipV="1">
            <a:off x="723900" y="4305300"/>
            <a:ext cx="441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838200" y="6553200"/>
            <a:ext cx="2133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2818D-560A-4785-9226-957CF448FDC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Description </a:t>
            </a:r>
            <a:r>
              <a:rPr lang="en-US" dirty="0" smtClean="0"/>
              <a:t>List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istilah-istilah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Ada </a:t>
            </a:r>
            <a:r>
              <a:rPr lang="en-US" dirty="0" err="1" smtClean="0"/>
              <a:t>dua</a:t>
            </a:r>
            <a:r>
              <a:rPr lang="en-US" dirty="0" smtClean="0"/>
              <a:t> description list (DL) :</a:t>
            </a:r>
          </a:p>
          <a:p>
            <a:pPr lvl="1" eaLnBrk="1" hangingPunct="1">
              <a:defRPr/>
            </a:pPr>
            <a:r>
              <a:rPr lang="en-US" dirty="0" smtClean="0"/>
              <a:t>DT (definition term)</a:t>
            </a:r>
          </a:p>
          <a:p>
            <a:pPr lvl="1" eaLnBrk="1" hangingPunct="1">
              <a:defRPr/>
            </a:pPr>
            <a:r>
              <a:rPr lang="en-US" dirty="0" smtClean="0"/>
              <a:t>DD (definition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9BB35-DD28-4B98-84EF-2B312E6A01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Contoh Definiton List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&lt;dl&gt;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dt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html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&lt;/</a:t>
            </a:r>
            <a:r>
              <a:rPr lang="en-US" sz="2400" dirty="0" err="1" smtClean="0">
                <a:solidFill>
                  <a:srgbClr val="FF0000"/>
                </a:solidFill>
              </a:rPr>
              <a:t>dt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C000"/>
                </a:solidFill>
              </a:rPr>
              <a:t>&lt;</a:t>
            </a:r>
            <a:r>
              <a:rPr lang="en-US" sz="2400" dirty="0" err="1" smtClean="0">
                <a:solidFill>
                  <a:srgbClr val="FFC000"/>
                </a:solidFill>
              </a:rPr>
              <a:t>dd</a:t>
            </a:r>
            <a:r>
              <a:rPr lang="en-US" sz="2400" dirty="0" smtClean="0">
                <a:solidFill>
                  <a:srgbClr val="FFC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	hyper text markup language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C000"/>
                </a:solidFill>
              </a:rPr>
              <a:t>&lt;/</a:t>
            </a:r>
            <a:r>
              <a:rPr lang="en-US" sz="2400" dirty="0" err="1" smtClean="0">
                <a:solidFill>
                  <a:srgbClr val="FFC000"/>
                </a:solidFill>
              </a:rPr>
              <a:t>dd</a:t>
            </a:r>
            <a:r>
              <a:rPr lang="en-US" sz="2400" dirty="0" smtClean="0">
                <a:solidFill>
                  <a:srgbClr val="FFC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&lt;/dl&gt;</a:t>
            </a:r>
            <a:endParaRPr lang="id-ID" sz="2400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err="1" smtClean="0"/>
              <a:t>Hasilnya</a:t>
            </a:r>
            <a:r>
              <a:rPr lang="id-ID" sz="2400" dirty="0" smtClean="0"/>
              <a:t> :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id-ID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Html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hyper text markup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47653-E234-4255-ACD4-59A736E388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Bullet numbering</a:t>
            </a:r>
            <a:endParaRPr lang="id-ID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dirty="0" err="1" smtClean="0"/>
              <a:t>ol</a:t>
            </a:r>
            <a:r>
              <a:rPr lang="en-US" sz="2400" dirty="0" smtClean="0"/>
              <a:t> type=“A”&gt;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1 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 A.</a:t>
            </a:r>
            <a:endParaRPr lang="en-US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&lt;</a:t>
            </a:r>
            <a:r>
              <a:rPr lang="en-US" sz="2400" dirty="0" err="1" smtClean="0"/>
              <a:t>ol</a:t>
            </a:r>
            <a:r>
              <a:rPr lang="en-US" sz="2400" dirty="0" smtClean="0"/>
              <a:t> start=1&gt;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 </a:t>
            </a:r>
            <a:r>
              <a:rPr lang="id-ID" sz="2400" dirty="0" smtClean="0"/>
              <a:t>ahad</a:t>
            </a:r>
            <a:r>
              <a:rPr lang="en-US" sz="2400" dirty="0" smtClean="0"/>
              <a:t>, se</a:t>
            </a:r>
            <a:r>
              <a:rPr lang="id-ID" sz="2400" dirty="0" smtClean="0"/>
              <a:t>nin</a:t>
            </a:r>
            <a:r>
              <a:rPr lang="en-US" sz="2400" dirty="0" smtClean="0"/>
              <a:t> 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 1.</a:t>
            </a:r>
            <a:endParaRPr lang="en-US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&lt;/</a:t>
            </a:r>
            <a:r>
              <a:rPr lang="en-US" sz="2400" dirty="0" err="1" smtClean="0"/>
              <a:t>ol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&lt;li&gt;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2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 B.</a:t>
            </a:r>
            <a:endParaRPr lang="en-US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FF00"/>
                </a:solidFill>
              </a:rPr>
              <a:t>&lt;</a:t>
            </a:r>
            <a:r>
              <a:rPr lang="en-US" sz="2400" dirty="0" err="1" smtClean="0">
                <a:solidFill>
                  <a:srgbClr val="FFFF00"/>
                </a:solidFill>
              </a:rPr>
              <a:t>ol</a:t>
            </a:r>
            <a:r>
              <a:rPr lang="en-US" sz="2400" dirty="0" smtClean="0">
                <a:solidFill>
                  <a:srgbClr val="FFFF00"/>
                </a:solidFill>
              </a:rPr>
              <a:t> start=2&gt;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 </a:t>
            </a:r>
            <a:r>
              <a:rPr lang="id-ID" sz="2400" dirty="0" smtClean="0"/>
              <a:t>selasa</a:t>
            </a:r>
            <a:r>
              <a:rPr lang="en-US" sz="2400" dirty="0" smtClean="0"/>
              <a:t>, </a:t>
            </a:r>
            <a:r>
              <a:rPr lang="id-ID" sz="2400" dirty="0" smtClean="0"/>
              <a:t>rabu</a:t>
            </a:r>
            <a:r>
              <a:rPr lang="en-US" sz="2400" dirty="0" smtClean="0"/>
              <a:t> 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 2.</a:t>
            </a:r>
            <a:endParaRPr lang="en-US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FF00"/>
                </a:solidFill>
              </a:rPr>
              <a:t>&lt;/</a:t>
            </a:r>
            <a:r>
              <a:rPr lang="en-US" sz="2400" dirty="0" err="1" smtClean="0">
                <a:solidFill>
                  <a:srgbClr val="FFFF00"/>
                </a:solidFill>
              </a:rPr>
              <a:t>ol</a:t>
            </a:r>
            <a:r>
              <a:rPr lang="en-US" sz="2400" dirty="0" smtClean="0">
                <a:solidFill>
                  <a:srgbClr val="FFFF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  <a:endParaRPr lang="id-ID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id-ID" sz="2400" dirty="0" smtClean="0"/>
              <a:t>   </a:t>
            </a:r>
            <a:r>
              <a:rPr lang="en-US" sz="2400" dirty="0" smtClean="0"/>
              <a:t>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&lt;/</a:t>
            </a:r>
            <a:r>
              <a:rPr lang="en-US" sz="2400" dirty="0" err="1" smtClean="0"/>
              <a:t>ol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D93B9-E4FD-4A81-9AD2-DDACA429E3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Jenis-jenis</a:t>
            </a:r>
            <a:r>
              <a:rPr lang="en-US" dirty="0"/>
              <a:t> list </a:t>
            </a:r>
            <a:r>
              <a:rPr lang="en-US" dirty="0" err="1"/>
              <a:t>dalam</a:t>
            </a:r>
            <a:r>
              <a:rPr lang="en-US" dirty="0"/>
              <a:t> HTML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/>
          </a:bodyPr>
          <a:lstStyle/>
          <a:p>
            <a:pPr marL="811213" indent="-457200">
              <a:buFont typeface="Wingdings" pitchFamily="2" charset="2"/>
              <a:buAutoNum type="alphaLcPeriod"/>
              <a:defRPr/>
            </a:pPr>
            <a:r>
              <a:rPr lang="en-US" sz="2400" dirty="0" smtClean="0"/>
              <a:t>Ordered List &lt;</a:t>
            </a:r>
            <a:r>
              <a:rPr lang="en-US" sz="2400" dirty="0" err="1" smtClean="0"/>
              <a:t>ol</a:t>
            </a:r>
            <a:r>
              <a:rPr lang="en-US" sz="2400" dirty="0" smtClean="0"/>
              <a:t>&gt; (Numbering List)</a:t>
            </a:r>
          </a:p>
          <a:p>
            <a:pPr marL="811213" indent="-457200">
              <a:buFont typeface="Wingdings" pitchFamily="2" charset="2"/>
              <a:buAutoNum type="alphaLcPeriod"/>
              <a:defRPr/>
            </a:pPr>
            <a:r>
              <a:rPr lang="en-US" sz="2400" dirty="0" smtClean="0"/>
              <a:t>Unordered List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 (Bulleted List)</a:t>
            </a:r>
          </a:p>
          <a:p>
            <a:pPr marL="811213" indent="-457200">
              <a:buFont typeface="Wingdings" pitchFamily="2" charset="2"/>
              <a:buAutoNum type="alphaLcPeriod"/>
              <a:defRPr/>
            </a:pPr>
            <a:r>
              <a:rPr lang="en-US" sz="2400" dirty="0" smtClean="0"/>
              <a:t>Description List &lt;dl&gt; (Other List)</a:t>
            </a:r>
          </a:p>
          <a:p>
            <a:pPr marL="354013" indent="0">
              <a:buNone/>
              <a:defRPr/>
            </a:pPr>
            <a:endParaRPr lang="en-US" sz="2400" dirty="0"/>
          </a:p>
          <a:p>
            <a:pPr marL="354013" indent="0">
              <a:buNone/>
              <a:defRPr/>
            </a:pPr>
            <a:r>
              <a:rPr lang="en-US" sz="2400" dirty="0" smtClean="0"/>
              <a:t>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support di html5 :</a:t>
            </a:r>
          </a:p>
          <a:p>
            <a:pPr marL="696913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Directory List &lt;</a:t>
            </a:r>
            <a:r>
              <a:rPr lang="en-US" sz="2400" dirty="0" err="1"/>
              <a:t>dir</a:t>
            </a:r>
            <a:r>
              <a:rPr lang="en-US" sz="2400" dirty="0" smtClean="0"/>
              <a:t>&gt;</a:t>
            </a:r>
          </a:p>
          <a:p>
            <a:pPr marL="696913"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Menu List &lt;menu&gt;</a:t>
            </a:r>
            <a:endParaRPr lang="en-US" sz="2400" dirty="0"/>
          </a:p>
          <a:p>
            <a:pPr marL="696913"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Definition List &lt;dl&gt;</a:t>
            </a:r>
          </a:p>
          <a:p>
            <a:pPr marL="811213" indent="-457200">
              <a:buFont typeface="Wingdings" pitchFamily="2" charset="2"/>
              <a:buAutoNum type="alphaLcPeriod"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6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Ordered List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Tag html : &lt;ol&gt;…..&lt;/ol&gt;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Berfungsi sebagai pembuat daftar data dalam html secara berurutan.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91914-22B9-4E23-825B-B241C266F5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Ordered List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ol</a:t>
            </a:r>
            <a:r>
              <a:rPr lang="en-US" sz="28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se</a:t>
            </a:r>
            <a:r>
              <a:rPr lang="id-ID" sz="2800" dirty="0" smtClean="0"/>
              <a:t>karang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id-ID" sz="2800" dirty="0" smtClean="0"/>
              <a:t>besok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id-ID" sz="2800" dirty="0" smtClean="0"/>
              <a:t>lusa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&lt;</a:t>
            </a:r>
            <a:r>
              <a:rPr lang="id-ID" sz="2800" dirty="0" smtClean="0"/>
              <a:t>/</a:t>
            </a:r>
            <a:r>
              <a:rPr lang="en-US" sz="2800" dirty="0" err="1" smtClean="0"/>
              <a:t>ol</a:t>
            </a:r>
            <a:r>
              <a:rPr lang="en-US" sz="28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id-ID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/>
              <a:t>Hasilnya</a:t>
            </a:r>
            <a:r>
              <a:rPr lang="en-US" sz="2800" dirty="0" smtClean="0"/>
              <a:t>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C000"/>
                </a:solidFill>
              </a:rPr>
              <a:t>1.</a:t>
            </a:r>
            <a:r>
              <a:rPr lang="en-US" sz="2800" dirty="0" smtClean="0"/>
              <a:t> se</a:t>
            </a:r>
            <a:r>
              <a:rPr lang="id-ID" sz="2800" dirty="0" smtClean="0"/>
              <a:t>karang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C000"/>
                </a:solidFill>
              </a:rPr>
              <a:t>2.</a:t>
            </a:r>
            <a:r>
              <a:rPr lang="en-US" sz="2800" dirty="0" smtClean="0"/>
              <a:t> </a:t>
            </a:r>
            <a:r>
              <a:rPr lang="id-ID" sz="2800" dirty="0" smtClean="0"/>
              <a:t>besok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C000"/>
                </a:solidFill>
              </a:rPr>
              <a:t>3.</a:t>
            </a:r>
            <a:r>
              <a:rPr lang="en-US" sz="2800" dirty="0" smtClean="0"/>
              <a:t> </a:t>
            </a:r>
            <a:r>
              <a:rPr lang="id-ID" sz="2800" dirty="0" smtClean="0"/>
              <a:t>lusa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AE435-8B05-49B3-811F-4C24C24097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type </a:t>
            </a:r>
            <a:r>
              <a:rPr lang="en-US" dirty="0" err="1" smtClean="0"/>
              <a:t>dalam</a:t>
            </a:r>
            <a:r>
              <a:rPr lang="en-US" dirty="0" smtClean="0"/>
              <a:t> Ordered List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&lt;</a:t>
            </a:r>
            <a:r>
              <a:rPr lang="en-US" sz="2200" dirty="0" err="1" smtClean="0"/>
              <a:t>ol</a:t>
            </a:r>
            <a:r>
              <a:rPr lang="en-US" sz="2200" dirty="0" smtClean="0"/>
              <a:t> type=”</a:t>
            </a:r>
            <a:r>
              <a:rPr lang="en-US" sz="2200" dirty="0" smtClean="0">
                <a:solidFill>
                  <a:srgbClr val="FFC000"/>
                </a:solidFill>
              </a:rPr>
              <a:t>A</a:t>
            </a:r>
            <a:r>
              <a:rPr lang="en-US" sz="2200" dirty="0" smtClean="0"/>
              <a:t>”&gt;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&lt;</a:t>
            </a:r>
            <a:r>
              <a:rPr lang="en-US" sz="2200" dirty="0" err="1" smtClean="0"/>
              <a:t>li</a:t>
            </a:r>
            <a:r>
              <a:rPr lang="en-US" sz="2200" dirty="0" smtClean="0"/>
              <a:t>&gt; se</a:t>
            </a:r>
            <a:r>
              <a:rPr lang="id-ID" sz="2200" dirty="0" smtClean="0"/>
              <a:t>karang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&lt;</a:t>
            </a:r>
            <a:r>
              <a:rPr lang="en-US" sz="2200" dirty="0" err="1" smtClean="0"/>
              <a:t>li</a:t>
            </a:r>
            <a:r>
              <a:rPr lang="en-US" sz="2200" dirty="0" smtClean="0"/>
              <a:t>&gt; </a:t>
            </a:r>
            <a:r>
              <a:rPr lang="id-ID" sz="2200" dirty="0" smtClean="0"/>
              <a:t>besok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&lt;</a:t>
            </a:r>
            <a:r>
              <a:rPr lang="en-US" sz="2200" dirty="0" err="1" smtClean="0"/>
              <a:t>li</a:t>
            </a:r>
            <a:r>
              <a:rPr lang="en-US" sz="2200" dirty="0" smtClean="0"/>
              <a:t>&gt; </a:t>
            </a:r>
            <a:r>
              <a:rPr lang="id-ID" sz="2200" dirty="0" smtClean="0"/>
              <a:t>lusa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&lt;</a:t>
            </a:r>
            <a:r>
              <a:rPr lang="id-ID" sz="2200" dirty="0" smtClean="0"/>
              <a:t>/</a:t>
            </a:r>
            <a:r>
              <a:rPr lang="en-US" sz="2200" dirty="0" err="1" smtClean="0"/>
              <a:t>ol</a:t>
            </a:r>
            <a:r>
              <a:rPr lang="en-US" sz="22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id-ID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err="1" smtClean="0"/>
              <a:t>Hasilnya</a:t>
            </a:r>
            <a:r>
              <a:rPr lang="en-US" sz="2200" dirty="0" smtClean="0"/>
              <a:t>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C000"/>
                </a:solidFill>
              </a:rPr>
              <a:t>A.</a:t>
            </a:r>
            <a:r>
              <a:rPr lang="en-US" sz="2200" dirty="0" smtClean="0"/>
              <a:t> se</a:t>
            </a:r>
            <a:r>
              <a:rPr lang="id-ID" sz="2200" dirty="0" smtClean="0"/>
              <a:t>karang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C000"/>
                </a:solidFill>
              </a:rPr>
              <a:t>B.</a:t>
            </a:r>
            <a:r>
              <a:rPr lang="en-US" sz="2200" dirty="0" smtClean="0"/>
              <a:t> </a:t>
            </a:r>
            <a:r>
              <a:rPr lang="id-ID" sz="2200" dirty="0" smtClean="0"/>
              <a:t>besok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C000"/>
                </a:solidFill>
              </a:rPr>
              <a:t>C.</a:t>
            </a:r>
            <a:r>
              <a:rPr lang="en-US" sz="2200" dirty="0" smtClean="0"/>
              <a:t> </a:t>
            </a:r>
            <a:r>
              <a:rPr lang="id-ID" sz="2200" dirty="0" smtClean="0"/>
              <a:t>Lusa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smtClean="0"/>
              <a:t>Type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diisi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“1”, “A”, “a”, “I”, “</a:t>
            </a:r>
            <a:r>
              <a:rPr lang="en-US" sz="2200" dirty="0" err="1" smtClean="0"/>
              <a:t>i</a:t>
            </a:r>
            <a:r>
              <a:rPr lang="en-US" sz="220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C5419-DC84-4BD8-A14E-ADBC7283CE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err="1" smtClean="0"/>
              <a:t>Contoh</a:t>
            </a:r>
            <a:r>
              <a:rPr lang="en-US" sz="4000" dirty="0" smtClean="0"/>
              <a:t> start type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Ordered List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&lt;</a:t>
            </a:r>
            <a:r>
              <a:rPr lang="en-US" sz="2400" dirty="0" err="1" smtClean="0"/>
              <a:t>ol</a:t>
            </a:r>
            <a:r>
              <a:rPr lang="en-US" sz="2400" dirty="0" smtClean="0"/>
              <a:t> start=</a:t>
            </a:r>
            <a:r>
              <a:rPr lang="en-US" sz="2400" dirty="0" smtClean="0">
                <a:solidFill>
                  <a:srgbClr val="FFC000"/>
                </a:solidFill>
              </a:rPr>
              <a:t>5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 </a:t>
            </a:r>
            <a:r>
              <a:rPr lang="id-ID" sz="2400" dirty="0" smtClean="0"/>
              <a:t>kamis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 </a:t>
            </a:r>
            <a:r>
              <a:rPr lang="id-ID" sz="2400" dirty="0" smtClean="0"/>
              <a:t>jum’at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 </a:t>
            </a:r>
            <a:r>
              <a:rPr lang="id-ID" sz="2400" dirty="0" smtClean="0"/>
              <a:t>sabtu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&lt;</a:t>
            </a:r>
            <a:r>
              <a:rPr lang="id-ID" sz="2400" dirty="0" smtClean="0"/>
              <a:t>/</a:t>
            </a:r>
            <a:r>
              <a:rPr lang="en-US" sz="2400" dirty="0" err="1" smtClean="0"/>
              <a:t>ol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id-ID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err="1" smtClean="0"/>
              <a:t>Hasilnya</a:t>
            </a:r>
            <a:r>
              <a:rPr lang="en-US" sz="2400" dirty="0" smtClean="0"/>
              <a:t>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5.</a:t>
            </a:r>
            <a:r>
              <a:rPr lang="en-US" sz="2400" dirty="0" smtClean="0"/>
              <a:t> </a:t>
            </a:r>
            <a:r>
              <a:rPr lang="id-ID" sz="2400" dirty="0" smtClean="0"/>
              <a:t>kamis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6.</a:t>
            </a:r>
            <a:r>
              <a:rPr lang="en-US" sz="2400" dirty="0" smtClean="0"/>
              <a:t> </a:t>
            </a:r>
            <a:r>
              <a:rPr lang="id-ID" sz="2400" dirty="0" smtClean="0"/>
              <a:t>jum’at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7.</a:t>
            </a:r>
            <a:r>
              <a:rPr lang="en-US" sz="2400" dirty="0" smtClean="0"/>
              <a:t> </a:t>
            </a:r>
            <a:r>
              <a:rPr lang="id-ID" sz="2400" dirty="0" smtClean="0"/>
              <a:t>sabtu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&lt;</a:t>
            </a:r>
            <a:r>
              <a:rPr lang="en-US" sz="2400" dirty="0" err="1"/>
              <a:t>ol</a:t>
            </a:r>
            <a:r>
              <a:rPr lang="en-US" sz="2400" dirty="0"/>
              <a:t> </a:t>
            </a:r>
            <a:r>
              <a:rPr lang="en-US" sz="2400" dirty="0" smtClean="0"/>
              <a:t>type=“I” start=</a:t>
            </a:r>
            <a:r>
              <a:rPr lang="en-US" sz="2400" dirty="0" smtClean="0">
                <a:solidFill>
                  <a:srgbClr val="FFC000"/>
                </a:solidFill>
              </a:rPr>
              <a:t>5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	&lt;li&gt; </a:t>
            </a:r>
            <a:r>
              <a:rPr lang="id-ID" sz="2400" dirty="0"/>
              <a:t>kamis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	&lt;li&gt; </a:t>
            </a:r>
            <a:r>
              <a:rPr lang="id-ID" sz="2400" dirty="0"/>
              <a:t>jum’at</a:t>
            </a:r>
            <a:endParaRPr lang="en-US" sz="240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	&lt;li&gt; </a:t>
            </a:r>
            <a:r>
              <a:rPr lang="id-ID" sz="2400" dirty="0"/>
              <a:t>sabtu</a:t>
            </a:r>
            <a:endParaRPr lang="en-US" sz="240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&lt;</a:t>
            </a:r>
            <a:r>
              <a:rPr lang="id-ID" sz="2400" dirty="0"/>
              <a:t>/</a:t>
            </a:r>
            <a:r>
              <a:rPr lang="en-US" sz="2400" dirty="0" err="1"/>
              <a:t>ol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id-ID" sz="240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 err="1"/>
              <a:t>Hasilnya</a:t>
            </a:r>
            <a:r>
              <a:rPr lang="en-US" sz="2400" dirty="0"/>
              <a:t> :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V.</a:t>
            </a:r>
            <a:r>
              <a:rPr lang="en-US" sz="2400" dirty="0" smtClean="0"/>
              <a:t> </a:t>
            </a:r>
            <a:r>
              <a:rPr lang="id-ID" sz="2400" dirty="0"/>
              <a:t>kamis</a:t>
            </a:r>
            <a:endParaRPr lang="en-US" sz="240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VI.</a:t>
            </a:r>
            <a:r>
              <a:rPr lang="en-US" sz="2400" dirty="0" smtClean="0"/>
              <a:t> </a:t>
            </a:r>
            <a:r>
              <a:rPr lang="id-ID" sz="2400" dirty="0"/>
              <a:t>jum’at</a:t>
            </a:r>
            <a:endParaRPr lang="en-US" sz="240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VII.</a:t>
            </a:r>
            <a:r>
              <a:rPr lang="en-US" sz="2400" dirty="0" smtClean="0"/>
              <a:t> </a:t>
            </a:r>
            <a:r>
              <a:rPr lang="id-ID" sz="2400" dirty="0"/>
              <a:t>sabtu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B0FA0-3E72-459E-AABD-CA831611FCD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Unordered List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Tag html : &lt;ul&gt;…..&lt;/ul&gt;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Berfungsi sebagai pembuat daftar data dalam html yang tidak memperhatikan urutan.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33ED5-3F1D-4432-ADF2-5DCB9346A3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Unordered List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ul</a:t>
            </a:r>
            <a:r>
              <a:rPr lang="en-US" sz="2800" dirty="0" smtClean="0"/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senin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selasa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rabu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&lt;</a:t>
            </a:r>
            <a:r>
              <a:rPr lang="id-ID" sz="2800" dirty="0" smtClean="0"/>
              <a:t>/</a:t>
            </a:r>
            <a:r>
              <a:rPr lang="en-US" sz="2800" dirty="0" err="1" smtClean="0"/>
              <a:t>ul</a:t>
            </a:r>
            <a:r>
              <a:rPr lang="en-US" sz="2800" dirty="0" smtClean="0"/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id-ID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err="1" smtClean="0"/>
              <a:t>Hasilnya</a:t>
            </a:r>
            <a:r>
              <a:rPr lang="en-US" sz="2800" dirty="0" smtClean="0"/>
              <a:t> :</a:t>
            </a:r>
          </a:p>
          <a:p>
            <a:pPr lvl="1" eaLnBrk="1" hangingPunct="1"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senin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selasa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rabu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04EE6-81A5-46E9-A44C-D07BCA1A0C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type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Unordered List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ul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style="</a:t>
            </a:r>
            <a:r>
              <a:rPr lang="en-US" sz="2800" dirty="0" err="1">
                <a:solidFill>
                  <a:srgbClr val="FFFF00"/>
                </a:solidFill>
              </a:rPr>
              <a:t>list-style-type:square</a:t>
            </a:r>
            <a:r>
              <a:rPr lang="en-US" sz="2800" dirty="0">
                <a:solidFill>
                  <a:srgbClr val="FFFF00"/>
                </a:solidFill>
              </a:rPr>
              <a:t>;"</a:t>
            </a:r>
            <a:r>
              <a:rPr lang="en-US" sz="2800" dirty="0"/>
              <a:t>&gt;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senin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selasa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&lt;</a:t>
            </a:r>
            <a:r>
              <a:rPr lang="en-US" sz="2800" dirty="0" err="1" smtClean="0"/>
              <a:t>li</a:t>
            </a:r>
            <a:r>
              <a:rPr lang="en-US" sz="2800" dirty="0" smtClean="0"/>
              <a:t>&gt; </a:t>
            </a:r>
            <a:r>
              <a:rPr lang="en-US" sz="2800" dirty="0" err="1" smtClean="0"/>
              <a:t>rabu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&lt;</a:t>
            </a:r>
            <a:r>
              <a:rPr lang="id-ID" sz="2800" dirty="0" smtClean="0"/>
              <a:t>/u</a:t>
            </a:r>
            <a:r>
              <a:rPr lang="en-US" sz="2800" dirty="0" smtClean="0"/>
              <a:t>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id-ID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/>
              <a:t>Hasilnya</a:t>
            </a:r>
            <a:r>
              <a:rPr lang="en-US" sz="2800" dirty="0" smtClean="0"/>
              <a:t> :</a:t>
            </a:r>
          </a:p>
          <a:p>
            <a:pPr marL="717550"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senin</a:t>
            </a:r>
            <a:endParaRPr lang="en-US" sz="2800" dirty="0" smtClean="0"/>
          </a:p>
          <a:p>
            <a:pPr marL="717550"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selasa</a:t>
            </a:r>
            <a:endParaRPr lang="en-US" sz="2800" dirty="0" smtClean="0"/>
          </a:p>
          <a:p>
            <a:pPr marL="717550"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rabu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62000" y="4953000"/>
            <a:ext cx="457200" cy="1447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16200000" flipV="1">
            <a:off x="838200" y="4191000"/>
            <a:ext cx="43434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  <a:stCxn id="4" idx="4"/>
          </p:cNvCxnSpPr>
          <p:nvPr/>
        </p:nvCxnSpPr>
        <p:spPr bwMode="auto">
          <a:xfrm rot="16200000" flipH="1">
            <a:off x="2019300" y="5372101"/>
            <a:ext cx="3175" cy="2057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EE36F-A49E-421D-9124-6B5DDD6E98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 decel="1000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254</TotalTime>
  <Words>238</Words>
  <Application>Microsoft Office PowerPoint</Application>
  <PresentationFormat>On-screen Show (4:3)</PresentationFormat>
  <Paragraphs>169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Globe</vt:lpstr>
      <vt:lpstr>List </vt:lpstr>
      <vt:lpstr>Jenis-jenis list dalam HTML </vt:lpstr>
      <vt:lpstr>Ordered List</vt:lpstr>
      <vt:lpstr>Contoh Ordered List</vt:lpstr>
      <vt:lpstr>Contoh type dalam Ordered List</vt:lpstr>
      <vt:lpstr>Contoh start type dalam  Ordered List</vt:lpstr>
      <vt:lpstr>Unordered List</vt:lpstr>
      <vt:lpstr>Contoh Unordered List</vt:lpstr>
      <vt:lpstr>Contoh type dalam  Unordered List</vt:lpstr>
      <vt:lpstr>Contoh type dalam  Unordered List</vt:lpstr>
      <vt:lpstr>Contoh type dalam  Unordered List</vt:lpstr>
      <vt:lpstr>Contoh type dalam  Unordered List</vt:lpstr>
      <vt:lpstr>Description List</vt:lpstr>
      <vt:lpstr>Contoh Definiton List</vt:lpstr>
      <vt:lpstr>Bullet numbering</vt:lpstr>
    </vt:vector>
  </TitlesOfParts>
  <Company>udinus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dan Unorder List</dc:title>
  <dc:creator>nasetiyanto</dc:creator>
  <cp:lastModifiedBy>DELL</cp:lastModifiedBy>
  <cp:revision>30</cp:revision>
  <dcterms:created xsi:type="dcterms:W3CDTF">2010-07-08T03:18:26Z</dcterms:created>
  <dcterms:modified xsi:type="dcterms:W3CDTF">2020-09-22T02:57:27Z</dcterms:modified>
</cp:coreProperties>
</file>