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5" r:id="rId1"/>
  </p:sldMasterIdLst>
  <p:notesMasterIdLst>
    <p:notesMasterId r:id="rId14"/>
  </p:notes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9" r:id="rId9"/>
    <p:sldId id="287" r:id="rId10"/>
    <p:sldId id="288" r:id="rId11"/>
    <p:sldId id="290" r:id="rId12"/>
    <p:sldId id="291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99FF33"/>
    <a:srgbClr val="CCFF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09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CCE49EE-2219-4F4D-97A6-6D01878378FE}" type="datetimeFigureOut">
              <a:rPr lang="id-ID"/>
              <a:pPr>
                <a:defRPr/>
              </a:pPr>
              <a:t>21/09/2020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d-ID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id-ID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F65D487-6EC0-4FDA-829B-9E51D9D3172B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95734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F5AAEDD-BD46-44D7-9049-66DB551382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C906E17-D2A0-408C-94F8-1BF108FF10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51B8BB2-F943-4A25-90D6-DF275C7A47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A2E9163-8111-4035-8C2F-5D2D6B943B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DCDCFF4-3591-476F-9F2C-0BA360128D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F0D906-EA9C-4DE8-9AB0-C0F7AC224E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AA389B5-6E7F-4464-BE8E-34F21447DE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0727E02-D0E2-4F73-B1A7-C58398C1C0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3C45068-15CB-4087-9D72-890EDE132F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CA857CD-6C1F-49EC-AF54-B1D3E0185C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pPr>
              <a:defRPr/>
            </a:pPr>
            <a:fld id="{E1A61A9F-93CA-4693-91BB-8B38D391C6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6E0093D6-28B7-4DE4-9EBE-9DF9BEC652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A771C0-4C8D-4355-BAE6-072121A7FB7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6600" smtClean="0"/>
              <a:t>Link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id-ID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</a:t>
            </a:r>
            <a:r>
              <a:rPr lang="en-US" dirty="0" err="1" smtClean="0"/>
              <a:t>dengan</a:t>
            </a:r>
            <a:r>
              <a:rPr lang="en-US" dirty="0" smtClean="0"/>
              <a:t>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Berikutnya</a:t>
            </a:r>
            <a:r>
              <a:rPr lang="en-US" dirty="0" smtClean="0"/>
              <a:t> link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memunculkan</a:t>
            </a:r>
            <a:r>
              <a:rPr lang="en-US" dirty="0" smtClean="0"/>
              <a:t> title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disentuh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mouse.</a:t>
            </a:r>
          </a:p>
          <a:p>
            <a:endParaRPr lang="en-US" dirty="0"/>
          </a:p>
          <a:p>
            <a:pPr marL="6858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C000"/>
                </a:solidFill>
              </a:rPr>
              <a:t>a </a:t>
            </a:r>
            <a:r>
              <a:rPr lang="en-US" dirty="0" err="1">
                <a:solidFill>
                  <a:srgbClr val="FFC000"/>
                </a:solidFill>
              </a:rPr>
              <a:t>href</a:t>
            </a:r>
            <a:r>
              <a:rPr lang="en-US" dirty="0"/>
              <a:t>="https://</a:t>
            </a:r>
            <a:r>
              <a:rPr lang="en-US" dirty="0" smtClean="0"/>
              <a:t>www.dinus.ac.id/html</a:t>
            </a:r>
            <a:r>
              <a:rPr lang="en-US" dirty="0"/>
              <a:t>/" </a:t>
            </a:r>
            <a:r>
              <a:rPr lang="en-US" dirty="0">
                <a:solidFill>
                  <a:srgbClr val="FFFF00"/>
                </a:solidFill>
              </a:rPr>
              <a:t>title</a:t>
            </a:r>
            <a:r>
              <a:rPr lang="en-US" dirty="0" smtClean="0">
                <a:solidFill>
                  <a:srgbClr val="FFFF00"/>
                </a:solidFill>
              </a:rPr>
              <a:t>=“</a:t>
            </a:r>
            <a:r>
              <a:rPr lang="en-US" dirty="0" err="1" smtClean="0">
                <a:solidFill>
                  <a:srgbClr val="FFFF00"/>
                </a:solidFill>
              </a:rPr>
              <a:t>kuliah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yuuk</a:t>
            </a:r>
            <a:r>
              <a:rPr lang="en-US" dirty="0" smtClean="0">
                <a:solidFill>
                  <a:srgbClr val="FFFF00"/>
                </a:solidFill>
              </a:rPr>
              <a:t>"</a:t>
            </a:r>
            <a:r>
              <a:rPr lang="en-US" dirty="0" smtClean="0"/>
              <a:t>&gt;</a:t>
            </a:r>
            <a:r>
              <a:rPr lang="en-US" dirty="0" err="1" smtClean="0"/>
              <a:t>Kampus</a:t>
            </a:r>
            <a:r>
              <a:rPr lang="en-US" dirty="0" smtClean="0"/>
              <a:t> </a:t>
            </a:r>
            <a:r>
              <a:rPr lang="en-US" dirty="0" err="1" smtClean="0"/>
              <a:t>Dinus</a:t>
            </a:r>
            <a:r>
              <a:rPr lang="en-US" dirty="0" smtClean="0">
                <a:solidFill>
                  <a:srgbClr val="FFC000"/>
                </a:solidFill>
              </a:rPr>
              <a:t>&lt;/</a:t>
            </a:r>
            <a:r>
              <a:rPr lang="en-US" dirty="0">
                <a:solidFill>
                  <a:srgbClr val="FFC000"/>
                </a:solidFill>
              </a:rPr>
              <a:t>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2E9163-8111-4035-8C2F-5D2D6B943B4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5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</a:t>
            </a:r>
            <a:r>
              <a:rPr lang="en-US" dirty="0" err="1" smtClean="0"/>
              <a:t>berwarna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solidFill>
              <a:schemeClr val="tx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68580" indent="0">
              <a:buNone/>
            </a:pPr>
            <a:endParaRPr lang="en-US" sz="1400" dirty="0" smtClean="0"/>
          </a:p>
          <a:p>
            <a:pPr marL="68580" indent="0">
              <a:buNone/>
            </a:pPr>
            <a:r>
              <a:rPr lang="en-US" sz="1400" dirty="0" smtClean="0"/>
              <a:t>&lt;!</a:t>
            </a:r>
            <a:r>
              <a:rPr lang="en-US" sz="1400" dirty="0"/>
              <a:t>DOCTYPE html&gt;</a:t>
            </a:r>
          </a:p>
          <a:p>
            <a:pPr marL="68580" indent="0">
              <a:buNone/>
            </a:pPr>
            <a:r>
              <a:rPr lang="en-US" sz="1400" dirty="0"/>
              <a:t>&lt;html&gt;</a:t>
            </a:r>
          </a:p>
          <a:p>
            <a:pPr marL="68580" indent="0">
              <a:buNone/>
            </a:pPr>
            <a:r>
              <a:rPr lang="en-US" sz="1400" dirty="0"/>
              <a:t>&lt;head&gt;</a:t>
            </a:r>
          </a:p>
          <a:p>
            <a:pPr marL="68580" indent="0">
              <a:buNone/>
            </a:pPr>
            <a:r>
              <a:rPr lang="en-US" sz="1400" dirty="0"/>
              <a:t>&lt;style&gt;</a:t>
            </a:r>
          </a:p>
          <a:p>
            <a:pPr marL="68580" indent="0">
              <a:buNone/>
            </a:pPr>
            <a:r>
              <a:rPr lang="en-US" sz="1400" dirty="0"/>
              <a:t>a:link, a:visited {</a:t>
            </a:r>
          </a:p>
          <a:p>
            <a:pPr marL="68580" indent="0">
              <a:buNone/>
            </a:pPr>
            <a:r>
              <a:rPr lang="en-US" sz="1400" dirty="0"/>
              <a:t>  background-color: #f44336;</a:t>
            </a:r>
          </a:p>
          <a:p>
            <a:pPr marL="68580" indent="0">
              <a:buNone/>
            </a:pPr>
            <a:r>
              <a:rPr lang="en-US" sz="1400" dirty="0"/>
              <a:t>  color: white;</a:t>
            </a:r>
          </a:p>
          <a:p>
            <a:pPr marL="68580" indent="0">
              <a:buNone/>
            </a:pPr>
            <a:r>
              <a:rPr lang="en-US" sz="1400" dirty="0"/>
              <a:t>  padding: 15px 25px;</a:t>
            </a:r>
          </a:p>
          <a:p>
            <a:pPr marL="68580" indent="0">
              <a:buNone/>
            </a:pPr>
            <a:r>
              <a:rPr lang="en-US" sz="1400" dirty="0"/>
              <a:t>  text-align: center;</a:t>
            </a:r>
          </a:p>
          <a:p>
            <a:pPr marL="68580" indent="0">
              <a:buNone/>
            </a:pPr>
            <a:r>
              <a:rPr lang="en-US" sz="1400" dirty="0"/>
              <a:t>  text-decoration: none;</a:t>
            </a:r>
          </a:p>
          <a:p>
            <a:pPr marL="68580" indent="0">
              <a:buNone/>
            </a:pPr>
            <a:r>
              <a:rPr lang="en-US" sz="1400" dirty="0"/>
              <a:t>  display: inline-block;</a:t>
            </a:r>
          </a:p>
          <a:p>
            <a:pPr marL="68580" indent="0">
              <a:buNone/>
            </a:pPr>
            <a:r>
              <a:rPr lang="en-US" sz="1400" dirty="0"/>
              <a:t>}</a:t>
            </a:r>
          </a:p>
          <a:p>
            <a:pPr marL="68580" indent="0">
              <a:buNone/>
            </a:pPr>
            <a:endParaRPr lang="en-US" sz="1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ln>
            <a:solidFill>
              <a:schemeClr val="tx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68580" indent="0">
              <a:buNone/>
            </a:pPr>
            <a:endParaRPr lang="en-US" sz="1400" dirty="0" smtClean="0"/>
          </a:p>
          <a:p>
            <a:pPr marL="68580" indent="0">
              <a:buNone/>
            </a:pPr>
            <a:r>
              <a:rPr lang="en-US" sz="1400" dirty="0" smtClean="0"/>
              <a:t>a:hover</a:t>
            </a:r>
            <a:r>
              <a:rPr lang="en-US" sz="1400" dirty="0"/>
              <a:t>, a:active {</a:t>
            </a:r>
          </a:p>
          <a:p>
            <a:pPr marL="68580" indent="0">
              <a:buNone/>
            </a:pPr>
            <a:r>
              <a:rPr lang="en-US" sz="1400" dirty="0"/>
              <a:t>  background-color: red;</a:t>
            </a:r>
          </a:p>
          <a:p>
            <a:pPr marL="68580" indent="0">
              <a:buNone/>
            </a:pPr>
            <a:r>
              <a:rPr lang="en-US" sz="1400" dirty="0"/>
              <a:t>}</a:t>
            </a:r>
          </a:p>
          <a:p>
            <a:pPr marL="68580" indent="0">
              <a:buNone/>
            </a:pPr>
            <a:r>
              <a:rPr lang="en-US" sz="1400" dirty="0"/>
              <a:t>&lt;/style&gt;</a:t>
            </a:r>
          </a:p>
          <a:p>
            <a:pPr marL="68580" indent="0">
              <a:buNone/>
            </a:pPr>
            <a:r>
              <a:rPr lang="en-US" sz="1400" dirty="0"/>
              <a:t>&lt;/head&gt;</a:t>
            </a:r>
          </a:p>
          <a:p>
            <a:pPr marL="68580" indent="0">
              <a:buNone/>
            </a:pPr>
            <a:r>
              <a:rPr lang="en-US" sz="1400" dirty="0"/>
              <a:t>&lt;body&gt;</a:t>
            </a:r>
          </a:p>
          <a:p>
            <a:pPr marL="68580" indent="0">
              <a:buNone/>
            </a:pPr>
            <a:endParaRPr lang="en-US" sz="1400" dirty="0"/>
          </a:p>
          <a:p>
            <a:pPr marL="68580" indent="0">
              <a:buNone/>
            </a:pPr>
            <a:r>
              <a:rPr lang="en-US" sz="1400" dirty="0"/>
              <a:t>&lt;h2&gt;Link Button&lt;/h2&gt;</a:t>
            </a:r>
          </a:p>
          <a:p>
            <a:pPr marL="68580" indent="0">
              <a:buNone/>
            </a:pPr>
            <a:r>
              <a:rPr lang="en-US" sz="1400" dirty="0"/>
              <a:t>&lt;p&gt;A link styled as a button:&lt;/p&gt;</a:t>
            </a:r>
          </a:p>
          <a:p>
            <a:pPr marL="68580" indent="0">
              <a:buNone/>
            </a:pPr>
            <a:r>
              <a:rPr lang="en-US" sz="1400" dirty="0"/>
              <a:t>&lt;a </a:t>
            </a:r>
            <a:r>
              <a:rPr lang="en-US" sz="1400" dirty="0" err="1"/>
              <a:t>href</a:t>
            </a:r>
            <a:r>
              <a:rPr lang="en-US" sz="1400" dirty="0"/>
              <a:t>="default.asp" target="_blank</a:t>
            </a:r>
            <a:r>
              <a:rPr lang="en-US" sz="1400" dirty="0" smtClean="0"/>
              <a:t>"&gt;Link </a:t>
            </a:r>
            <a:r>
              <a:rPr lang="en-US" sz="1400" dirty="0" err="1" smtClean="0"/>
              <a:t>berwarna</a:t>
            </a:r>
            <a:r>
              <a:rPr lang="en-US" sz="1400" dirty="0" smtClean="0"/>
              <a:t>&lt;/</a:t>
            </a:r>
            <a:r>
              <a:rPr lang="en-US" sz="1400" dirty="0"/>
              <a:t>a&gt;</a:t>
            </a:r>
          </a:p>
          <a:p>
            <a:pPr marL="68580" indent="0">
              <a:buNone/>
            </a:pPr>
            <a:endParaRPr lang="en-US" sz="1400" dirty="0"/>
          </a:p>
          <a:p>
            <a:pPr marL="68580" indent="0">
              <a:buNone/>
            </a:pPr>
            <a:r>
              <a:rPr lang="en-US" sz="1400" dirty="0"/>
              <a:t>&lt;/body&gt;</a:t>
            </a:r>
          </a:p>
          <a:p>
            <a:pPr marL="68580" indent="0">
              <a:buNone/>
            </a:pPr>
            <a:r>
              <a:rPr lang="en-US" sz="1400" dirty="0"/>
              <a:t>&lt;/html&gt;</a:t>
            </a:r>
          </a:p>
          <a:p>
            <a:pPr marL="68580" indent="0"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2E9163-8111-4035-8C2F-5D2D6B943B4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37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</a:t>
            </a:r>
            <a:r>
              <a:rPr lang="en-US" dirty="0" err="1" smtClean="0"/>
              <a:t>tranparant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295400"/>
            <a:ext cx="4038600" cy="5410200"/>
          </a:xfr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sz="1400" dirty="0"/>
              <a:t>&lt;!DOCTYPE html&gt;</a:t>
            </a:r>
          </a:p>
          <a:p>
            <a:pPr marL="68580" indent="0">
              <a:buNone/>
            </a:pPr>
            <a:r>
              <a:rPr lang="en-US" sz="1400" dirty="0"/>
              <a:t>&lt;html&gt;</a:t>
            </a:r>
          </a:p>
          <a:p>
            <a:pPr marL="68580" indent="0">
              <a:buNone/>
            </a:pPr>
            <a:r>
              <a:rPr lang="en-US" sz="1400" dirty="0"/>
              <a:t>&lt;head&gt;</a:t>
            </a:r>
          </a:p>
          <a:p>
            <a:pPr marL="68580" indent="0">
              <a:buNone/>
            </a:pPr>
            <a:r>
              <a:rPr lang="en-US" sz="1400" dirty="0"/>
              <a:t>&lt;style&gt;</a:t>
            </a:r>
          </a:p>
          <a:p>
            <a:pPr marL="68580" indent="0">
              <a:buNone/>
            </a:pPr>
            <a:r>
              <a:rPr lang="en-US" sz="1400" dirty="0"/>
              <a:t>a:link {</a:t>
            </a:r>
          </a:p>
          <a:p>
            <a:pPr marL="68580" indent="0">
              <a:buNone/>
            </a:pPr>
            <a:r>
              <a:rPr lang="en-US" sz="1400" dirty="0"/>
              <a:t>  color: green;</a:t>
            </a:r>
          </a:p>
          <a:p>
            <a:pPr marL="68580" indent="0">
              <a:buNone/>
            </a:pPr>
            <a:r>
              <a:rPr lang="en-US" sz="1400" dirty="0"/>
              <a:t>  background-color: transparent;</a:t>
            </a:r>
          </a:p>
          <a:p>
            <a:pPr marL="68580" indent="0">
              <a:buNone/>
            </a:pPr>
            <a:r>
              <a:rPr lang="en-US" sz="1400" dirty="0"/>
              <a:t>  text-decoration: none;</a:t>
            </a:r>
          </a:p>
          <a:p>
            <a:pPr marL="68580" indent="0">
              <a:buNone/>
            </a:pPr>
            <a:r>
              <a:rPr lang="en-US" sz="1400" dirty="0"/>
              <a:t>}</a:t>
            </a:r>
          </a:p>
          <a:p>
            <a:pPr marL="68580" indent="0">
              <a:buNone/>
            </a:pPr>
            <a:r>
              <a:rPr lang="en-US" sz="1400" dirty="0"/>
              <a:t>a:visited {</a:t>
            </a:r>
          </a:p>
          <a:p>
            <a:pPr marL="68580" indent="0">
              <a:buNone/>
            </a:pPr>
            <a:r>
              <a:rPr lang="en-US" sz="1400" dirty="0"/>
              <a:t>  color: pink;</a:t>
            </a:r>
          </a:p>
          <a:p>
            <a:pPr marL="68580" indent="0">
              <a:buNone/>
            </a:pPr>
            <a:r>
              <a:rPr lang="en-US" sz="1400" dirty="0"/>
              <a:t>  background-color: transparent;</a:t>
            </a:r>
          </a:p>
          <a:p>
            <a:pPr marL="68580" indent="0">
              <a:buNone/>
            </a:pPr>
            <a:r>
              <a:rPr lang="en-US" sz="1400" dirty="0"/>
              <a:t>  text-decoration: none;</a:t>
            </a:r>
          </a:p>
          <a:p>
            <a:pPr marL="68580" indent="0">
              <a:buNone/>
            </a:pPr>
            <a:r>
              <a:rPr lang="en-US" sz="1400" dirty="0"/>
              <a:t>}</a:t>
            </a:r>
          </a:p>
          <a:p>
            <a:pPr marL="68580" indent="0">
              <a:buNone/>
            </a:pPr>
            <a:r>
              <a:rPr lang="en-US" sz="1400" dirty="0"/>
              <a:t>a:hover {</a:t>
            </a:r>
          </a:p>
          <a:p>
            <a:pPr marL="68580" indent="0">
              <a:buNone/>
            </a:pPr>
            <a:r>
              <a:rPr lang="en-US" sz="1400" dirty="0"/>
              <a:t>  color: red;</a:t>
            </a:r>
          </a:p>
          <a:p>
            <a:pPr marL="68580" indent="0">
              <a:buNone/>
            </a:pPr>
            <a:r>
              <a:rPr lang="en-US" sz="1400" dirty="0"/>
              <a:t>  background-color: transparent;</a:t>
            </a:r>
          </a:p>
          <a:p>
            <a:pPr marL="68580" indent="0">
              <a:buNone/>
            </a:pPr>
            <a:r>
              <a:rPr lang="en-US" sz="1400" dirty="0"/>
              <a:t>  text-decoration: underline;</a:t>
            </a:r>
          </a:p>
          <a:p>
            <a:pPr marL="68580" indent="0">
              <a:buNone/>
            </a:pPr>
            <a:r>
              <a:rPr lang="en-US" sz="1400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295400"/>
            <a:ext cx="4038600" cy="5410200"/>
          </a:xfr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US" sz="1400" dirty="0"/>
              <a:t>a:active {</a:t>
            </a:r>
          </a:p>
          <a:p>
            <a:pPr marL="68580" indent="0">
              <a:buNone/>
            </a:pPr>
            <a:r>
              <a:rPr lang="en-US" sz="1400" dirty="0"/>
              <a:t>  color: yellow;</a:t>
            </a:r>
          </a:p>
          <a:p>
            <a:pPr marL="68580" indent="0">
              <a:buNone/>
            </a:pPr>
            <a:r>
              <a:rPr lang="en-US" sz="1400" dirty="0"/>
              <a:t>  background-color: transparent;</a:t>
            </a:r>
          </a:p>
          <a:p>
            <a:pPr marL="68580" indent="0">
              <a:buNone/>
            </a:pPr>
            <a:r>
              <a:rPr lang="en-US" sz="1400" dirty="0"/>
              <a:t>  text-decoration: underline;</a:t>
            </a:r>
          </a:p>
          <a:p>
            <a:pPr marL="68580" indent="0">
              <a:buNone/>
            </a:pPr>
            <a:r>
              <a:rPr lang="en-US" sz="1400" dirty="0"/>
              <a:t>}</a:t>
            </a:r>
          </a:p>
          <a:p>
            <a:pPr marL="68580" indent="0">
              <a:buNone/>
            </a:pPr>
            <a:r>
              <a:rPr lang="en-US" sz="1400" dirty="0"/>
              <a:t>&lt;/style&gt;</a:t>
            </a:r>
          </a:p>
          <a:p>
            <a:pPr marL="68580" indent="0">
              <a:buNone/>
            </a:pPr>
            <a:r>
              <a:rPr lang="en-US" sz="1400" dirty="0"/>
              <a:t>&lt;/head&gt;</a:t>
            </a:r>
          </a:p>
          <a:p>
            <a:pPr marL="68580" indent="0">
              <a:buNone/>
            </a:pPr>
            <a:r>
              <a:rPr lang="en-US" sz="1400" dirty="0"/>
              <a:t>&lt;body&gt;</a:t>
            </a:r>
          </a:p>
          <a:p>
            <a:pPr marL="68580" indent="0">
              <a:buNone/>
            </a:pPr>
            <a:endParaRPr lang="en-US" sz="1400" dirty="0"/>
          </a:p>
          <a:p>
            <a:pPr marL="68580" indent="0">
              <a:buNone/>
            </a:pPr>
            <a:r>
              <a:rPr lang="en-US" sz="1400" dirty="0"/>
              <a:t>&lt;h2&gt;Link Colors&lt;/h2&gt;</a:t>
            </a:r>
          </a:p>
          <a:p>
            <a:pPr marL="68580" indent="0">
              <a:buNone/>
            </a:pPr>
            <a:endParaRPr lang="en-US" sz="1400" dirty="0"/>
          </a:p>
          <a:p>
            <a:pPr marL="68580" indent="0">
              <a:buNone/>
            </a:pPr>
            <a:r>
              <a:rPr lang="en-US" sz="1400" dirty="0"/>
              <a:t>&lt;p&gt;You can change the default colors of links&lt;/p&gt;</a:t>
            </a:r>
          </a:p>
          <a:p>
            <a:pPr marL="68580" indent="0">
              <a:buNone/>
            </a:pPr>
            <a:endParaRPr lang="en-US" sz="1400" dirty="0"/>
          </a:p>
          <a:p>
            <a:pPr marL="68580" indent="0">
              <a:buNone/>
            </a:pPr>
            <a:r>
              <a:rPr lang="en-US" sz="1400" dirty="0"/>
              <a:t>&lt;a </a:t>
            </a:r>
            <a:r>
              <a:rPr lang="en-US" sz="1400" dirty="0" err="1"/>
              <a:t>href</a:t>
            </a:r>
            <a:r>
              <a:rPr lang="en-US" sz="1400" dirty="0"/>
              <a:t>="html_images.asp" target="_blank</a:t>
            </a:r>
            <a:r>
              <a:rPr lang="en-US" sz="1400" dirty="0" smtClean="0"/>
              <a:t>"&gt;</a:t>
            </a:r>
            <a:r>
              <a:rPr lang="en-US" sz="1400" dirty="0" err="1" smtClean="0"/>
              <a:t>Tranparant</a:t>
            </a:r>
            <a:r>
              <a:rPr lang="en-US" sz="1400" dirty="0" smtClean="0"/>
              <a:t>&lt;/</a:t>
            </a:r>
            <a:r>
              <a:rPr lang="en-US" sz="1400" dirty="0"/>
              <a:t>a&gt; </a:t>
            </a:r>
          </a:p>
          <a:p>
            <a:pPr marL="68580" indent="0">
              <a:buNone/>
            </a:pPr>
            <a:endParaRPr lang="en-US" sz="1400" dirty="0"/>
          </a:p>
          <a:p>
            <a:pPr marL="68580" indent="0">
              <a:buNone/>
            </a:pPr>
            <a:r>
              <a:rPr lang="en-US" sz="1400" dirty="0"/>
              <a:t>&lt;/body&gt;</a:t>
            </a:r>
          </a:p>
          <a:p>
            <a:pPr marL="68580" indent="0">
              <a:buNone/>
            </a:pPr>
            <a:r>
              <a:rPr lang="en-US" sz="1400" dirty="0"/>
              <a:t>&lt;/html&gt;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F0D906-EA9C-4DE8-9AB0-C0F7AC224EB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56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4800" y="76200"/>
            <a:ext cx="854075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Link Internal</a:t>
            </a:r>
          </a:p>
        </p:txBody>
      </p:sp>
      <p:sp>
        <p:nvSpPr>
          <p:cNvPr id="307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1625" y="990600"/>
            <a:ext cx="8540750" cy="5638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1900" dirty="0" err="1" smtClean="0"/>
              <a:t>Memungkinkan</a:t>
            </a:r>
            <a:r>
              <a:rPr lang="en-US" sz="1900" dirty="0" smtClean="0"/>
              <a:t> user </a:t>
            </a:r>
            <a:r>
              <a:rPr lang="en-US" sz="1900" dirty="0" err="1" smtClean="0"/>
              <a:t>berpindah</a:t>
            </a:r>
            <a:r>
              <a:rPr lang="en-US" sz="1900" dirty="0" smtClean="0"/>
              <a:t> </a:t>
            </a:r>
            <a:r>
              <a:rPr lang="en-US" sz="1900" dirty="0" err="1" smtClean="0"/>
              <a:t>baris</a:t>
            </a:r>
            <a:r>
              <a:rPr lang="en-US" sz="1900" dirty="0" smtClean="0"/>
              <a:t> </a:t>
            </a:r>
            <a:r>
              <a:rPr lang="en-US" sz="1900" dirty="0" err="1" smtClean="0"/>
              <a:t>dalam</a:t>
            </a:r>
            <a:r>
              <a:rPr lang="en-US" sz="1900" dirty="0" smtClean="0"/>
              <a:t> </a:t>
            </a:r>
            <a:r>
              <a:rPr lang="en-US" sz="1900" dirty="0" err="1" smtClean="0"/>
              <a:t>halaman</a:t>
            </a:r>
            <a:r>
              <a:rPr lang="en-US" sz="1900" dirty="0" smtClean="0"/>
              <a:t> yang </a:t>
            </a:r>
            <a:r>
              <a:rPr lang="en-US" sz="1900" dirty="0" err="1" smtClean="0"/>
              <a:t>sama</a:t>
            </a:r>
            <a:endParaRPr lang="en-US" sz="1900" dirty="0" smtClean="0"/>
          </a:p>
          <a:p>
            <a:pPr eaLnBrk="1" hangingPunct="1">
              <a:lnSpc>
                <a:spcPct val="80000"/>
              </a:lnSpc>
              <a:defRPr/>
            </a:pPr>
            <a:endParaRPr lang="en-US" sz="19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1900" dirty="0" err="1" smtClean="0"/>
              <a:t>Contoh</a:t>
            </a:r>
            <a:r>
              <a:rPr lang="en-US" sz="1900" dirty="0" smtClean="0"/>
              <a:t> :</a:t>
            </a:r>
          </a:p>
          <a:p>
            <a:pPr marL="68580" indent="0">
              <a:lnSpc>
                <a:spcPct val="80000"/>
              </a:lnSpc>
              <a:buNone/>
              <a:defRPr/>
            </a:pPr>
            <a:endParaRPr lang="en-US" sz="1900" dirty="0" smtClean="0"/>
          </a:p>
          <a:p>
            <a:pPr marL="68580" indent="0">
              <a:lnSpc>
                <a:spcPct val="80000"/>
              </a:lnSpc>
              <a:buNone/>
              <a:defRPr/>
            </a:pPr>
            <a:r>
              <a:rPr lang="en-US" sz="1900" dirty="0" smtClean="0"/>
              <a:t>&lt;</a:t>
            </a:r>
            <a:r>
              <a:rPr lang="en-US" sz="1900" dirty="0"/>
              <a:t>h3 id</a:t>
            </a:r>
            <a:r>
              <a:rPr lang="en-US" sz="1900" dirty="0" smtClean="0"/>
              <a:t>=“</a:t>
            </a:r>
            <a:r>
              <a:rPr lang="en-US" sz="1900" dirty="0" err="1" smtClean="0"/>
              <a:t>tengah</a:t>
            </a:r>
            <a:r>
              <a:rPr lang="en-US" sz="1900" dirty="0" smtClean="0"/>
              <a:t>"&gt;</a:t>
            </a:r>
            <a:r>
              <a:rPr lang="en-US" sz="1900" dirty="0" err="1"/>
              <a:t>Konten</a:t>
            </a:r>
            <a:r>
              <a:rPr lang="en-US" sz="1900" dirty="0"/>
              <a:t> </a:t>
            </a:r>
            <a:r>
              <a:rPr lang="en-US" sz="1900" dirty="0" err="1" smtClean="0"/>
              <a:t>tengah</a:t>
            </a:r>
            <a:r>
              <a:rPr lang="en-US" sz="1900" dirty="0" smtClean="0"/>
              <a:t>&lt;/</a:t>
            </a:r>
            <a:r>
              <a:rPr lang="en-US" sz="1900" dirty="0"/>
              <a:t>h3&gt;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sz="1900" dirty="0" smtClean="0">
                <a:solidFill>
                  <a:srgbClr val="CCFF33"/>
                </a:solidFill>
              </a:rPr>
              <a:t>&lt;p&gt;&lt;a </a:t>
            </a:r>
            <a:r>
              <a:rPr lang="en-US" sz="1900" dirty="0" err="1" smtClean="0">
                <a:solidFill>
                  <a:srgbClr val="CCFF33"/>
                </a:solidFill>
              </a:rPr>
              <a:t>href</a:t>
            </a:r>
            <a:r>
              <a:rPr lang="en-US" sz="1900" dirty="0" smtClean="0">
                <a:solidFill>
                  <a:srgbClr val="CCFF33"/>
                </a:solidFill>
              </a:rPr>
              <a:t>=“#</a:t>
            </a:r>
            <a:r>
              <a:rPr lang="en-US" sz="1900" dirty="0" err="1" smtClean="0">
                <a:solidFill>
                  <a:srgbClr val="CCFF33"/>
                </a:solidFill>
              </a:rPr>
              <a:t>bawah</a:t>
            </a:r>
            <a:r>
              <a:rPr lang="en-US" sz="1900" dirty="0" smtClean="0">
                <a:solidFill>
                  <a:srgbClr val="CCFF33"/>
                </a:solidFill>
              </a:rPr>
              <a:t>”&gt; </a:t>
            </a:r>
            <a:r>
              <a:rPr lang="en-US" sz="1900" dirty="0" err="1" smtClean="0">
                <a:solidFill>
                  <a:srgbClr val="FFC000"/>
                </a:solidFill>
              </a:rPr>
              <a:t>ke</a:t>
            </a:r>
            <a:r>
              <a:rPr lang="en-US" sz="1900" dirty="0" smtClean="0">
                <a:solidFill>
                  <a:srgbClr val="FFC000"/>
                </a:solidFill>
              </a:rPr>
              <a:t> </a:t>
            </a:r>
            <a:r>
              <a:rPr lang="en-US" sz="1900" dirty="0" err="1" smtClean="0">
                <a:solidFill>
                  <a:srgbClr val="FFC000"/>
                </a:solidFill>
              </a:rPr>
              <a:t>bawah</a:t>
            </a:r>
            <a:r>
              <a:rPr lang="en-US" sz="1900" dirty="0" smtClean="0">
                <a:solidFill>
                  <a:srgbClr val="CCFF33"/>
                </a:solidFill>
              </a:rPr>
              <a:t>&lt;/a&gt;&lt;/p&gt;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sz="1900" dirty="0" smtClean="0"/>
              <a:t>		data </a:t>
            </a:r>
            <a:r>
              <a:rPr lang="en-US" sz="1900" dirty="0" err="1" smtClean="0"/>
              <a:t>teks</a:t>
            </a:r>
            <a:r>
              <a:rPr lang="en-US" sz="1900" dirty="0" smtClean="0"/>
              <a:t>, </a:t>
            </a:r>
            <a:r>
              <a:rPr lang="en-US" sz="1900" dirty="0" err="1" smtClean="0"/>
              <a:t>gambar</a:t>
            </a:r>
            <a:r>
              <a:rPr lang="en-US" sz="1900" dirty="0" smtClean="0"/>
              <a:t>, </a:t>
            </a:r>
            <a:r>
              <a:rPr lang="en-US" sz="1900" dirty="0" err="1" smtClean="0"/>
              <a:t>dsb</a:t>
            </a:r>
            <a:endParaRPr lang="en-US" sz="1900" dirty="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sz="1900" dirty="0" smtClean="0"/>
              <a:t>		</a:t>
            </a:r>
            <a:r>
              <a:rPr lang="en-US" sz="1900" dirty="0" err="1" smtClean="0"/>
              <a:t>xxxxxxx</a:t>
            </a:r>
            <a:endParaRPr lang="en-US" sz="1900" dirty="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sz="1900" dirty="0" smtClean="0"/>
              <a:t>		-------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sz="1900" dirty="0" smtClean="0"/>
              <a:t>		</a:t>
            </a:r>
            <a:r>
              <a:rPr lang="en-US" sz="1900" dirty="0" err="1" smtClean="0"/>
              <a:t>xxxxxxx</a:t>
            </a:r>
            <a:endParaRPr lang="en-US" sz="1900" dirty="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endParaRPr lang="en-US" sz="1900" dirty="0" smtClean="0">
              <a:solidFill>
                <a:srgbClr val="FFFF00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endParaRPr lang="en-US" sz="1900" dirty="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sz="1900" dirty="0" smtClean="0">
                <a:solidFill>
                  <a:srgbClr val="FFC000"/>
                </a:solidFill>
              </a:rPr>
              <a:t>&lt;h3 id=“</a:t>
            </a:r>
            <a:r>
              <a:rPr lang="en-US" sz="1900" dirty="0" err="1" smtClean="0">
                <a:solidFill>
                  <a:srgbClr val="FFC000"/>
                </a:solidFill>
              </a:rPr>
              <a:t>bawah</a:t>
            </a:r>
            <a:r>
              <a:rPr lang="en-US" sz="1900" dirty="0" smtClean="0">
                <a:solidFill>
                  <a:srgbClr val="FFC000"/>
                </a:solidFill>
              </a:rPr>
              <a:t>"&gt;</a:t>
            </a:r>
            <a:r>
              <a:rPr lang="en-US" sz="1900" dirty="0" err="1" smtClean="0">
                <a:solidFill>
                  <a:srgbClr val="FFC000"/>
                </a:solidFill>
              </a:rPr>
              <a:t>Konten</a:t>
            </a:r>
            <a:r>
              <a:rPr lang="en-US" sz="1900" dirty="0" smtClean="0">
                <a:solidFill>
                  <a:srgbClr val="FFC000"/>
                </a:solidFill>
              </a:rPr>
              <a:t> </a:t>
            </a:r>
            <a:r>
              <a:rPr lang="en-US" sz="1900" dirty="0" err="1" smtClean="0">
                <a:solidFill>
                  <a:srgbClr val="FFC000"/>
                </a:solidFill>
              </a:rPr>
              <a:t>bawah</a:t>
            </a:r>
            <a:r>
              <a:rPr lang="en-US" sz="1900" dirty="0" smtClean="0">
                <a:solidFill>
                  <a:srgbClr val="FFC000"/>
                </a:solidFill>
              </a:rPr>
              <a:t>&lt;/h3&gt;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sz="1900" dirty="0" smtClean="0"/>
              <a:t>	data </a:t>
            </a:r>
            <a:r>
              <a:rPr lang="en-US" sz="1900" dirty="0" err="1" smtClean="0"/>
              <a:t>teks</a:t>
            </a:r>
            <a:r>
              <a:rPr lang="en-US" sz="1900" dirty="0" smtClean="0"/>
              <a:t>, </a:t>
            </a:r>
            <a:r>
              <a:rPr lang="en-US" sz="1900" dirty="0" err="1" smtClean="0"/>
              <a:t>gambar</a:t>
            </a:r>
            <a:r>
              <a:rPr lang="en-US" sz="1900" dirty="0" smtClean="0"/>
              <a:t>, </a:t>
            </a:r>
            <a:r>
              <a:rPr lang="en-US" sz="1900" dirty="0" err="1" smtClean="0"/>
              <a:t>dsb</a:t>
            </a:r>
            <a:endParaRPr lang="en-US" sz="1900" dirty="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sz="1900" dirty="0" smtClean="0"/>
              <a:t>		</a:t>
            </a:r>
            <a:r>
              <a:rPr lang="en-US" sz="1900" dirty="0" err="1" smtClean="0"/>
              <a:t>xxxxxxx</a:t>
            </a:r>
            <a:endParaRPr lang="en-US" sz="1900" dirty="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sz="1900" dirty="0" smtClean="0"/>
              <a:t>		-------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sz="1900" dirty="0" smtClean="0"/>
              <a:t>		</a:t>
            </a:r>
            <a:r>
              <a:rPr lang="en-US" sz="1900" dirty="0" err="1" smtClean="0"/>
              <a:t>xxxxxxx</a:t>
            </a:r>
            <a:endParaRPr lang="en-US" sz="1900" dirty="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sz="1900" dirty="0" smtClean="0"/>
              <a:t>	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sz="1900" dirty="0" smtClean="0"/>
              <a:t>	&lt;p&gt;</a:t>
            </a:r>
            <a:r>
              <a:rPr lang="en-US" sz="1900" dirty="0" smtClean="0">
                <a:solidFill>
                  <a:srgbClr val="FF66CC"/>
                </a:solidFill>
              </a:rPr>
              <a:t>&lt;a </a:t>
            </a:r>
            <a:r>
              <a:rPr lang="en-US" sz="1900" dirty="0" err="1" smtClean="0">
                <a:solidFill>
                  <a:srgbClr val="FF66CC"/>
                </a:solidFill>
              </a:rPr>
              <a:t>href</a:t>
            </a:r>
            <a:r>
              <a:rPr lang="en-US" sz="1900" dirty="0" smtClean="0">
                <a:solidFill>
                  <a:srgbClr val="FF66CC"/>
                </a:solidFill>
              </a:rPr>
              <a:t>=“#</a:t>
            </a:r>
            <a:r>
              <a:rPr lang="en-US" sz="1900" dirty="0" err="1" smtClean="0">
                <a:solidFill>
                  <a:srgbClr val="FF66CC"/>
                </a:solidFill>
              </a:rPr>
              <a:t>tengah</a:t>
            </a:r>
            <a:r>
              <a:rPr lang="en-US" sz="1900" dirty="0" smtClean="0">
                <a:solidFill>
                  <a:srgbClr val="FF66CC"/>
                </a:solidFill>
              </a:rPr>
              <a:t>”&gt; </a:t>
            </a:r>
            <a:r>
              <a:rPr lang="en-US" sz="1900" dirty="0" err="1" smtClean="0">
                <a:solidFill>
                  <a:srgbClr val="FFC000"/>
                </a:solidFill>
              </a:rPr>
              <a:t>ke</a:t>
            </a:r>
            <a:r>
              <a:rPr lang="en-US" sz="1900" dirty="0" smtClean="0">
                <a:solidFill>
                  <a:srgbClr val="FFC000"/>
                </a:solidFill>
              </a:rPr>
              <a:t> </a:t>
            </a:r>
            <a:r>
              <a:rPr lang="en-US" sz="1900" dirty="0" err="1" smtClean="0">
                <a:solidFill>
                  <a:srgbClr val="FFC000"/>
                </a:solidFill>
              </a:rPr>
              <a:t>tengah</a:t>
            </a:r>
            <a:r>
              <a:rPr lang="en-US" sz="1900" dirty="0" smtClean="0">
                <a:solidFill>
                  <a:srgbClr val="FF66CC"/>
                </a:solidFill>
              </a:rPr>
              <a:t>&lt;/a&gt;&lt;/p&gt;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sz="1900" dirty="0" smtClean="0">
                <a:solidFill>
                  <a:srgbClr val="FFC000"/>
                </a:solidFill>
              </a:rPr>
              <a:t>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F01AA-2980-4C26-A435-FCB50FA5DDE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Link External</a:t>
            </a: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err="1" smtClean="0"/>
              <a:t>Memungkinkan</a:t>
            </a:r>
            <a:r>
              <a:rPr lang="en-US" dirty="0" smtClean="0"/>
              <a:t> user </a:t>
            </a:r>
            <a:r>
              <a:rPr lang="en-US" dirty="0" err="1" smtClean="0"/>
              <a:t>berpindah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yang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yang lain.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file satu.html </a:t>
            </a:r>
            <a:r>
              <a:rPr lang="en-US" dirty="0" err="1" smtClean="0"/>
              <a:t>terdapat</a:t>
            </a:r>
            <a:r>
              <a:rPr lang="en-US" dirty="0" smtClean="0"/>
              <a:t> link :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C000"/>
                </a:solidFill>
              </a:rPr>
              <a:t>&lt;a </a:t>
            </a:r>
            <a:r>
              <a:rPr lang="en-US" dirty="0" err="1" smtClean="0">
                <a:solidFill>
                  <a:srgbClr val="FFC000"/>
                </a:solidFill>
              </a:rPr>
              <a:t>href</a:t>
            </a:r>
            <a:r>
              <a:rPr lang="en-US" dirty="0" smtClean="0">
                <a:solidFill>
                  <a:srgbClr val="FFC000"/>
                </a:solidFill>
              </a:rPr>
              <a:t>="dua.html"&gt;</a:t>
            </a:r>
            <a:r>
              <a:rPr lang="en-US" dirty="0" err="1" smtClean="0">
                <a:solidFill>
                  <a:srgbClr val="FF66CC"/>
                </a:solidFill>
              </a:rPr>
              <a:t>ke</a:t>
            </a:r>
            <a:r>
              <a:rPr lang="en-US" dirty="0" smtClean="0">
                <a:solidFill>
                  <a:srgbClr val="FF66CC"/>
                </a:solidFill>
              </a:rPr>
              <a:t> file </a:t>
            </a:r>
            <a:r>
              <a:rPr lang="en-US" dirty="0" err="1" smtClean="0">
                <a:solidFill>
                  <a:srgbClr val="FF66CC"/>
                </a:solidFill>
              </a:rPr>
              <a:t>dua</a:t>
            </a:r>
            <a:r>
              <a:rPr lang="en-US" dirty="0" smtClean="0">
                <a:solidFill>
                  <a:srgbClr val="FFC000"/>
                </a:solidFill>
              </a:rPr>
              <a:t>&lt;/a&gt;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dirty="0" err="1" smtClean="0"/>
              <a:t>Hasilnya</a:t>
            </a:r>
            <a:r>
              <a:rPr lang="en-US" dirty="0" smtClean="0"/>
              <a:t> :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dirty="0" smtClean="0"/>
              <a:t> 			</a:t>
            </a:r>
            <a:r>
              <a:rPr lang="en-US" u="sng" dirty="0" err="1" smtClean="0">
                <a:solidFill>
                  <a:srgbClr val="FF66CC"/>
                </a:solidFill>
              </a:rPr>
              <a:t>ke</a:t>
            </a:r>
            <a:r>
              <a:rPr lang="en-US" u="sng" dirty="0" smtClean="0">
                <a:solidFill>
                  <a:srgbClr val="FF66CC"/>
                </a:solidFill>
              </a:rPr>
              <a:t> file </a:t>
            </a:r>
            <a:r>
              <a:rPr lang="en-US" u="sng" dirty="0" err="1" smtClean="0">
                <a:solidFill>
                  <a:srgbClr val="FF66CC"/>
                </a:solidFill>
              </a:rPr>
              <a:t>dua</a:t>
            </a:r>
            <a:endParaRPr lang="en-US" u="sng" dirty="0" smtClean="0">
              <a:solidFill>
                <a:srgbClr val="FF66CC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889C1E-9307-4149-83D9-D5759FE1446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d-ID" dirty="0" smtClean="0"/>
              <a:t>External dan Internal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d-ID" dirty="0" smtClean="0"/>
              <a:t>Menuju ke halaman dan daerah tertentu.</a:t>
            </a:r>
          </a:p>
          <a:p>
            <a:pPr eaLnBrk="1" hangingPunct="1">
              <a:defRPr/>
            </a:pPr>
            <a:endParaRPr lang="id-ID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id-ID" dirty="0" smtClean="0"/>
              <a:t>Contoh :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99FF33"/>
                </a:solidFill>
              </a:rPr>
              <a:t>&lt;a</a:t>
            </a:r>
            <a:r>
              <a:rPr lang="en-US" dirty="0" smtClean="0">
                <a:solidFill>
                  <a:srgbClr val="FF66CC"/>
                </a:solidFill>
              </a:rPr>
              <a:t> </a:t>
            </a:r>
            <a:r>
              <a:rPr lang="en-US" dirty="0" err="1" smtClean="0">
                <a:solidFill>
                  <a:srgbClr val="FF66CC"/>
                </a:solidFill>
              </a:rPr>
              <a:t>href</a:t>
            </a:r>
            <a:r>
              <a:rPr lang="en-US" dirty="0" smtClean="0">
                <a:solidFill>
                  <a:srgbClr val="FF66CC"/>
                </a:solidFill>
              </a:rPr>
              <a:t>="dua.html</a:t>
            </a:r>
            <a:r>
              <a:rPr lang="id-ID" dirty="0" smtClean="0">
                <a:solidFill>
                  <a:srgbClr val="FFFF00"/>
                </a:solidFill>
              </a:rPr>
              <a:t>#bawah</a:t>
            </a:r>
            <a:r>
              <a:rPr lang="en-US" dirty="0" smtClean="0">
                <a:solidFill>
                  <a:srgbClr val="FFFF00"/>
                </a:solidFill>
              </a:rPr>
              <a:t>"</a:t>
            </a:r>
            <a:r>
              <a:rPr lang="en-US" dirty="0" smtClean="0">
                <a:solidFill>
                  <a:srgbClr val="99FF33"/>
                </a:solidFill>
              </a:rPr>
              <a:t>&gt;</a:t>
            </a:r>
            <a:r>
              <a:rPr lang="en-US" dirty="0" err="1" smtClean="0"/>
              <a:t>ke</a:t>
            </a:r>
            <a:r>
              <a:rPr lang="en-US" dirty="0" smtClean="0"/>
              <a:t> file </a:t>
            </a:r>
            <a:r>
              <a:rPr lang="en-US" dirty="0" err="1" smtClean="0"/>
              <a:t>dua</a:t>
            </a:r>
            <a:r>
              <a:rPr lang="id-ID" dirty="0" smtClean="0"/>
              <a:t> bagian bawah</a:t>
            </a:r>
            <a:r>
              <a:rPr lang="en-US" dirty="0" smtClean="0">
                <a:solidFill>
                  <a:srgbClr val="99FF33"/>
                </a:solidFill>
              </a:rPr>
              <a:t>&lt;/a&gt;</a:t>
            </a:r>
            <a:endParaRPr lang="id-ID" dirty="0" smtClean="0">
              <a:solidFill>
                <a:srgbClr val="99FF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DBBDBA-4165-4A41-972C-0BFC7A238D3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Link External</a:t>
            </a:r>
          </a:p>
        </p:txBody>
      </p:sp>
      <p:sp>
        <p:nvSpPr>
          <p:cNvPr id="1024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1625" y="1371600"/>
            <a:ext cx="8540750" cy="5029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Link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web :</a:t>
            </a:r>
          </a:p>
          <a:p>
            <a:pPr lvl="1">
              <a:buNone/>
              <a:defRPr/>
            </a:pPr>
            <a:r>
              <a:rPr lang="en-US" dirty="0" smtClean="0">
                <a:solidFill>
                  <a:srgbClr val="FF66CC"/>
                </a:solidFill>
              </a:rPr>
              <a:t>&lt;a </a:t>
            </a:r>
            <a:r>
              <a:rPr lang="en-US" dirty="0" err="1" smtClean="0">
                <a:solidFill>
                  <a:srgbClr val="FF66CC"/>
                </a:solidFill>
              </a:rPr>
              <a:t>href</a:t>
            </a:r>
            <a:r>
              <a:rPr lang="en-US" dirty="0">
                <a:solidFill>
                  <a:srgbClr val="FF66CC"/>
                </a:solidFill>
              </a:rPr>
              <a:t>="https://</a:t>
            </a:r>
            <a:r>
              <a:rPr lang="en-US" dirty="0" smtClean="0">
                <a:solidFill>
                  <a:srgbClr val="FF66CC"/>
                </a:solidFill>
              </a:rPr>
              <a:t>www.dinus.ac.id"&gt;</a:t>
            </a:r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Link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ftp :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="ftp.dinus.ac.id"&gt;</a:t>
            </a:r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Link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email :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>
                <a:solidFill>
                  <a:srgbClr val="FFC000"/>
                </a:solidFill>
              </a:rPr>
              <a:t>&lt;a </a:t>
            </a:r>
            <a:r>
              <a:rPr lang="en-US" dirty="0" err="1" smtClean="0">
                <a:solidFill>
                  <a:srgbClr val="FFC000"/>
                </a:solidFill>
              </a:rPr>
              <a:t>href</a:t>
            </a:r>
            <a:r>
              <a:rPr lang="en-US" dirty="0" smtClean="0">
                <a:solidFill>
                  <a:srgbClr val="FFC000"/>
                </a:solidFill>
              </a:rPr>
              <a:t>="mail </a:t>
            </a:r>
            <a:r>
              <a:rPr lang="en-US" dirty="0" err="1" smtClean="0">
                <a:solidFill>
                  <a:srgbClr val="FFC000"/>
                </a:solidFill>
              </a:rPr>
              <a:t>to:agus@mhs.dinus.id</a:t>
            </a:r>
            <a:r>
              <a:rPr lang="en-US" dirty="0" smtClean="0">
                <a:solidFill>
                  <a:srgbClr val="FFC000"/>
                </a:solidFill>
              </a:rPr>
              <a:t>"&gt;</a:t>
            </a: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7062F5-9899-4906-A509-0AF0AB8BF5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Link External</a:t>
            </a:r>
          </a:p>
        </p:txBody>
      </p:sp>
      <p:sp>
        <p:nvSpPr>
          <p:cNvPr id="819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28600" y="1600200"/>
            <a:ext cx="8686800" cy="4530725"/>
          </a:xfrm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dirty="0" err="1" smtClean="0"/>
              <a:t>atribut</a:t>
            </a:r>
            <a:r>
              <a:rPr lang="en-US" dirty="0" smtClean="0"/>
              <a:t>:</a:t>
            </a:r>
          </a:p>
          <a:p>
            <a:pPr eaLnBrk="1" hangingPunct="1">
              <a:buFont typeface="Arial" charset="0"/>
              <a:buNone/>
              <a:defRPr/>
            </a:pPr>
            <a:endParaRPr lang="en-US" dirty="0" smtClean="0"/>
          </a:p>
          <a:p>
            <a:pPr>
              <a:buNone/>
              <a:defRPr/>
            </a:pPr>
            <a:r>
              <a:rPr lang="en-US" sz="2600" dirty="0" smtClean="0"/>
              <a:t>&lt;a </a:t>
            </a:r>
            <a:r>
              <a:rPr lang="en-US" sz="2600" dirty="0" err="1" smtClean="0"/>
              <a:t>href</a:t>
            </a:r>
            <a:r>
              <a:rPr lang="en-US" sz="2600" dirty="0" smtClean="0"/>
              <a:t>=“</a:t>
            </a:r>
            <a:r>
              <a:rPr lang="en-US" sz="2600" dirty="0"/>
              <a:t>https://</a:t>
            </a:r>
            <a:r>
              <a:rPr lang="en-US" sz="2600" dirty="0" smtClean="0"/>
              <a:t>www.dinus.ac.id” </a:t>
            </a:r>
            <a:r>
              <a:rPr lang="en-US" sz="2600" dirty="0" smtClean="0">
                <a:solidFill>
                  <a:srgbClr val="FFFF00"/>
                </a:solidFill>
              </a:rPr>
              <a:t>target="_blank</a:t>
            </a:r>
            <a:r>
              <a:rPr lang="en-US" sz="2600" dirty="0" smtClean="0"/>
              <a:t>"&gt;</a:t>
            </a:r>
          </a:p>
          <a:p>
            <a:pPr lvl="1" eaLnBrk="1" hangingPunct="1">
              <a:defRPr/>
            </a:pPr>
            <a:r>
              <a:rPr lang="en-US" dirty="0" err="1" smtClean="0"/>
              <a:t>menuju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windows </a:t>
            </a:r>
            <a:r>
              <a:rPr lang="en-US" dirty="0" err="1" smtClean="0"/>
              <a:t>baru</a:t>
            </a: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>
              <a:buNone/>
              <a:defRPr/>
            </a:pPr>
            <a:r>
              <a:rPr lang="en-US" sz="2600" dirty="0" smtClean="0"/>
              <a:t>&lt;a </a:t>
            </a:r>
            <a:r>
              <a:rPr lang="en-US" sz="2600" dirty="0" err="1" smtClean="0"/>
              <a:t>href</a:t>
            </a:r>
            <a:r>
              <a:rPr lang="en-US" sz="2600" dirty="0"/>
              <a:t>="https://</a:t>
            </a:r>
            <a:r>
              <a:rPr lang="en-US" sz="2600" dirty="0" smtClean="0"/>
              <a:t>www.dinus.ac.id" </a:t>
            </a:r>
            <a:r>
              <a:rPr lang="en-US" sz="2600" dirty="0" smtClean="0">
                <a:solidFill>
                  <a:srgbClr val="FFC000"/>
                </a:solidFill>
              </a:rPr>
              <a:t>target="_self</a:t>
            </a:r>
            <a:r>
              <a:rPr lang="en-US" sz="2600" dirty="0" smtClean="0"/>
              <a:t>"&gt;</a:t>
            </a:r>
          </a:p>
          <a:p>
            <a:pPr lvl="1" eaLnBrk="1" hangingPunct="1">
              <a:defRPr/>
            </a:pPr>
            <a:r>
              <a:rPr lang="en-US" dirty="0" err="1" smtClean="0"/>
              <a:t>menuju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windows yang </a:t>
            </a:r>
            <a:r>
              <a:rPr lang="en-US" dirty="0" err="1" smtClean="0"/>
              <a:t>sama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3AAB48-1124-4E26-85D9-475C6C9B5DB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Link External</a:t>
            </a:r>
          </a:p>
        </p:txBody>
      </p:sp>
      <p:sp>
        <p:nvSpPr>
          <p:cNvPr id="92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76200" y="1600200"/>
            <a:ext cx="9067800" cy="4530725"/>
          </a:xfrm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dirty="0" err="1" smtClean="0"/>
              <a:t>atribut</a:t>
            </a:r>
            <a:r>
              <a:rPr lang="en-US" dirty="0" smtClean="0"/>
              <a:t>:</a:t>
            </a:r>
            <a:endParaRPr lang="en-US" sz="2400" dirty="0" smtClean="0"/>
          </a:p>
          <a:p>
            <a:pPr eaLnBrk="1" hangingPunct="1">
              <a:buFont typeface="Arial" charset="0"/>
              <a:buNone/>
              <a:defRPr/>
            </a:pPr>
            <a:endParaRPr lang="en-US" sz="2400" dirty="0" smtClean="0"/>
          </a:p>
          <a:p>
            <a:pPr>
              <a:buNone/>
              <a:defRPr/>
            </a:pPr>
            <a:r>
              <a:rPr lang="en-US" sz="2600" dirty="0" smtClean="0"/>
              <a:t>&lt;a </a:t>
            </a:r>
            <a:r>
              <a:rPr lang="en-US" sz="2600" dirty="0" err="1" smtClean="0"/>
              <a:t>href</a:t>
            </a:r>
            <a:r>
              <a:rPr lang="en-US" sz="2600" dirty="0" smtClean="0"/>
              <a:t>=“</a:t>
            </a:r>
            <a:r>
              <a:rPr lang="en-US" sz="2600" dirty="0"/>
              <a:t>https://</a:t>
            </a:r>
            <a:r>
              <a:rPr lang="en-US" sz="2600" dirty="0" smtClean="0"/>
              <a:t>www.dinus.ac.id”</a:t>
            </a:r>
            <a:r>
              <a:rPr lang="en-US" sz="2600" dirty="0" smtClean="0">
                <a:solidFill>
                  <a:srgbClr val="99FF33"/>
                </a:solidFill>
              </a:rPr>
              <a:t> target="_parent"&gt;</a:t>
            </a:r>
          </a:p>
          <a:p>
            <a:pPr lvl="1" eaLnBrk="1" hangingPunct="1">
              <a:defRPr/>
            </a:pPr>
            <a:r>
              <a:rPr lang="en-US" dirty="0" err="1" smtClean="0"/>
              <a:t>menuju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windows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diatasnya</a:t>
            </a: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>
              <a:buNone/>
              <a:defRPr/>
            </a:pPr>
            <a:r>
              <a:rPr lang="en-US" sz="2600" dirty="0" smtClean="0"/>
              <a:t>&lt;a </a:t>
            </a:r>
            <a:r>
              <a:rPr lang="en-US" sz="2600" dirty="0" err="1" smtClean="0"/>
              <a:t>href</a:t>
            </a:r>
            <a:r>
              <a:rPr lang="en-US" sz="2600" dirty="0" smtClean="0"/>
              <a:t>=“</a:t>
            </a:r>
            <a:r>
              <a:rPr lang="en-US" sz="2600" dirty="0"/>
              <a:t>https://</a:t>
            </a:r>
            <a:r>
              <a:rPr lang="en-US" sz="2600" dirty="0" smtClean="0"/>
              <a:t>www.dinus.ac.id”</a:t>
            </a:r>
            <a:r>
              <a:rPr lang="en-US" sz="2600" dirty="0" smtClean="0">
                <a:solidFill>
                  <a:srgbClr val="FF66CC"/>
                </a:solidFill>
              </a:rPr>
              <a:t> target="_top"&gt;</a:t>
            </a:r>
          </a:p>
          <a:p>
            <a:pPr lvl="1" eaLnBrk="1" hangingPunct="1">
              <a:defRPr/>
            </a:pPr>
            <a:r>
              <a:rPr lang="en-US" dirty="0" err="1" smtClean="0"/>
              <a:t>menuju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windows yang paling </a:t>
            </a:r>
            <a:r>
              <a:rPr lang="en-US" dirty="0" err="1" smtClean="0"/>
              <a:t>atas</a:t>
            </a: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5955A-9418-4F07-88E4-A4FEABF4AEB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</a:t>
            </a:r>
            <a:r>
              <a:rPr lang="en-US" dirty="0" err="1" smtClean="0"/>
              <a:t>dengan</a:t>
            </a:r>
            <a:r>
              <a:rPr lang="en-US" dirty="0" smtClean="0"/>
              <a:t>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Link</a:t>
            </a:r>
          </a:p>
          <a:p>
            <a:endParaRPr lang="en-US" dirty="0"/>
          </a:p>
          <a:p>
            <a:endParaRPr lang="en-US" dirty="0" smtClean="0"/>
          </a:p>
          <a:p>
            <a:pPr marL="68580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="default.asp"&gt;&lt;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="smiley.gif" alt</a:t>
            </a:r>
            <a:r>
              <a:rPr lang="en-US" dirty="0" smtClean="0"/>
              <a:t>=“</a:t>
            </a:r>
            <a:r>
              <a:rPr lang="en-US" dirty="0" err="1" smtClean="0"/>
              <a:t>belajar</a:t>
            </a:r>
            <a:r>
              <a:rPr lang="en-US" dirty="0" smtClean="0"/>
              <a:t> HTML" </a:t>
            </a:r>
            <a:r>
              <a:rPr lang="en-US" dirty="0"/>
              <a:t>style="width:42px;height:42px;"&gt;&lt;/a&gt;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2E9163-8111-4035-8C2F-5D2D6B943B4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46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Variasi</a:t>
            </a:r>
            <a:r>
              <a:rPr lang="en-US" dirty="0" smtClean="0"/>
              <a:t> link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marL="68580" indent="0">
              <a:buNone/>
            </a:pPr>
            <a:r>
              <a:rPr lang="en-US" sz="2400" dirty="0"/>
              <a:t>&lt;</a:t>
            </a:r>
            <a:r>
              <a:rPr lang="en-US" sz="2400" dirty="0">
                <a:solidFill>
                  <a:srgbClr val="FFFF00"/>
                </a:solidFill>
              </a:rPr>
              <a:t>button</a:t>
            </a:r>
            <a:r>
              <a:rPr lang="en-US" sz="2400" dirty="0"/>
              <a:t> </a:t>
            </a:r>
            <a:r>
              <a:rPr lang="en-US" sz="2400" dirty="0" err="1"/>
              <a:t>onclick</a:t>
            </a:r>
            <a:r>
              <a:rPr lang="en-US" sz="2400" dirty="0"/>
              <a:t>="</a:t>
            </a:r>
            <a:r>
              <a:rPr lang="en-US" sz="2400" dirty="0" err="1"/>
              <a:t>document.location</a:t>
            </a:r>
            <a:r>
              <a:rPr lang="en-US" sz="2400" dirty="0"/>
              <a:t>='default.asp</a:t>
            </a:r>
            <a:r>
              <a:rPr lang="en-US" sz="2400" dirty="0" smtClean="0"/>
              <a:t>'"&gt;</a:t>
            </a:r>
          </a:p>
          <a:p>
            <a:pPr marL="68580" indent="0">
              <a:buNone/>
            </a:pPr>
            <a:r>
              <a:rPr lang="en-US" sz="2400" dirty="0" err="1" smtClean="0"/>
              <a:t>Kuliah</a:t>
            </a:r>
            <a:r>
              <a:rPr lang="en-US" sz="2400" dirty="0" smtClean="0"/>
              <a:t> HTML</a:t>
            </a:r>
          </a:p>
          <a:p>
            <a:pPr marL="68580" indent="0">
              <a:buNone/>
            </a:pPr>
            <a:r>
              <a:rPr lang="en-US" sz="2400" dirty="0" smtClean="0"/>
              <a:t>&lt;</a:t>
            </a:r>
            <a:r>
              <a:rPr lang="en-US" sz="2400" dirty="0" smtClean="0">
                <a:solidFill>
                  <a:srgbClr val="FFFF00"/>
                </a:solidFill>
              </a:rPr>
              <a:t>/</a:t>
            </a:r>
            <a:r>
              <a:rPr lang="en-US" sz="2400" dirty="0">
                <a:solidFill>
                  <a:srgbClr val="FFFF00"/>
                </a:solidFill>
              </a:rPr>
              <a:t>button</a:t>
            </a:r>
            <a:r>
              <a:rPr lang="en-US" sz="2400" dirty="0"/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2E9163-8111-4035-8C2F-5D2D6B943B4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79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162</TotalTime>
  <Words>545</Words>
  <Application>Microsoft Office PowerPoint</Application>
  <PresentationFormat>On-screen Show (4:3)</PresentationFormat>
  <Paragraphs>152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Consolas</vt:lpstr>
      <vt:lpstr>Corbel</vt:lpstr>
      <vt:lpstr>Verdana</vt:lpstr>
      <vt:lpstr>Wingdings</vt:lpstr>
      <vt:lpstr>Wingdings 2</vt:lpstr>
      <vt:lpstr>Wingdings 3</vt:lpstr>
      <vt:lpstr>Metro</vt:lpstr>
      <vt:lpstr>Link</vt:lpstr>
      <vt:lpstr>Link Internal</vt:lpstr>
      <vt:lpstr>Link External</vt:lpstr>
      <vt:lpstr>External dan Internal</vt:lpstr>
      <vt:lpstr>Link External</vt:lpstr>
      <vt:lpstr>Link External</vt:lpstr>
      <vt:lpstr>Link External</vt:lpstr>
      <vt:lpstr>Link dengan Image</vt:lpstr>
      <vt:lpstr>Link dengan tombol</vt:lpstr>
      <vt:lpstr>Link dengan title</vt:lpstr>
      <vt:lpstr>Link berwarna</vt:lpstr>
      <vt:lpstr>Link tranparant</vt:lpstr>
    </vt:vector>
  </TitlesOfParts>
  <Company>udinus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 dan Unorder List</dc:title>
  <dc:creator>nasetiyanto</dc:creator>
  <cp:lastModifiedBy>Surya Tarmiandi</cp:lastModifiedBy>
  <cp:revision>27</cp:revision>
  <dcterms:created xsi:type="dcterms:W3CDTF">2010-07-08T03:18:26Z</dcterms:created>
  <dcterms:modified xsi:type="dcterms:W3CDTF">2020-09-21T08:09:58Z</dcterms:modified>
</cp:coreProperties>
</file>