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EF09A4-A997-415F-AD9F-C627E12CE467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25FD9B2-A02A-4B07-B950-D95084580EA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Responsive web design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GridView responsif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GridView responsif memiliki 12 kolom, dan memiliki lebar total 100%, serta akan menyusut dan meluas ukurannya saat kita mengubah ukuran </a:t>
            </a:r>
            <a:r>
              <a:rPr lang="id-ID" dirty="0" smtClean="0"/>
              <a:t>jendela </a:t>
            </a:r>
            <a:r>
              <a:rPr lang="id-ID" dirty="0"/>
              <a:t>browser</a:t>
            </a:r>
            <a:r>
              <a:rPr lang="id-ID" dirty="0" smtClean="0"/>
              <a:t>.</a:t>
            </a:r>
          </a:p>
          <a:p>
            <a:r>
              <a:rPr lang="id-ID" dirty="0"/>
              <a:t>gridview responsif dg 12 kol dg masing </a:t>
            </a:r>
            <a:r>
              <a:rPr lang="id-ID" dirty="0" smtClean="0"/>
              <a:t>kolom lebar </a:t>
            </a:r>
            <a:r>
              <a:rPr lang="id-ID" dirty="0"/>
              <a:t>8.33% </a:t>
            </a:r>
          </a:p>
          <a:p>
            <a:pPr marL="0" indent="0">
              <a:buNone/>
            </a:pPr>
            <a:r>
              <a:rPr lang="id-ID" dirty="0" smtClean="0"/>
              <a:t>	100</a:t>
            </a:r>
            <a:r>
              <a:rPr lang="id-ID" dirty="0"/>
              <a:t>%/12 = 8.33%</a:t>
            </a:r>
          </a:p>
          <a:p>
            <a:r>
              <a:rPr lang="id-ID" dirty="0"/>
              <a:t>utk menentukan kolom dg lebarnya</a:t>
            </a:r>
          </a:p>
          <a:p>
            <a:pPr marL="0" indent="0">
              <a:buNone/>
            </a:pPr>
            <a:r>
              <a:rPr lang="id-ID" dirty="0" smtClean="0"/>
              <a:t>	class</a:t>
            </a:r>
            <a:r>
              <a:rPr lang="id-ID" dirty="0"/>
              <a:t>="col-n"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93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Contoh halaman web resonsif, dg 2 kolom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pPr marL="274320" lvl="1" indent="0">
              <a:buNone/>
            </a:pPr>
            <a:endParaRPr lang="id-ID" dirty="0" smtClean="0"/>
          </a:p>
          <a:p>
            <a:pPr marL="274320" lvl="1" indent="0">
              <a:buNone/>
            </a:pPr>
            <a:endParaRPr lang="id-ID" dirty="0"/>
          </a:p>
          <a:p>
            <a:pPr marL="274320" lvl="1" indent="0">
              <a:buNone/>
            </a:pPr>
            <a:r>
              <a:rPr lang="id-ID" dirty="0" smtClean="0"/>
              <a:t>	                                                                        rwd2.html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2"/>
            <a:ext cx="4020469" cy="298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7" r="53088" b="7144"/>
          <a:stretch/>
        </p:blipFill>
        <p:spPr bwMode="auto">
          <a:xfrm>
            <a:off x="410816" y="1189729"/>
            <a:ext cx="4057303" cy="372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88" r="43505" b="7343"/>
          <a:stretch/>
        </p:blipFill>
        <p:spPr bwMode="auto">
          <a:xfrm>
            <a:off x="395536" y="4941168"/>
            <a:ext cx="5278110" cy="158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Menggunakan class col-n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1" r="53706" b="7175"/>
          <a:stretch/>
        </p:blipFill>
        <p:spPr bwMode="auto">
          <a:xfrm>
            <a:off x="462430" y="1549864"/>
            <a:ext cx="4078369" cy="447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4" r="45741"/>
          <a:stretch/>
        </p:blipFill>
        <p:spPr bwMode="auto">
          <a:xfrm>
            <a:off x="2699792" y="2639896"/>
            <a:ext cx="5290758" cy="423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49864"/>
            <a:ext cx="3263841" cy="248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2320" y="9087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rwd3.html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64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gridView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1" r="52925" b="4133"/>
          <a:stretch/>
        </p:blipFill>
        <p:spPr bwMode="auto">
          <a:xfrm>
            <a:off x="251520" y="1464436"/>
            <a:ext cx="4578044" cy="435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 r="43930" b="7343"/>
          <a:stretch/>
        </p:blipFill>
        <p:spPr bwMode="auto">
          <a:xfrm>
            <a:off x="3415545" y="2636912"/>
            <a:ext cx="5705504" cy="420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20688"/>
            <a:ext cx="3405187" cy="24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11453" y="72405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rwd4.html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75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Media 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Media </a:t>
            </a:r>
            <a:r>
              <a:rPr lang="id-ID" dirty="0" smtClean="0"/>
              <a:t>Query menggunakan </a:t>
            </a:r>
            <a:r>
              <a:rPr lang="id-ID" dirty="0"/>
              <a:t>aturan @media untuk menyertakan blok properti CSS hanya jika kondisi tertentu </a:t>
            </a:r>
            <a:r>
              <a:rPr lang="id-ID" dirty="0" smtClean="0"/>
              <a:t>benar.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22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media 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9" r="51921" b="4553"/>
          <a:stretch/>
        </p:blipFill>
        <p:spPr bwMode="auto">
          <a:xfrm>
            <a:off x="395536" y="1556792"/>
            <a:ext cx="422144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 r="52449" b="4745"/>
          <a:stretch/>
        </p:blipFill>
        <p:spPr bwMode="auto">
          <a:xfrm>
            <a:off x="4616983" y="1574840"/>
            <a:ext cx="4059473" cy="376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8367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rwd5.html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26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media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7" r="45451" b="4972"/>
          <a:stretch/>
        </p:blipFill>
        <p:spPr bwMode="auto">
          <a:xfrm>
            <a:off x="404277" y="1556793"/>
            <a:ext cx="467096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57" y="1407419"/>
            <a:ext cx="3793243" cy="202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064" y="3212977"/>
            <a:ext cx="2081920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08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media 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rwd6.html</a:t>
            </a:r>
          </a:p>
          <a:p>
            <a:r>
              <a:rPr lang="id-ID" dirty="0" smtClean="0"/>
              <a:t>rwd7.html</a:t>
            </a:r>
            <a:endParaRPr lang="id-ID" dirty="0"/>
          </a:p>
          <a:p>
            <a:r>
              <a:rPr lang="id-ID" dirty="0" smtClean="0"/>
              <a:t>rwd8.html</a:t>
            </a:r>
            <a:endParaRPr lang="id-ID" dirty="0"/>
          </a:p>
          <a:p>
            <a:r>
              <a:rPr lang="id-ID" smtClean="0"/>
              <a:t>rwd9.html</a:t>
            </a:r>
            <a:endParaRPr lang="id-ID" dirty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324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Desain Web Responsif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Membuat halaman web terlihat bagus di semua perangkat.</a:t>
            </a:r>
          </a:p>
          <a:p>
            <a:r>
              <a:rPr lang="id-ID" dirty="0" smtClean="0"/>
              <a:t>Hanya menggunakan HTML dan CSS</a:t>
            </a:r>
          </a:p>
          <a:p>
            <a:r>
              <a:rPr lang="id-ID" dirty="0" smtClean="0"/>
              <a:t>Bukan merupakan program/JavaScript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202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Responsif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Dalam menyesuaikan dengan perangkat yg lebih kecil, sebuah halaman web tidak boleh mengabaikan informasi, Tetapi menyesuaikan kontennya agar sesuai dengan perangkat yang ada.</a:t>
            </a:r>
          </a:p>
          <a:p>
            <a:pPr marL="0" indent="0">
              <a:buNone/>
            </a:pPr>
            <a:r>
              <a:rPr lang="id-ID" sz="2400" dirty="0" smtClean="0"/>
              <a:t>Desktop                               Table                 Phone</a:t>
            </a:r>
          </a:p>
          <a:p>
            <a:endParaRPr lang="id-ID" dirty="0"/>
          </a:p>
        </p:txBody>
      </p:sp>
      <p:pic>
        <p:nvPicPr>
          <p:cNvPr id="4" name="Picture 2" descr="https://www.w3schools.com/css/rwd_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1" y="4509120"/>
            <a:ext cx="2857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w3schools.com/css/rwd_tabl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609132"/>
            <a:ext cx="1143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www.w3schools.com/css/rwd_ph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66307"/>
            <a:ext cx="6667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64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Web Responsif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D</a:t>
            </a:r>
            <a:r>
              <a:rPr lang="id-ID" dirty="0" smtClean="0"/>
              <a:t>esain web responsif saat kita menggunakan CSS dan HTML untuk mengubah ukuran, menyembunyikan, mengecilkan, memperbesar, atau memindahkan konten agar terlihat bagus di layar mana pun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rwd1.html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292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ViewPort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Viewport adalah area halaman web yang terlihat oleh user.</a:t>
            </a:r>
          </a:p>
          <a:p>
            <a:r>
              <a:rPr lang="id-ID" dirty="0" smtClean="0"/>
              <a:t>Mengatur </a:t>
            </a:r>
            <a:r>
              <a:rPr lang="id-ID" dirty="0" smtClean="0"/>
              <a:t>Viewport</a:t>
            </a:r>
          </a:p>
          <a:p>
            <a:pPr marL="400050" lvl="1" indent="0">
              <a:buNone/>
            </a:pPr>
            <a:r>
              <a:rPr lang="en-US" sz="1800" dirty="0"/>
              <a:t>&lt;meta name="viewport" content="width=device-width, initial-scale=1.0</a:t>
            </a:r>
            <a:r>
              <a:rPr lang="en-US" sz="1800" dirty="0" smtClean="0"/>
              <a:t>"&gt;</a:t>
            </a:r>
            <a:endParaRPr lang="id-ID" sz="1800" dirty="0" smtClean="0"/>
          </a:p>
        </p:txBody>
      </p:sp>
    </p:spTree>
    <p:extLst>
      <p:ext uri="{BB962C8B-B14F-4D97-AF65-F5344CB8AC3E}">
        <p14:creationId xmlns:p14="http://schemas.microsoft.com/office/powerpoint/2010/main" val="380899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Pengaturan ViewPort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1800" dirty="0" smtClean="0"/>
              <a:t>&lt;meta name="viewport" content="width=device-width, initial-scale=1.0"&gt;</a:t>
            </a:r>
            <a:endParaRPr lang="id-ID" sz="1800" dirty="0" smtClean="0"/>
          </a:p>
          <a:p>
            <a:r>
              <a:rPr lang="en-US" dirty="0" smtClean="0"/>
              <a:t>width=device-width</a:t>
            </a:r>
            <a:r>
              <a:rPr lang="en-US" dirty="0"/>
              <a:t> </a:t>
            </a:r>
            <a:r>
              <a:rPr lang="id-ID" dirty="0" smtClean="0"/>
              <a:t>;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id-ID" dirty="0" smtClean="0"/>
              <a:t> yang ada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smtClean="0"/>
              <a:t>initial-scale=1.0</a:t>
            </a:r>
            <a:r>
              <a:rPr lang="en-US" dirty="0"/>
              <a:t> </a:t>
            </a:r>
            <a:r>
              <a:rPr lang="id-ID" dirty="0" smtClean="0"/>
              <a:t>; mengatur </a:t>
            </a:r>
            <a:r>
              <a:rPr lang="en-US" dirty="0" err="1" smtClean="0"/>
              <a:t>tingkat</a:t>
            </a:r>
            <a:r>
              <a:rPr lang="en-US" dirty="0" smtClean="0"/>
              <a:t> zoom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id-ID" dirty="0" smtClean="0"/>
              <a:t>di-load </a:t>
            </a:r>
            <a:r>
              <a:rPr lang="en-US" dirty="0" err="1" smtClean="0"/>
              <a:t>oleh</a:t>
            </a:r>
            <a:r>
              <a:rPr lang="en-US" dirty="0" smtClean="0"/>
              <a:t> browser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232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viewport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Tanpa viewport      menggunakan </a:t>
            </a:r>
            <a:r>
              <a:rPr lang="id-ID" dirty="0" smtClean="0"/>
              <a:t>viewport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2050" name="Picture 2" descr="https://www.w3schools.com/css/img_viewpor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50" y="2096228"/>
            <a:ext cx="388843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w3schools.com/css/img_viewpor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96228"/>
            <a:ext cx="302433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1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Mengatur ukuran konten thd viewport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0" y="1600200"/>
            <a:ext cx="8229600" cy="4525963"/>
          </a:xfrm>
        </p:spPr>
        <p:txBody>
          <a:bodyPr>
            <a:normAutofit/>
          </a:bodyPr>
          <a:lstStyle/>
          <a:p>
            <a:r>
              <a:rPr lang="id-ID" dirty="0" smtClean="0"/>
              <a:t>User terbiasa men-scroll website secara vertikal pada desktop dan perangkat seluler (tdk secara horizontal).</a:t>
            </a:r>
          </a:p>
          <a:p>
            <a:r>
              <a:rPr lang="id-ID" dirty="0" smtClean="0"/>
              <a:t>Beberapa aturan tambahan untuk diikuti:</a:t>
            </a:r>
          </a:p>
          <a:p>
            <a:pPr lvl="1"/>
            <a:r>
              <a:rPr lang="id-ID" dirty="0" smtClean="0"/>
              <a:t>Jangan  gunakan elemen width-fixed yang besar, krn dapat menyebabkan viewport bergeser secara horizontal.</a:t>
            </a:r>
          </a:p>
          <a:p>
            <a:pPr lvl="1"/>
            <a:r>
              <a:rPr lang="id-ID" dirty="0" smtClean="0"/>
              <a:t>Jangan biarkan konten mengandalkan lebar view-port tertentu agar dapat dirender dengan baik.</a:t>
            </a:r>
          </a:p>
          <a:p>
            <a:pPr lvl="1"/>
            <a:r>
              <a:rPr lang="id-ID" dirty="0" smtClean="0"/>
              <a:t>Gunakan query-media CSS untuk menerapkan style yang berbeda untuk layar kecil dan besar.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67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GridView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t="20303" r="16224" b="41811"/>
          <a:stretch/>
        </p:blipFill>
        <p:spPr bwMode="auto">
          <a:xfrm>
            <a:off x="467544" y="1400944"/>
            <a:ext cx="7992888" cy="238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7" t="23328" r="16352" b="19530"/>
          <a:stretch/>
        </p:blipFill>
        <p:spPr bwMode="auto">
          <a:xfrm>
            <a:off x="467544" y="3645024"/>
            <a:ext cx="7992888" cy="29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282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223</TotalTime>
  <Words>266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Responsive web design</vt:lpstr>
      <vt:lpstr>Desain Web Responsif</vt:lpstr>
      <vt:lpstr>Responsif</vt:lpstr>
      <vt:lpstr>Desain Web Responsif</vt:lpstr>
      <vt:lpstr>ViewPort</vt:lpstr>
      <vt:lpstr>Pengaturan ViewPort</vt:lpstr>
      <vt:lpstr>viewport</vt:lpstr>
      <vt:lpstr>Mengatur ukuran konten thd viewport</vt:lpstr>
      <vt:lpstr>GridView</vt:lpstr>
      <vt:lpstr>GridView responsif</vt:lpstr>
      <vt:lpstr>Contoh halaman web resonsif, dg 2 kolom</vt:lpstr>
      <vt:lpstr>Menggunakan class col-n</vt:lpstr>
      <vt:lpstr>gridView</vt:lpstr>
      <vt:lpstr>Media Query</vt:lpstr>
      <vt:lpstr>Contoh media query</vt:lpstr>
      <vt:lpstr>Contoh media query</vt:lpstr>
      <vt:lpstr>Contoh media 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creator>yogi</dc:creator>
  <cp:lastModifiedBy>yogi</cp:lastModifiedBy>
  <cp:revision>71</cp:revision>
  <dcterms:created xsi:type="dcterms:W3CDTF">2020-11-02T23:58:47Z</dcterms:created>
  <dcterms:modified xsi:type="dcterms:W3CDTF">2020-11-06T00:58:21Z</dcterms:modified>
</cp:coreProperties>
</file>