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1" r:id="rId3"/>
    <p:sldId id="298" r:id="rId4"/>
    <p:sldId id="263" r:id="rId5"/>
    <p:sldId id="264" r:id="rId6"/>
    <p:sldId id="265" r:id="rId7"/>
    <p:sldId id="266" r:id="rId8"/>
    <p:sldId id="267" r:id="rId9"/>
    <p:sldId id="316" r:id="rId10"/>
    <p:sldId id="299" r:id="rId11"/>
    <p:sldId id="270" r:id="rId12"/>
    <p:sldId id="300" r:id="rId13"/>
    <p:sldId id="354" r:id="rId14"/>
    <p:sldId id="352" r:id="rId15"/>
    <p:sldId id="355" r:id="rId16"/>
    <p:sldId id="273" r:id="rId17"/>
    <p:sldId id="308" r:id="rId18"/>
    <p:sldId id="318" r:id="rId19"/>
    <p:sldId id="319" r:id="rId20"/>
    <p:sldId id="331" r:id="rId21"/>
    <p:sldId id="353" r:id="rId22"/>
    <p:sldId id="278" r:id="rId23"/>
    <p:sldId id="329" r:id="rId24"/>
    <p:sldId id="330" r:id="rId25"/>
    <p:sldId id="325" r:id="rId26"/>
    <p:sldId id="328" r:id="rId27"/>
    <p:sldId id="326" r:id="rId28"/>
    <p:sldId id="327" r:id="rId29"/>
    <p:sldId id="289" r:id="rId30"/>
    <p:sldId id="301" r:id="rId31"/>
    <p:sldId id="291" r:id="rId32"/>
    <p:sldId id="292" r:id="rId33"/>
    <p:sldId id="324" r:id="rId34"/>
    <p:sldId id="303" r:id="rId35"/>
    <p:sldId id="310" r:id="rId36"/>
    <p:sldId id="297" r:id="rId37"/>
    <p:sldId id="258" r:id="rId38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31" autoAdjust="0"/>
    <p:restoredTop sz="91504" autoAdjust="0"/>
  </p:normalViewPr>
  <p:slideViewPr>
    <p:cSldViewPr>
      <p:cViewPr varScale="1">
        <p:scale>
          <a:sx n="105" d="100"/>
          <a:sy n="105" d="100"/>
        </p:scale>
        <p:origin x="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C74FD-1720-44F3-B18C-6C758CBBFB18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EA88EB9-69FA-4E20-B928-6C2E68E42972}">
      <dgm:prSet phldrT="[Text]"/>
      <dgm:spPr/>
      <dgm:t>
        <a:bodyPr/>
        <a:lstStyle/>
        <a:p>
          <a:r>
            <a:rPr lang="en-US" dirty="0"/>
            <a:t>BINUS UNIVERSITY </a:t>
          </a:r>
          <a:r>
            <a:rPr lang="en-US" dirty="0" err="1"/>
            <a:t>adalah</a:t>
          </a:r>
          <a:r>
            <a:rPr lang="en-US" dirty="0"/>
            <a:t> </a:t>
          </a:r>
          <a:r>
            <a:rPr lang="en-US" dirty="0" err="1"/>
            <a:t>lembaga</a:t>
          </a:r>
          <a:r>
            <a:rPr lang="en-US" dirty="0"/>
            <a:t> </a:t>
          </a:r>
          <a:r>
            <a:rPr lang="en-US" dirty="0" err="1"/>
            <a:t>pendidikan</a:t>
          </a:r>
          <a:r>
            <a:rPr lang="en-US" dirty="0"/>
            <a:t> </a:t>
          </a:r>
          <a:r>
            <a:rPr lang="en-US" dirty="0" err="1"/>
            <a:t>berbasis</a:t>
          </a:r>
          <a:r>
            <a:rPr lang="en-US" dirty="0"/>
            <a:t> </a:t>
          </a:r>
          <a:r>
            <a:rPr lang="en-US" dirty="0" err="1"/>
            <a:t>teknologi</a:t>
          </a:r>
          <a:r>
            <a:rPr lang="en-US" dirty="0"/>
            <a:t> </a:t>
          </a:r>
          <a:r>
            <a:rPr lang="en-US" dirty="0" err="1"/>
            <a:t>informasi</a:t>
          </a:r>
          <a:r>
            <a:rPr lang="en-US" dirty="0"/>
            <a:t> yang </a:t>
          </a:r>
          <a:r>
            <a:rPr lang="en-US" dirty="0" err="1"/>
            <a:t>sudah</a:t>
          </a:r>
          <a:r>
            <a:rPr lang="en-US" dirty="0"/>
            <a:t> </a:t>
          </a:r>
          <a:r>
            <a:rPr lang="en-US" dirty="0" err="1"/>
            <a:t>berpengalaman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teknologi</a:t>
          </a:r>
          <a:r>
            <a:rPr lang="en-US" dirty="0"/>
            <a:t> </a:t>
          </a:r>
          <a:r>
            <a:rPr lang="en-US" dirty="0" err="1"/>
            <a:t>informasi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komunikasi</a:t>
          </a:r>
          <a:r>
            <a:rPr lang="en-US" dirty="0"/>
            <a:t> (ICT)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kegiatan</a:t>
          </a:r>
          <a:r>
            <a:rPr lang="en-US" dirty="0"/>
            <a:t> </a:t>
          </a:r>
          <a:r>
            <a:rPr lang="en-US" dirty="0" err="1"/>
            <a:t>akademik</a:t>
          </a:r>
          <a:r>
            <a:rPr lang="en-US" dirty="0"/>
            <a:t> </a:t>
          </a:r>
          <a:r>
            <a:rPr lang="en-US" dirty="0" err="1"/>
            <a:t>maupun</a:t>
          </a:r>
          <a:r>
            <a:rPr lang="en-US" dirty="0"/>
            <a:t> </a:t>
          </a:r>
          <a:r>
            <a:rPr lang="en-US" dirty="0" err="1"/>
            <a:t>operasional</a:t>
          </a:r>
          <a:endParaRPr lang="en-US" dirty="0"/>
        </a:p>
      </dgm:t>
    </dgm:pt>
    <dgm:pt modelId="{FCDF5F80-EA94-4139-AAD1-2063F3C2B4DC}" type="parTrans" cxnId="{773EE5EA-10A1-4966-B63C-DEFB047CDE93}">
      <dgm:prSet/>
      <dgm:spPr/>
      <dgm:t>
        <a:bodyPr/>
        <a:lstStyle/>
        <a:p>
          <a:endParaRPr lang="en-US"/>
        </a:p>
      </dgm:t>
    </dgm:pt>
    <dgm:pt modelId="{ACAFBDD5-DF55-45AB-8A83-7D4B39A26C7E}" type="sibTrans" cxnId="{773EE5EA-10A1-4966-B63C-DEFB047CDE93}">
      <dgm:prSet/>
      <dgm:spPr/>
      <dgm:t>
        <a:bodyPr/>
        <a:lstStyle/>
        <a:p>
          <a:endParaRPr lang="en-US"/>
        </a:p>
      </dgm:t>
    </dgm:pt>
    <dgm:pt modelId="{D70D9D41-1EF6-4B04-9D8E-A55D83E77E6B}">
      <dgm:prSet phldrT="[Text]"/>
      <dgm:spPr/>
      <dgm:t>
        <a:bodyPr/>
        <a:lstStyle/>
        <a:p>
          <a:r>
            <a:rPr lang="en-US" dirty="0" err="1"/>
            <a:t>Sejak</a:t>
          </a:r>
          <a:r>
            <a:rPr lang="en-US" dirty="0"/>
            <a:t> </a:t>
          </a:r>
          <a:r>
            <a:rPr lang="en-US" dirty="0" err="1"/>
            <a:t>tahun</a:t>
          </a:r>
          <a:r>
            <a:rPr lang="en-US" dirty="0"/>
            <a:t> 2001, BINUS UNIVERSITY </a:t>
          </a:r>
          <a:r>
            <a:rPr lang="en-US" dirty="0" err="1"/>
            <a:t>sudah</a:t>
          </a:r>
          <a:r>
            <a:rPr lang="en-US" dirty="0"/>
            <a:t> </a:t>
          </a:r>
          <a:r>
            <a:rPr lang="en-US" dirty="0" err="1"/>
            <a:t>menerapkan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pembelajaran</a:t>
          </a:r>
          <a:r>
            <a:rPr lang="en-US" dirty="0"/>
            <a:t> multi channel learning </a:t>
          </a:r>
          <a:r>
            <a:rPr lang="en-US" dirty="0" err="1"/>
            <a:t>dengan</a:t>
          </a:r>
          <a:r>
            <a:rPr lang="en-US" dirty="0"/>
            <a:t> Learning Management System yang </a:t>
          </a:r>
          <a:r>
            <a:rPr lang="en-US" dirty="0" err="1"/>
            <a:t>dibangun</a:t>
          </a:r>
          <a:r>
            <a:rPr lang="en-US" dirty="0"/>
            <a:t> </a:t>
          </a:r>
          <a:r>
            <a:rPr lang="en-US" dirty="0" err="1"/>
            <a:t>sendiri</a:t>
          </a:r>
          <a:r>
            <a:rPr lang="en-US" dirty="0"/>
            <a:t> – BINUSMAYA</a:t>
          </a:r>
        </a:p>
      </dgm:t>
    </dgm:pt>
    <dgm:pt modelId="{A4E5DDC6-F654-464F-8E25-922C3F4DA1B7}" type="parTrans" cxnId="{FA447984-DF7B-4ADB-B0C3-E2BD594AD6AC}">
      <dgm:prSet/>
      <dgm:spPr/>
      <dgm:t>
        <a:bodyPr/>
        <a:lstStyle/>
        <a:p>
          <a:endParaRPr lang="en-US"/>
        </a:p>
      </dgm:t>
    </dgm:pt>
    <dgm:pt modelId="{D21C8379-D54E-4BC9-BF7D-C977704748F2}" type="sibTrans" cxnId="{FA447984-DF7B-4ADB-B0C3-E2BD594AD6AC}">
      <dgm:prSet/>
      <dgm:spPr/>
      <dgm:t>
        <a:bodyPr/>
        <a:lstStyle/>
        <a:p>
          <a:endParaRPr lang="en-US"/>
        </a:p>
      </dgm:t>
    </dgm:pt>
    <dgm:pt modelId="{DAF037FC-9270-41B1-9058-2AE37E92AA65}">
      <dgm:prSet phldrT="[Text]"/>
      <dgm:spPr/>
      <dgm:t>
        <a:bodyPr/>
        <a:lstStyle/>
        <a:p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pengalaman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bekal</a:t>
          </a:r>
          <a:r>
            <a:rPr lang="en-US" dirty="0"/>
            <a:t> yang </a:t>
          </a:r>
          <a:r>
            <a:rPr lang="en-US" dirty="0" err="1"/>
            <a:t>dimilikinya</a:t>
          </a:r>
          <a:r>
            <a:rPr lang="en-US" dirty="0"/>
            <a:t>, BINUS UNIVERSITY </a:t>
          </a:r>
          <a:r>
            <a:rPr lang="en-US" dirty="0" err="1"/>
            <a:t>menyiapkan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menyelenggarakan</a:t>
          </a:r>
          <a:r>
            <a:rPr lang="en-US" dirty="0"/>
            <a:t> BINUS Online Learning</a:t>
          </a:r>
        </a:p>
      </dgm:t>
    </dgm:pt>
    <dgm:pt modelId="{580796B5-F2DA-40BB-962B-310BC18FCC86}" type="parTrans" cxnId="{005C9944-0654-4383-B6DE-A8982E075AA5}">
      <dgm:prSet/>
      <dgm:spPr/>
      <dgm:t>
        <a:bodyPr/>
        <a:lstStyle/>
        <a:p>
          <a:endParaRPr lang="en-US"/>
        </a:p>
      </dgm:t>
    </dgm:pt>
    <dgm:pt modelId="{21D6221B-584F-4BC4-B5BE-8054FF6A1092}" type="sibTrans" cxnId="{005C9944-0654-4383-B6DE-A8982E075AA5}">
      <dgm:prSet/>
      <dgm:spPr/>
      <dgm:t>
        <a:bodyPr/>
        <a:lstStyle/>
        <a:p>
          <a:endParaRPr lang="en-US"/>
        </a:p>
      </dgm:t>
    </dgm:pt>
    <dgm:pt modelId="{04D8CD11-D23C-45C4-8CC3-A1507D23100B}" type="pres">
      <dgm:prSet presAssocID="{066C74FD-1720-44F3-B18C-6C758CBBFB18}" presName="outerComposite" presStyleCnt="0">
        <dgm:presLayoutVars>
          <dgm:chMax val="5"/>
          <dgm:dir/>
          <dgm:resizeHandles val="exact"/>
        </dgm:presLayoutVars>
      </dgm:prSet>
      <dgm:spPr/>
    </dgm:pt>
    <dgm:pt modelId="{2FA6AC5A-C413-44E1-AF04-A67010B912EB}" type="pres">
      <dgm:prSet presAssocID="{066C74FD-1720-44F3-B18C-6C758CBBFB18}" presName="dummyMaxCanvas" presStyleCnt="0">
        <dgm:presLayoutVars/>
      </dgm:prSet>
      <dgm:spPr/>
    </dgm:pt>
    <dgm:pt modelId="{FAC1506E-C2FB-4B49-9C11-B7C7274BD5F1}" type="pres">
      <dgm:prSet presAssocID="{066C74FD-1720-44F3-B18C-6C758CBBFB18}" presName="ThreeNodes_1" presStyleLbl="node1" presStyleIdx="0" presStyleCnt="3">
        <dgm:presLayoutVars>
          <dgm:bulletEnabled val="1"/>
        </dgm:presLayoutVars>
      </dgm:prSet>
      <dgm:spPr/>
    </dgm:pt>
    <dgm:pt modelId="{A9F83C18-91FB-414B-9CAE-9139F8639028}" type="pres">
      <dgm:prSet presAssocID="{066C74FD-1720-44F3-B18C-6C758CBBFB18}" presName="ThreeNodes_2" presStyleLbl="node1" presStyleIdx="1" presStyleCnt="3">
        <dgm:presLayoutVars>
          <dgm:bulletEnabled val="1"/>
        </dgm:presLayoutVars>
      </dgm:prSet>
      <dgm:spPr/>
    </dgm:pt>
    <dgm:pt modelId="{8CD158C9-40E2-48F1-A99C-7691B182FA48}" type="pres">
      <dgm:prSet presAssocID="{066C74FD-1720-44F3-B18C-6C758CBBFB18}" presName="ThreeNodes_3" presStyleLbl="node1" presStyleIdx="2" presStyleCnt="3">
        <dgm:presLayoutVars>
          <dgm:bulletEnabled val="1"/>
        </dgm:presLayoutVars>
      </dgm:prSet>
      <dgm:spPr/>
    </dgm:pt>
    <dgm:pt modelId="{2735CEB4-288D-43B1-A4AB-2C20247D05E7}" type="pres">
      <dgm:prSet presAssocID="{066C74FD-1720-44F3-B18C-6C758CBBFB18}" presName="ThreeConn_1-2" presStyleLbl="fgAccFollowNode1" presStyleIdx="0" presStyleCnt="2">
        <dgm:presLayoutVars>
          <dgm:bulletEnabled val="1"/>
        </dgm:presLayoutVars>
      </dgm:prSet>
      <dgm:spPr/>
    </dgm:pt>
    <dgm:pt modelId="{E5339E25-29B8-47C1-A0AF-899A0DBEDA9E}" type="pres">
      <dgm:prSet presAssocID="{066C74FD-1720-44F3-B18C-6C758CBBFB18}" presName="ThreeConn_2-3" presStyleLbl="fgAccFollowNode1" presStyleIdx="1" presStyleCnt="2">
        <dgm:presLayoutVars>
          <dgm:bulletEnabled val="1"/>
        </dgm:presLayoutVars>
      </dgm:prSet>
      <dgm:spPr/>
    </dgm:pt>
    <dgm:pt modelId="{946CA51D-0B6E-452A-9DD3-D433D530B514}" type="pres">
      <dgm:prSet presAssocID="{066C74FD-1720-44F3-B18C-6C758CBBFB18}" presName="ThreeNodes_1_text" presStyleLbl="node1" presStyleIdx="2" presStyleCnt="3">
        <dgm:presLayoutVars>
          <dgm:bulletEnabled val="1"/>
        </dgm:presLayoutVars>
      </dgm:prSet>
      <dgm:spPr/>
    </dgm:pt>
    <dgm:pt modelId="{FA34270A-74F9-45B6-8FE5-3A42F5F9792F}" type="pres">
      <dgm:prSet presAssocID="{066C74FD-1720-44F3-B18C-6C758CBBFB18}" presName="ThreeNodes_2_text" presStyleLbl="node1" presStyleIdx="2" presStyleCnt="3">
        <dgm:presLayoutVars>
          <dgm:bulletEnabled val="1"/>
        </dgm:presLayoutVars>
      </dgm:prSet>
      <dgm:spPr/>
    </dgm:pt>
    <dgm:pt modelId="{0EC12523-2C34-4729-A48E-220E2B549FD4}" type="pres">
      <dgm:prSet presAssocID="{066C74FD-1720-44F3-B18C-6C758CBBFB1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05C9944-0654-4383-B6DE-A8982E075AA5}" srcId="{066C74FD-1720-44F3-B18C-6C758CBBFB18}" destId="{DAF037FC-9270-41B1-9058-2AE37E92AA65}" srcOrd="2" destOrd="0" parTransId="{580796B5-F2DA-40BB-962B-310BC18FCC86}" sibTransId="{21D6221B-584F-4BC4-B5BE-8054FF6A1092}"/>
    <dgm:cxn modelId="{359F1A52-6E7F-4256-BADF-78A8DC8B3228}" type="presOf" srcId="{DAF037FC-9270-41B1-9058-2AE37E92AA65}" destId="{8CD158C9-40E2-48F1-A99C-7691B182FA48}" srcOrd="0" destOrd="0" presId="urn:microsoft.com/office/officeart/2005/8/layout/vProcess5"/>
    <dgm:cxn modelId="{FA447984-DF7B-4ADB-B0C3-E2BD594AD6AC}" srcId="{066C74FD-1720-44F3-B18C-6C758CBBFB18}" destId="{D70D9D41-1EF6-4B04-9D8E-A55D83E77E6B}" srcOrd="1" destOrd="0" parTransId="{A4E5DDC6-F654-464F-8E25-922C3F4DA1B7}" sibTransId="{D21C8379-D54E-4BC9-BF7D-C977704748F2}"/>
    <dgm:cxn modelId="{8AC8F48E-055C-45F3-8E5A-9C69E2D65968}" type="presOf" srcId="{ACAFBDD5-DF55-45AB-8A83-7D4B39A26C7E}" destId="{2735CEB4-288D-43B1-A4AB-2C20247D05E7}" srcOrd="0" destOrd="0" presId="urn:microsoft.com/office/officeart/2005/8/layout/vProcess5"/>
    <dgm:cxn modelId="{0DCF219D-651D-458B-902D-6BD6AF5FE225}" type="presOf" srcId="{066C74FD-1720-44F3-B18C-6C758CBBFB18}" destId="{04D8CD11-D23C-45C4-8CC3-A1507D23100B}" srcOrd="0" destOrd="0" presId="urn:microsoft.com/office/officeart/2005/8/layout/vProcess5"/>
    <dgm:cxn modelId="{493244B3-A2B7-420E-BE6F-D19C5E133E52}" type="presOf" srcId="{D21C8379-D54E-4BC9-BF7D-C977704748F2}" destId="{E5339E25-29B8-47C1-A0AF-899A0DBEDA9E}" srcOrd="0" destOrd="0" presId="urn:microsoft.com/office/officeart/2005/8/layout/vProcess5"/>
    <dgm:cxn modelId="{544894B6-76FC-4AC9-A680-ED7A8E61F908}" type="presOf" srcId="{D70D9D41-1EF6-4B04-9D8E-A55D83E77E6B}" destId="{FA34270A-74F9-45B6-8FE5-3A42F5F9792F}" srcOrd="1" destOrd="0" presId="urn:microsoft.com/office/officeart/2005/8/layout/vProcess5"/>
    <dgm:cxn modelId="{AC1C9EC7-233D-46D2-AB7C-0D8423C2D521}" type="presOf" srcId="{3EA88EB9-69FA-4E20-B928-6C2E68E42972}" destId="{FAC1506E-C2FB-4B49-9C11-B7C7274BD5F1}" srcOrd="0" destOrd="0" presId="urn:microsoft.com/office/officeart/2005/8/layout/vProcess5"/>
    <dgm:cxn modelId="{32A051E1-96C4-49AE-A3C6-3859A15403E4}" type="presOf" srcId="{D70D9D41-1EF6-4B04-9D8E-A55D83E77E6B}" destId="{A9F83C18-91FB-414B-9CAE-9139F8639028}" srcOrd="0" destOrd="0" presId="urn:microsoft.com/office/officeart/2005/8/layout/vProcess5"/>
    <dgm:cxn modelId="{773EE5EA-10A1-4966-B63C-DEFB047CDE93}" srcId="{066C74FD-1720-44F3-B18C-6C758CBBFB18}" destId="{3EA88EB9-69FA-4E20-B928-6C2E68E42972}" srcOrd="0" destOrd="0" parTransId="{FCDF5F80-EA94-4139-AAD1-2063F3C2B4DC}" sibTransId="{ACAFBDD5-DF55-45AB-8A83-7D4B39A26C7E}"/>
    <dgm:cxn modelId="{CC7504EF-2A68-4B0D-83A2-EEBA70674D5D}" type="presOf" srcId="{3EA88EB9-69FA-4E20-B928-6C2E68E42972}" destId="{946CA51D-0B6E-452A-9DD3-D433D530B514}" srcOrd="1" destOrd="0" presId="urn:microsoft.com/office/officeart/2005/8/layout/vProcess5"/>
    <dgm:cxn modelId="{AF4B06F3-5F68-4577-A100-C23E55A30C3D}" type="presOf" srcId="{DAF037FC-9270-41B1-9058-2AE37E92AA65}" destId="{0EC12523-2C34-4729-A48E-220E2B549FD4}" srcOrd="1" destOrd="0" presId="urn:microsoft.com/office/officeart/2005/8/layout/vProcess5"/>
    <dgm:cxn modelId="{8FD192AC-8C14-4EF4-BC2F-166F8A712CEE}" type="presParOf" srcId="{04D8CD11-D23C-45C4-8CC3-A1507D23100B}" destId="{2FA6AC5A-C413-44E1-AF04-A67010B912EB}" srcOrd="0" destOrd="0" presId="urn:microsoft.com/office/officeart/2005/8/layout/vProcess5"/>
    <dgm:cxn modelId="{FD312C27-6BEC-4A60-B9DB-CEF19D3F966F}" type="presParOf" srcId="{04D8CD11-D23C-45C4-8CC3-A1507D23100B}" destId="{FAC1506E-C2FB-4B49-9C11-B7C7274BD5F1}" srcOrd="1" destOrd="0" presId="urn:microsoft.com/office/officeart/2005/8/layout/vProcess5"/>
    <dgm:cxn modelId="{155D2A52-2C32-4EAA-87BF-E4F43670A60F}" type="presParOf" srcId="{04D8CD11-D23C-45C4-8CC3-A1507D23100B}" destId="{A9F83C18-91FB-414B-9CAE-9139F8639028}" srcOrd="2" destOrd="0" presId="urn:microsoft.com/office/officeart/2005/8/layout/vProcess5"/>
    <dgm:cxn modelId="{4841019F-D931-4230-8D4E-0FE6A36F262C}" type="presParOf" srcId="{04D8CD11-D23C-45C4-8CC3-A1507D23100B}" destId="{8CD158C9-40E2-48F1-A99C-7691B182FA48}" srcOrd="3" destOrd="0" presId="urn:microsoft.com/office/officeart/2005/8/layout/vProcess5"/>
    <dgm:cxn modelId="{9C2455B8-D889-4ED4-8E15-B560327679CC}" type="presParOf" srcId="{04D8CD11-D23C-45C4-8CC3-A1507D23100B}" destId="{2735CEB4-288D-43B1-A4AB-2C20247D05E7}" srcOrd="4" destOrd="0" presId="urn:microsoft.com/office/officeart/2005/8/layout/vProcess5"/>
    <dgm:cxn modelId="{5CAE3137-C734-4E65-965D-54268620717E}" type="presParOf" srcId="{04D8CD11-D23C-45C4-8CC3-A1507D23100B}" destId="{E5339E25-29B8-47C1-A0AF-899A0DBEDA9E}" srcOrd="5" destOrd="0" presId="urn:microsoft.com/office/officeart/2005/8/layout/vProcess5"/>
    <dgm:cxn modelId="{9F68243A-B9D0-4487-9DA5-54605CFE5DD6}" type="presParOf" srcId="{04D8CD11-D23C-45C4-8CC3-A1507D23100B}" destId="{946CA51D-0B6E-452A-9DD3-D433D530B514}" srcOrd="6" destOrd="0" presId="urn:microsoft.com/office/officeart/2005/8/layout/vProcess5"/>
    <dgm:cxn modelId="{CCC7ADD8-A289-41DB-B8A1-B50B8DF75849}" type="presParOf" srcId="{04D8CD11-D23C-45C4-8CC3-A1507D23100B}" destId="{FA34270A-74F9-45B6-8FE5-3A42F5F9792F}" srcOrd="7" destOrd="0" presId="urn:microsoft.com/office/officeart/2005/8/layout/vProcess5"/>
    <dgm:cxn modelId="{F56DBE14-A450-4CB5-86B5-DC67E066A9FB}" type="presParOf" srcId="{04D8CD11-D23C-45C4-8CC3-A1507D23100B}" destId="{0EC12523-2C34-4729-A48E-220E2B549FD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1506E-C2FB-4B49-9C11-B7C7274BD5F1}">
      <dsp:nvSpPr>
        <dsp:cNvPr id="0" name=""/>
        <dsp:cNvSpPr/>
      </dsp:nvSpPr>
      <dsp:spPr>
        <a:xfrm>
          <a:off x="0" y="0"/>
          <a:ext cx="6736080" cy="14173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BINUS UNIVERSITY </a:t>
          </a:r>
          <a:r>
            <a:rPr lang="en-US" sz="1700" kern="1200" dirty="0" err="1"/>
            <a:t>adalah</a:t>
          </a:r>
          <a:r>
            <a:rPr lang="en-US" sz="1700" kern="1200" dirty="0"/>
            <a:t> </a:t>
          </a:r>
          <a:r>
            <a:rPr lang="en-US" sz="1700" kern="1200" dirty="0" err="1"/>
            <a:t>lembaga</a:t>
          </a:r>
          <a:r>
            <a:rPr lang="en-US" sz="1700" kern="1200" dirty="0"/>
            <a:t> </a:t>
          </a:r>
          <a:r>
            <a:rPr lang="en-US" sz="1700" kern="1200" dirty="0" err="1"/>
            <a:t>pendidikan</a:t>
          </a:r>
          <a:r>
            <a:rPr lang="en-US" sz="1700" kern="1200" dirty="0"/>
            <a:t> </a:t>
          </a:r>
          <a:r>
            <a:rPr lang="en-US" sz="1700" kern="1200" dirty="0" err="1"/>
            <a:t>berbasis</a:t>
          </a:r>
          <a:r>
            <a:rPr lang="en-US" sz="1700" kern="1200" dirty="0"/>
            <a:t> </a:t>
          </a:r>
          <a:r>
            <a:rPr lang="en-US" sz="1700" kern="1200" dirty="0" err="1"/>
            <a:t>teknologi</a:t>
          </a:r>
          <a:r>
            <a:rPr lang="en-US" sz="1700" kern="1200" dirty="0"/>
            <a:t> </a:t>
          </a:r>
          <a:r>
            <a:rPr lang="en-US" sz="1700" kern="1200" dirty="0" err="1"/>
            <a:t>informasi</a:t>
          </a:r>
          <a:r>
            <a:rPr lang="en-US" sz="1700" kern="1200" dirty="0"/>
            <a:t> yang </a:t>
          </a:r>
          <a:r>
            <a:rPr lang="en-US" sz="1700" kern="1200" dirty="0" err="1"/>
            <a:t>sudah</a:t>
          </a:r>
          <a:r>
            <a:rPr lang="en-US" sz="1700" kern="1200" dirty="0"/>
            <a:t> </a:t>
          </a:r>
          <a:r>
            <a:rPr lang="en-US" sz="1700" kern="1200" dirty="0" err="1"/>
            <a:t>berpengalaman</a:t>
          </a:r>
          <a:r>
            <a:rPr lang="en-US" sz="1700" kern="1200" dirty="0"/>
            <a:t> </a:t>
          </a:r>
          <a:r>
            <a:rPr lang="en-US" sz="1700" kern="1200" dirty="0" err="1"/>
            <a:t>menggunakan</a:t>
          </a:r>
          <a:r>
            <a:rPr lang="en-US" sz="1700" kern="1200" dirty="0"/>
            <a:t> </a:t>
          </a:r>
          <a:r>
            <a:rPr lang="en-US" sz="1700" kern="1200" dirty="0" err="1"/>
            <a:t>teknologi</a:t>
          </a:r>
          <a:r>
            <a:rPr lang="en-US" sz="1700" kern="1200" dirty="0"/>
            <a:t> </a:t>
          </a:r>
          <a:r>
            <a:rPr lang="en-US" sz="1700" kern="1200" dirty="0" err="1"/>
            <a:t>informasi</a:t>
          </a:r>
          <a:r>
            <a:rPr lang="en-US" sz="1700" kern="1200" dirty="0"/>
            <a:t> </a:t>
          </a:r>
          <a:r>
            <a:rPr lang="en-US" sz="1700" kern="1200" dirty="0" err="1"/>
            <a:t>dan</a:t>
          </a:r>
          <a:r>
            <a:rPr lang="en-US" sz="1700" kern="1200" dirty="0"/>
            <a:t> </a:t>
          </a:r>
          <a:r>
            <a:rPr lang="en-US" sz="1700" kern="1200" dirty="0" err="1"/>
            <a:t>komunikasi</a:t>
          </a:r>
          <a:r>
            <a:rPr lang="en-US" sz="1700" kern="1200" dirty="0"/>
            <a:t> (ICT) </a:t>
          </a:r>
          <a:r>
            <a:rPr lang="en-US" sz="1700" kern="1200" dirty="0" err="1"/>
            <a:t>dalam</a:t>
          </a:r>
          <a:r>
            <a:rPr lang="en-US" sz="1700" kern="1200" dirty="0"/>
            <a:t> </a:t>
          </a:r>
          <a:r>
            <a:rPr lang="en-US" sz="1700" kern="1200" dirty="0" err="1"/>
            <a:t>kegiatan</a:t>
          </a:r>
          <a:r>
            <a:rPr lang="en-US" sz="1700" kern="1200" dirty="0"/>
            <a:t> </a:t>
          </a:r>
          <a:r>
            <a:rPr lang="en-US" sz="1700" kern="1200" dirty="0" err="1"/>
            <a:t>akademik</a:t>
          </a:r>
          <a:r>
            <a:rPr lang="en-US" sz="1700" kern="1200" dirty="0"/>
            <a:t> </a:t>
          </a:r>
          <a:r>
            <a:rPr lang="en-US" sz="1700" kern="1200" dirty="0" err="1"/>
            <a:t>maupun</a:t>
          </a:r>
          <a:r>
            <a:rPr lang="en-US" sz="1700" kern="1200" dirty="0"/>
            <a:t> </a:t>
          </a:r>
          <a:r>
            <a:rPr lang="en-US" sz="1700" kern="1200" dirty="0" err="1"/>
            <a:t>operasional</a:t>
          </a:r>
          <a:endParaRPr lang="en-US" sz="1700" kern="1200" dirty="0"/>
        </a:p>
      </dsp:txBody>
      <dsp:txXfrm>
        <a:off x="41512" y="41512"/>
        <a:ext cx="5206680" cy="1334296"/>
      </dsp:txXfrm>
    </dsp:sp>
    <dsp:sp modelId="{A9F83C18-91FB-414B-9CAE-9139F8639028}">
      <dsp:nvSpPr>
        <dsp:cNvPr id="0" name=""/>
        <dsp:cNvSpPr/>
      </dsp:nvSpPr>
      <dsp:spPr>
        <a:xfrm>
          <a:off x="594359" y="1653539"/>
          <a:ext cx="6736080" cy="1417320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Sejak</a:t>
          </a:r>
          <a:r>
            <a:rPr lang="en-US" sz="1700" kern="1200" dirty="0"/>
            <a:t> </a:t>
          </a:r>
          <a:r>
            <a:rPr lang="en-US" sz="1700" kern="1200" dirty="0" err="1"/>
            <a:t>tahun</a:t>
          </a:r>
          <a:r>
            <a:rPr lang="en-US" sz="1700" kern="1200" dirty="0"/>
            <a:t> 2001, BINUS UNIVERSITY </a:t>
          </a:r>
          <a:r>
            <a:rPr lang="en-US" sz="1700" kern="1200" dirty="0" err="1"/>
            <a:t>sudah</a:t>
          </a:r>
          <a:r>
            <a:rPr lang="en-US" sz="1700" kern="1200" dirty="0"/>
            <a:t> </a:t>
          </a:r>
          <a:r>
            <a:rPr lang="en-US" sz="1700" kern="1200" dirty="0" err="1"/>
            <a:t>menerapkan</a:t>
          </a:r>
          <a:r>
            <a:rPr lang="en-US" sz="1700" kern="1200" dirty="0"/>
            <a:t> </a:t>
          </a:r>
          <a:r>
            <a:rPr lang="en-US" sz="1700" kern="1200" dirty="0" err="1"/>
            <a:t>sistem</a:t>
          </a:r>
          <a:r>
            <a:rPr lang="en-US" sz="1700" kern="1200" dirty="0"/>
            <a:t> </a:t>
          </a:r>
          <a:r>
            <a:rPr lang="en-US" sz="1700" kern="1200" dirty="0" err="1"/>
            <a:t>pembelajaran</a:t>
          </a:r>
          <a:r>
            <a:rPr lang="en-US" sz="1700" kern="1200" dirty="0"/>
            <a:t> multi channel learning </a:t>
          </a:r>
          <a:r>
            <a:rPr lang="en-US" sz="1700" kern="1200" dirty="0" err="1"/>
            <a:t>dengan</a:t>
          </a:r>
          <a:r>
            <a:rPr lang="en-US" sz="1700" kern="1200" dirty="0"/>
            <a:t> Learning Management System yang </a:t>
          </a:r>
          <a:r>
            <a:rPr lang="en-US" sz="1700" kern="1200" dirty="0" err="1"/>
            <a:t>dibangun</a:t>
          </a:r>
          <a:r>
            <a:rPr lang="en-US" sz="1700" kern="1200" dirty="0"/>
            <a:t> </a:t>
          </a:r>
          <a:r>
            <a:rPr lang="en-US" sz="1700" kern="1200" dirty="0" err="1"/>
            <a:t>sendiri</a:t>
          </a:r>
          <a:r>
            <a:rPr lang="en-US" sz="1700" kern="1200" dirty="0"/>
            <a:t> – BINUSMAYA</a:t>
          </a:r>
        </a:p>
      </dsp:txBody>
      <dsp:txXfrm>
        <a:off x="635871" y="1695051"/>
        <a:ext cx="5137438" cy="1334296"/>
      </dsp:txXfrm>
    </dsp:sp>
    <dsp:sp modelId="{8CD158C9-40E2-48F1-A99C-7691B182FA48}">
      <dsp:nvSpPr>
        <dsp:cNvPr id="0" name=""/>
        <dsp:cNvSpPr/>
      </dsp:nvSpPr>
      <dsp:spPr>
        <a:xfrm>
          <a:off x="1188719" y="3307079"/>
          <a:ext cx="6736080" cy="1417320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Dengan</a:t>
          </a:r>
          <a:r>
            <a:rPr lang="en-US" sz="1700" kern="1200" dirty="0"/>
            <a:t> </a:t>
          </a:r>
          <a:r>
            <a:rPr lang="en-US" sz="1700" kern="1200" dirty="0" err="1"/>
            <a:t>pengalaman</a:t>
          </a:r>
          <a:r>
            <a:rPr lang="en-US" sz="1700" kern="1200" dirty="0"/>
            <a:t> </a:t>
          </a:r>
          <a:r>
            <a:rPr lang="en-US" sz="1700" kern="1200" dirty="0" err="1"/>
            <a:t>dan</a:t>
          </a:r>
          <a:r>
            <a:rPr lang="en-US" sz="1700" kern="1200" dirty="0"/>
            <a:t> </a:t>
          </a:r>
          <a:r>
            <a:rPr lang="en-US" sz="1700" kern="1200" dirty="0" err="1"/>
            <a:t>bekal</a:t>
          </a:r>
          <a:r>
            <a:rPr lang="en-US" sz="1700" kern="1200" dirty="0"/>
            <a:t> yang </a:t>
          </a:r>
          <a:r>
            <a:rPr lang="en-US" sz="1700" kern="1200" dirty="0" err="1"/>
            <a:t>dimilikinya</a:t>
          </a:r>
          <a:r>
            <a:rPr lang="en-US" sz="1700" kern="1200" dirty="0"/>
            <a:t>, BINUS UNIVERSITY </a:t>
          </a:r>
          <a:r>
            <a:rPr lang="en-US" sz="1700" kern="1200" dirty="0" err="1"/>
            <a:t>menyiapkan</a:t>
          </a:r>
          <a:r>
            <a:rPr lang="en-US" sz="1700" kern="1200" dirty="0"/>
            <a:t> </a:t>
          </a:r>
          <a:r>
            <a:rPr lang="en-US" sz="1700" kern="1200" dirty="0" err="1"/>
            <a:t>dan</a:t>
          </a:r>
          <a:r>
            <a:rPr lang="en-US" sz="1700" kern="1200" dirty="0"/>
            <a:t> </a:t>
          </a:r>
          <a:r>
            <a:rPr lang="en-US" sz="1700" kern="1200" dirty="0" err="1"/>
            <a:t>menyelenggarakan</a:t>
          </a:r>
          <a:r>
            <a:rPr lang="en-US" sz="1700" kern="1200" dirty="0"/>
            <a:t> BINUS Online Learning</a:t>
          </a:r>
        </a:p>
      </dsp:txBody>
      <dsp:txXfrm>
        <a:off x="1230231" y="3348591"/>
        <a:ext cx="5137438" cy="1334296"/>
      </dsp:txXfrm>
    </dsp:sp>
    <dsp:sp modelId="{2735CEB4-288D-43B1-A4AB-2C20247D05E7}">
      <dsp:nvSpPr>
        <dsp:cNvPr id="0" name=""/>
        <dsp:cNvSpPr/>
      </dsp:nvSpPr>
      <dsp:spPr>
        <a:xfrm>
          <a:off x="5814822" y="1074801"/>
          <a:ext cx="921258" cy="92125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22105" y="1074801"/>
        <a:ext cx="506692" cy="693247"/>
      </dsp:txXfrm>
    </dsp:sp>
    <dsp:sp modelId="{E5339E25-29B8-47C1-A0AF-899A0DBEDA9E}">
      <dsp:nvSpPr>
        <dsp:cNvPr id="0" name=""/>
        <dsp:cNvSpPr/>
      </dsp:nvSpPr>
      <dsp:spPr>
        <a:xfrm>
          <a:off x="6409181" y="2718892"/>
          <a:ext cx="921258" cy="92125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16464" y="2718892"/>
        <a:ext cx="506692" cy="693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C6BE4A2-52F8-4D43-8547-0ECF0DC88152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2CBF3273-CE93-447F-A8E0-FEEDA9F0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72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6AF047CB-7A91-4E78-B694-9FAB5A8EA8EC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93D5C208-4896-452B-8E60-5DC1A70201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4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2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5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283" indent="-290493" defTabSz="9215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1974" indent="-232395" defTabSz="9215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6763" indent="-232395" defTabSz="9215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1553" indent="-232395" defTabSz="9215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6342" indent="-232395" defTabSz="9215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1132" indent="-232395" defTabSz="9215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5921" indent="-232395" defTabSz="9215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50711" indent="-232395" defTabSz="9215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Learning Object Development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5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283" indent="-290493" defTabSz="9215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1974" indent="-232395" defTabSz="9215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6763" indent="-232395" defTabSz="9215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1553" indent="-232395" defTabSz="9215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6342" indent="-232395" defTabSz="9215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1132" indent="-232395" defTabSz="9215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5921" indent="-232395" defTabSz="9215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50711" indent="-232395" defTabSz="9215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Bina Nusantara Presentation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5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283" indent="-290493" defTabSz="9215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1974" indent="-232395" defTabSz="9215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6763" indent="-232395" defTabSz="9215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1553" indent="-232395" defTabSz="9215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6342" indent="-232395" defTabSz="9215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1132" indent="-232395" defTabSz="9215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5921" indent="-232395" defTabSz="9215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50711" indent="-232395" defTabSz="9215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A3F959-2CF4-4145-8C14-491D128DED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2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8800" y="2339975"/>
            <a:ext cx="71628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&lt;&lt;Course&gt;&gt;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7162800" cy="2057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Week &lt;&lt;n&gt;&gt; - &lt;&lt;Topic&gt;&gt;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&lt;&lt;Title&gt;&gt;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133600"/>
            <a:ext cx="35052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133600"/>
            <a:ext cx="35052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05200" y="914400"/>
            <a:ext cx="563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&lt;&lt;Title&gt;&gt;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828800" y="3886200"/>
            <a:ext cx="716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8000" b="1" baseline="0">
                <a:solidFill>
                  <a:schemeClr val="bg1"/>
                </a:solidFill>
                <a:latin typeface="Edwardian Script ITC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dwardian Script ITC" pitchFamily="66" charset="0"/>
                <a:ea typeface="+mn-ea"/>
                <a:cs typeface="+mn-cs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946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762000"/>
            <a:ext cx="563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981200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C163-E42D-4AA5-8C16-88D9548B439F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</p:sldLayoutIdLst>
  <p:txStyles>
    <p:titleStyle>
      <a:lvl1pPr algn="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l.binus.ac.id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BINUS Online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Ganjil</a:t>
            </a:r>
            <a:r>
              <a:rPr lang="en-US" dirty="0"/>
              <a:t> 2020/2021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Kodefikasi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10 digit :</a:t>
            </a:r>
          </a:p>
          <a:p>
            <a:pPr>
              <a:buFontTx/>
              <a:buChar char="-"/>
            </a:pPr>
            <a:r>
              <a:rPr lang="en-US" sz="2000" dirty="0"/>
              <a:t>Digit 1 </a:t>
            </a:r>
            <a:r>
              <a:rPr lang="en-US" sz="2000" dirty="0" err="1"/>
              <a:t>dan</a:t>
            </a:r>
            <a:r>
              <a:rPr lang="en-US" sz="2000" dirty="0"/>
              <a:t> 2 = target rata-rata </a:t>
            </a:r>
            <a:r>
              <a:rPr lang="en-US" sz="2000" dirty="0" err="1"/>
              <a:t>tahun</a:t>
            </a:r>
            <a:r>
              <a:rPr lang="en-US" sz="2000" dirty="0"/>
              <a:t> lulus</a:t>
            </a:r>
          </a:p>
          <a:p>
            <a:pPr>
              <a:buFontTx/>
              <a:buChar char="-"/>
            </a:pPr>
            <a:r>
              <a:rPr lang="en-US" sz="2000" dirty="0"/>
              <a:t>Digit 3 - 10 = </a:t>
            </a:r>
            <a:r>
              <a:rPr lang="en-US" sz="2000" dirty="0" err="1"/>
              <a:t>nomor</a:t>
            </a:r>
            <a:r>
              <a:rPr lang="en-US" sz="2000" dirty="0"/>
              <a:t> </a:t>
            </a:r>
            <a:r>
              <a:rPr lang="en-US" sz="2000" dirty="0" err="1"/>
              <a:t>urut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NIM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diingat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identitas</a:t>
            </a:r>
            <a:r>
              <a:rPr lang="en-US" sz="2000" dirty="0"/>
              <a:t> mahasiswa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perkuliahan</a:t>
            </a:r>
            <a:r>
              <a:rPr lang="en-US" sz="2000" dirty="0"/>
              <a:t> dan </a:t>
            </a:r>
            <a:r>
              <a:rPr lang="en-US" sz="2000" dirty="0" err="1"/>
              <a:t>administrasi</a:t>
            </a:r>
            <a:r>
              <a:rPr lang="en-US" sz="2000" dirty="0"/>
              <a:t> </a:t>
            </a:r>
            <a:r>
              <a:rPr lang="en-US" sz="2000" dirty="0" err="1"/>
              <a:t>kampus</a:t>
            </a:r>
            <a:endParaRPr lang="en-US" sz="2000" dirty="0"/>
          </a:p>
          <a:p>
            <a:r>
              <a:rPr lang="en-US" sz="2000" dirty="0"/>
              <a:t>Digit 1 </a:t>
            </a:r>
            <a:r>
              <a:rPr lang="en-US" sz="2000" dirty="0" err="1"/>
              <a:t>dan</a:t>
            </a:r>
            <a:r>
              <a:rPr lang="en-US" sz="2000" dirty="0"/>
              <a:t> 2 </a:t>
            </a:r>
            <a:r>
              <a:rPr lang="en-US" sz="2000" dirty="0" err="1"/>
              <a:t>mengingatkan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tahun</a:t>
            </a:r>
            <a:r>
              <a:rPr lang="en-US" sz="2000" dirty="0"/>
              <a:t> lulus </a:t>
            </a:r>
            <a:r>
              <a:rPr lang="en-US" sz="2000" dirty="0" err="1"/>
              <a:t>tepat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mhs</a:t>
            </a:r>
            <a:r>
              <a:rPr lang="en-US" sz="2000" dirty="0"/>
              <a:t> </a:t>
            </a:r>
          </a:p>
          <a:p>
            <a:pPr lvl="3"/>
            <a:r>
              <a:rPr lang="en-US" sz="1600" dirty="0"/>
              <a:t>SMA -&gt; S1 </a:t>
            </a:r>
            <a:r>
              <a:rPr lang="en-US" sz="1600" dirty="0" err="1"/>
              <a:t>Tahun</a:t>
            </a:r>
            <a:r>
              <a:rPr lang="en-US" sz="1600" dirty="0"/>
              <a:t> 2023/2024 </a:t>
            </a:r>
          </a:p>
          <a:p>
            <a:pPr lvl="3"/>
            <a:r>
              <a:rPr lang="en-US" sz="1600" dirty="0"/>
              <a:t>D3    -&gt; S1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/>
              <a:t>2021/2022 </a:t>
            </a:r>
            <a:endParaRPr lang="en-US" sz="16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graphicFrame>
        <p:nvGraphicFramePr>
          <p:cNvPr id="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70193"/>
              </p:ext>
            </p:extLst>
          </p:nvPr>
        </p:nvGraphicFramePr>
        <p:xfrm>
          <a:off x="3595682" y="3048000"/>
          <a:ext cx="4405318" cy="942975"/>
        </p:xfrm>
        <a:graphic>
          <a:graphicData uri="http://schemas.openxmlformats.org/drawingml/2006/table">
            <a:tbl>
              <a:tblPr/>
              <a:tblGrid>
                <a:gridCol w="133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Contoh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 :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 2400456872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4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Artinya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 :</a:t>
                      </a:r>
                    </a:p>
                  </a:txBody>
                  <a:tcPr marL="9525" marR="9525" marT="9525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24 – target rata tahun lulus </a:t>
                      </a:r>
                      <a:r>
                        <a:rPr kumimoji="0" lang="fi-FI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 20</a:t>
                      </a:r>
                      <a:r>
                        <a:rPr kumimoji="0" lang="fi-FI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24</a:t>
                      </a:r>
                      <a:endParaRPr kumimoji="0" lang="fi-FI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00456872 - No.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urut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Binusian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Pembelajaran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Kegiatan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Pembelajaran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AutoShape 1">
            <a:extLst>
              <a:ext uri="{FF2B5EF4-FFF2-40B4-BE49-F238E27FC236}">
                <a16:creationId xmlns:a16="http://schemas.microsoft.com/office/drawing/2014/main" id="{59A8D7DE-87BF-AF45-8CE8-5DB83EE9081B}"/>
              </a:ext>
            </a:extLst>
          </p:cNvPr>
          <p:cNvSpPr>
            <a:spLocks/>
          </p:cNvSpPr>
          <p:nvPr/>
        </p:nvSpPr>
        <p:spPr bwMode="auto">
          <a:xfrm>
            <a:off x="1066800" y="2133600"/>
            <a:ext cx="1857389" cy="6831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815" y="0"/>
                </a:moveTo>
                <a:cubicBezTo>
                  <a:pt x="365" y="0"/>
                  <a:pt x="0" y="2085"/>
                  <a:pt x="0" y="4657"/>
                </a:cubicBezTo>
                <a:lnTo>
                  <a:pt x="0" y="14818"/>
                </a:lnTo>
                <a:cubicBezTo>
                  <a:pt x="0" y="17390"/>
                  <a:pt x="365" y="19476"/>
                  <a:pt x="815" y="19476"/>
                </a:cubicBezTo>
                <a:lnTo>
                  <a:pt x="10739" y="19476"/>
                </a:lnTo>
                <a:lnTo>
                  <a:pt x="11109" y="21599"/>
                </a:lnTo>
                <a:lnTo>
                  <a:pt x="11479" y="19476"/>
                </a:lnTo>
                <a:lnTo>
                  <a:pt x="20784" y="19476"/>
                </a:lnTo>
                <a:cubicBezTo>
                  <a:pt x="21234" y="19476"/>
                  <a:pt x="21600" y="17390"/>
                  <a:pt x="21600" y="14818"/>
                </a:cubicBezTo>
                <a:lnTo>
                  <a:pt x="21600" y="4657"/>
                </a:lnTo>
                <a:cubicBezTo>
                  <a:pt x="21599" y="2085"/>
                  <a:pt x="21234" y="0"/>
                  <a:pt x="20784" y="0"/>
                </a:cubicBezTo>
                <a:lnTo>
                  <a:pt x="815" y="0"/>
                </a:lnTo>
                <a:close/>
              </a:path>
            </a:pathLst>
          </a:custGeom>
          <a:solidFill>
            <a:srgbClr val="FDAA29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98" dirty="0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TAHUN  1</a:t>
            </a:r>
          </a:p>
        </p:txBody>
      </p:sp>
      <p:sp>
        <p:nvSpPr>
          <p:cNvPr id="28" name="AutoShape 1">
            <a:extLst>
              <a:ext uri="{FF2B5EF4-FFF2-40B4-BE49-F238E27FC236}">
                <a16:creationId xmlns:a16="http://schemas.microsoft.com/office/drawing/2014/main" id="{AB563DA1-2663-944F-A5DF-E2077442E0CC}"/>
              </a:ext>
            </a:extLst>
          </p:cNvPr>
          <p:cNvSpPr>
            <a:spLocks/>
          </p:cNvSpPr>
          <p:nvPr/>
        </p:nvSpPr>
        <p:spPr bwMode="auto">
          <a:xfrm>
            <a:off x="2995627" y="2133600"/>
            <a:ext cx="1857389" cy="6831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815" y="0"/>
                </a:moveTo>
                <a:cubicBezTo>
                  <a:pt x="365" y="0"/>
                  <a:pt x="0" y="2085"/>
                  <a:pt x="0" y="4657"/>
                </a:cubicBezTo>
                <a:lnTo>
                  <a:pt x="0" y="14818"/>
                </a:lnTo>
                <a:cubicBezTo>
                  <a:pt x="0" y="17390"/>
                  <a:pt x="365" y="19476"/>
                  <a:pt x="815" y="19476"/>
                </a:cubicBezTo>
                <a:lnTo>
                  <a:pt x="10739" y="19476"/>
                </a:lnTo>
                <a:lnTo>
                  <a:pt x="11109" y="21599"/>
                </a:lnTo>
                <a:lnTo>
                  <a:pt x="11479" y="19476"/>
                </a:lnTo>
                <a:lnTo>
                  <a:pt x="20784" y="19476"/>
                </a:lnTo>
                <a:cubicBezTo>
                  <a:pt x="21234" y="19476"/>
                  <a:pt x="21600" y="17390"/>
                  <a:pt x="21600" y="14818"/>
                </a:cubicBezTo>
                <a:lnTo>
                  <a:pt x="21600" y="4657"/>
                </a:lnTo>
                <a:cubicBezTo>
                  <a:pt x="21599" y="2085"/>
                  <a:pt x="21234" y="0"/>
                  <a:pt x="20784" y="0"/>
                </a:cubicBezTo>
                <a:lnTo>
                  <a:pt x="815" y="0"/>
                </a:lnTo>
                <a:close/>
              </a:path>
            </a:pathLst>
          </a:custGeom>
          <a:solidFill>
            <a:srgbClr val="FDAA29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98" dirty="0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TAHUN  2</a:t>
            </a:r>
          </a:p>
        </p:txBody>
      </p:sp>
      <p:sp>
        <p:nvSpPr>
          <p:cNvPr id="35" name="AutoShape 1">
            <a:extLst>
              <a:ext uri="{FF2B5EF4-FFF2-40B4-BE49-F238E27FC236}">
                <a16:creationId xmlns:a16="http://schemas.microsoft.com/office/drawing/2014/main" id="{FB3A7BCD-D615-C44F-9B4D-6143279714F8}"/>
              </a:ext>
            </a:extLst>
          </p:cNvPr>
          <p:cNvSpPr>
            <a:spLocks/>
          </p:cNvSpPr>
          <p:nvPr/>
        </p:nvSpPr>
        <p:spPr bwMode="auto">
          <a:xfrm>
            <a:off x="4924453" y="2133600"/>
            <a:ext cx="1857389" cy="6831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815" y="0"/>
                </a:moveTo>
                <a:cubicBezTo>
                  <a:pt x="365" y="0"/>
                  <a:pt x="0" y="2085"/>
                  <a:pt x="0" y="4657"/>
                </a:cubicBezTo>
                <a:lnTo>
                  <a:pt x="0" y="14818"/>
                </a:lnTo>
                <a:cubicBezTo>
                  <a:pt x="0" y="17390"/>
                  <a:pt x="365" y="19476"/>
                  <a:pt x="815" y="19476"/>
                </a:cubicBezTo>
                <a:lnTo>
                  <a:pt x="10739" y="19476"/>
                </a:lnTo>
                <a:lnTo>
                  <a:pt x="11109" y="21599"/>
                </a:lnTo>
                <a:lnTo>
                  <a:pt x="11479" y="19476"/>
                </a:lnTo>
                <a:lnTo>
                  <a:pt x="20784" y="19476"/>
                </a:lnTo>
                <a:cubicBezTo>
                  <a:pt x="21234" y="19476"/>
                  <a:pt x="21600" y="17390"/>
                  <a:pt x="21600" y="14818"/>
                </a:cubicBezTo>
                <a:lnTo>
                  <a:pt x="21600" y="4657"/>
                </a:lnTo>
                <a:cubicBezTo>
                  <a:pt x="21599" y="2085"/>
                  <a:pt x="21234" y="0"/>
                  <a:pt x="20784" y="0"/>
                </a:cubicBezTo>
                <a:lnTo>
                  <a:pt x="815" y="0"/>
                </a:lnTo>
                <a:close/>
              </a:path>
            </a:pathLst>
          </a:custGeom>
          <a:solidFill>
            <a:srgbClr val="FDAA29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98" dirty="0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TAHUN  3</a:t>
            </a:r>
          </a:p>
        </p:txBody>
      </p:sp>
      <p:sp>
        <p:nvSpPr>
          <p:cNvPr id="39" name="AutoShape 1">
            <a:extLst>
              <a:ext uri="{FF2B5EF4-FFF2-40B4-BE49-F238E27FC236}">
                <a16:creationId xmlns:a16="http://schemas.microsoft.com/office/drawing/2014/main" id="{849F07DA-C63D-1C47-BBD7-74ECB89DBF89}"/>
              </a:ext>
            </a:extLst>
          </p:cNvPr>
          <p:cNvSpPr>
            <a:spLocks/>
          </p:cNvSpPr>
          <p:nvPr/>
        </p:nvSpPr>
        <p:spPr bwMode="auto">
          <a:xfrm>
            <a:off x="6843757" y="2133600"/>
            <a:ext cx="1857389" cy="6831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815" y="0"/>
                </a:moveTo>
                <a:cubicBezTo>
                  <a:pt x="365" y="0"/>
                  <a:pt x="0" y="2085"/>
                  <a:pt x="0" y="4657"/>
                </a:cubicBezTo>
                <a:lnTo>
                  <a:pt x="0" y="14818"/>
                </a:lnTo>
                <a:cubicBezTo>
                  <a:pt x="0" y="17390"/>
                  <a:pt x="365" y="19476"/>
                  <a:pt x="815" y="19476"/>
                </a:cubicBezTo>
                <a:lnTo>
                  <a:pt x="10739" y="19476"/>
                </a:lnTo>
                <a:lnTo>
                  <a:pt x="11109" y="21599"/>
                </a:lnTo>
                <a:lnTo>
                  <a:pt x="11479" y="19476"/>
                </a:lnTo>
                <a:lnTo>
                  <a:pt x="20784" y="19476"/>
                </a:lnTo>
                <a:cubicBezTo>
                  <a:pt x="21234" y="19476"/>
                  <a:pt x="21600" y="17390"/>
                  <a:pt x="21600" y="14818"/>
                </a:cubicBezTo>
                <a:lnTo>
                  <a:pt x="21600" y="4657"/>
                </a:lnTo>
                <a:cubicBezTo>
                  <a:pt x="21599" y="2085"/>
                  <a:pt x="21234" y="0"/>
                  <a:pt x="20784" y="0"/>
                </a:cubicBezTo>
                <a:lnTo>
                  <a:pt x="815" y="0"/>
                </a:lnTo>
                <a:close/>
              </a:path>
            </a:pathLst>
          </a:custGeom>
          <a:solidFill>
            <a:srgbClr val="FDAA29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98" dirty="0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TAHUN  4</a:t>
            </a:r>
          </a:p>
        </p:txBody>
      </p:sp>
      <p:sp>
        <p:nvSpPr>
          <p:cNvPr id="40" name="AutoShape 1">
            <a:extLst>
              <a:ext uri="{FF2B5EF4-FFF2-40B4-BE49-F238E27FC236}">
                <a16:creationId xmlns:a16="http://schemas.microsoft.com/office/drawing/2014/main" id="{C69D281A-6D51-F747-8C26-2CD1931DB7A9}"/>
              </a:ext>
            </a:extLst>
          </p:cNvPr>
          <p:cNvSpPr>
            <a:spLocks/>
          </p:cNvSpPr>
          <p:nvPr/>
        </p:nvSpPr>
        <p:spPr bwMode="auto">
          <a:xfrm>
            <a:off x="2924189" y="3062683"/>
            <a:ext cx="1857389" cy="6831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815" y="0"/>
                </a:moveTo>
                <a:cubicBezTo>
                  <a:pt x="365" y="0"/>
                  <a:pt x="0" y="2085"/>
                  <a:pt x="0" y="4657"/>
                </a:cubicBezTo>
                <a:lnTo>
                  <a:pt x="0" y="14818"/>
                </a:lnTo>
                <a:cubicBezTo>
                  <a:pt x="0" y="17390"/>
                  <a:pt x="365" y="19476"/>
                  <a:pt x="815" y="19476"/>
                </a:cubicBezTo>
                <a:lnTo>
                  <a:pt x="10739" y="19476"/>
                </a:lnTo>
                <a:lnTo>
                  <a:pt x="11109" y="21599"/>
                </a:lnTo>
                <a:lnTo>
                  <a:pt x="11479" y="19476"/>
                </a:lnTo>
                <a:lnTo>
                  <a:pt x="20784" y="19476"/>
                </a:lnTo>
                <a:cubicBezTo>
                  <a:pt x="21234" y="19476"/>
                  <a:pt x="21600" y="17390"/>
                  <a:pt x="21600" y="14818"/>
                </a:cubicBezTo>
                <a:lnTo>
                  <a:pt x="21600" y="4657"/>
                </a:lnTo>
                <a:cubicBezTo>
                  <a:pt x="21599" y="2085"/>
                  <a:pt x="21234" y="0"/>
                  <a:pt x="20784" y="0"/>
                </a:cubicBezTo>
                <a:lnTo>
                  <a:pt x="815" y="0"/>
                </a:lnTo>
                <a:close/>
              </a:path>
            </a:pathLst>
          </a:custGeom>
          <a:solidFill>
            <a:srgbClr val="92D050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98" dirty="0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SEMESTER 1</a:t>
            </a:r>
          </a:p>
        </p:txBody>
      </p:sp>
      <p:sp>
        <p:nvSpPr>
          <p:cNvPr id="41" name="AutoShape 1">
            <a:extLst>
              <a:ext uri="{FF2B5EF4-FFF2-40B4-BE49-F238E27FC236}">
                <a16:creationId xmlns:a16="http://schemas.microsoft.com/office/drawing/2014/main" id="{DDE8CD0E-D4A5-0248-9D81-44E3EC71BC22}"/>
              </a:ext>
            </a:extLst>
          </p:cNvPr>
          <p:cNvSpPr>
            <a:spLocks/>
          </p:cNvSpPr>
          <p:nvPr/>
        </p:nvSpPr>
        <p:spPr bwMode="auto">
          <a:xfrm>
            <a:off x="4862538" y="3064789"/>
            <a:ext cx="1857389" cy="6831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815" y="0"/>
                </a:moveTo>
                <a:cubicBezTo>
                  <a:pt x="365" y="0"/>
                  <a:pt x="0" y="2085"/>
                  <a:pt x="0" y="4657"/>
                </a:cubicBezTo>
                <a:lnTo>
                  <a:pt x="0" y="14818"/>
                </a:lnTo>
                <a:cubicBezTo>
                  <a:pt x="0" y="17390"/>
                  <a:pt x="365" y="19476"/>
                  <a:pt x="815" y="19476"/>
                </a:cubicBezTo>
                <a:lnTo>
                  <a:pt x="10739" y="19476"/>
                </a:lnTo>
                <a:lnTo>
                  <a:pt x="11109" y="21599"/>
                </a:lnTo>
                <a:lnTo>
                  <a:pt x="11479" y="19476"/>
                </a:lnTo>
                <a:lnTo>
                  <a:pt x="20784" y="19476"/>
                </a:lnTo>
                <a:cubicBezTo>
                  <a:pt x="21234" y="19476"/>
                  <a:pt x="21600" y="17390"/>
                  <a:pt x="21600" y="14818"/>
                </a:cubicBezTo>
                <a:lnTo>
                  <a:pt x="21600" y="4657"/>
                </a:lnTo>
                <a:cubicBezTo>
                  <a:pt x="21599" y="2085"/>
                  <a:pt x="21234" y="0"/>
                  <a:pt x="20784" y="0"/>
                </a:cubicBezTo>
                <a:lnTo>
                  <a:pt x="815" y="0"/>
                </a:lnTo>
                <a:close/>
              </a:path>
            </a:pathLst>
          </a:custGeom>
          <a:solidFill>
            <a:srgbClr val="92D050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98" dirty="0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SEMESTER 2</a:t>
            </a:r>
          </a:p>
        </p:txBody>
      </p:sp>
      <p:sp>
        <p:nvSpPr>
          <p:cNvPr id="42" name="AutoShape 1">
            <a:extLst>
              <a:ext uri="{FF2B5EF4-FFF2-40B4-BE49-F238E27FC236}">
                <a16:creationId xmlns:a16="http://schemas.microsoft.com/office/drawing/2014/main" id="{58B7DA21-D76C-5E4E-A267-DA418DF777A6}"/>
              </a:ext>
            </a:extLst>
          </p:cNvPr>
          <p:cNvSpPr>
            <a:spLocks/>
          </p:cNvSpPr>
          <p:nvPr/>
        </p:nvSpPr>
        <p:spPr bwMode="auto">
          <a:xfrm>
            <a:off x="2943211" y="3991766"/>
            <a:ext cx="1838367" cy="6831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815" y="0"/>
                </a:moveTo>
                <a:cubicBezTo>
                  <a:pt x="365" y="0"/>
                  <a:pt x="0" y="2085"/>
                  <a:pt x="0" y="4657"/>
                </a:cubicBezTo>
                <a:lnTo>
                  <a:pt x="0" y="14818"/>
                </a:lnTo>
                <a:cubicBezTo>
                  <a:pt x="0" y="17390"/>
                  <a:pt x="365" y="19476"/>
                  <a:pt x="815" y="19476"/>
                </a:cubicBezTo>
                <a:lnTo>
                  <a:pt x="10739" y="19476"/>
                </a:lnTo>
                <a:lnTo>
                  <a:pt x="11109" y="21599"/>
                </a:lnTo>
                <a:lnTo>
                  <a:pt x="11479" y="19476"/>
                </a:lnTo>
                <a:lnTo>
                  <a:pt x="20784" y="19476"/>
                </a:lnTo>
                <a:cubicBezTo>
                  <a:pt x="21234" y="19476"/>
                  <a:pt x="21600" y="17390"/>
                  <a:pt x="21600" y="14818"/>
                </a:cubicBezTo>
                <a:lnTo>
                  <a:pt x="21600" y="4657"/>
                </a:lnTo>
                <a:cubicBezTo>
                  <a:pt x="21599" y="2085"/>
                  <a:pt x="21234" y="0"/>
                  <a:pt x="20784" y="0"/>
                </a:cubicBezTo>
                <a:lnTo>
                  <a:pt x="815" y="0"/>
                </a:lnTo>
                <a:close/>
              </a:path>
            </a:pathLst>
          </a:custGeom>
          <a:solidFill>
            <a:srgbClr val="00FDFF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98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PERIODE 1</a:t>
            </a:r>
          </a:p>
        </p:txBody>
      </p:sp>
      <p:sp>
        <p:nvSpPr>
          <p:cNvPr id="43" name="AutoShape 1">
            <a:extLst>
              <a:ext uri="{FF2B5EF4-FFF2-40B4-BE49-F238E27FC236}">
                <a16:creationId xmlns:a16="http://schemas.microsoft.com/office/drawing/2014/main" id="{A65FFAB3-E108-D246-AECD-CA75009877AF}"/>
              </a:ext>
            </a:extLst>
          </p:cNvPr>
          <p:cNvSpPr>
            <a:spLocks/>
          </p:cNvSpPr>
          <p:nvPr/>
        </p:nvSpPr>
        <p:spPr bwMode="auto">
          <a:xfrm>
            <a:off x="4848211" y="3976510"/>
            <a:ext cx="1857389" cy="6831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815" y="0"/>
                </a:moveTo>
                <a:cubicBezTo>
                  <a:pt x="365" y="0"/>
                  <a:pt x="0" y="2085"/>
                  <a:pt x="0" y="4657"/>
                </a:cubicBezTo>
                <a:lnTo>
                  <a:pt x="0" y="14818"/>
                </a:lnTo>
                <a:cubicBezTo>
                  <a:pt x="0" y="17390"/>
                  <a:pt x="365" y="19476"/>
                  <a:pt x="815" y="19476"/>
                </a:cubicBezTo>
                <a:lnTo>
                  <a:pt x="10739" y="19476"/>
                </a:lnTo>
                <a:lnTo>
                  <a:pt x="11109" y="21599"/>
                </a:lnTo>
                <a:lnTo>
                  <a:pt x="11479" y="19476"/>
                </a:lnTo>
                <a:lnTo>
                  <a:pt x="20784" y="19476"/>
                </a:lnTo>
                <a:cubicBezTo>
                  <a:pt x="21234" y="19476"/>
                  <a:pt x="21600" y="17390"/>
                  <a:pt x="21600" y="14818"/>
                </a:cubicBezTo>
                <a:lnTo>
                  <a:pt x="21600" y="4657"/>
                </a:lnTo>
                <a:cubicBezTo>
                  <a:pt x="21599" y="2085"/>
                  <a:pt x="21234" y="0"/>
                  <a:pt x="20784" y="0"/>
                </a:cubicBezTo>
                <a:lnTo>
                  <a:pt x="815" y="0"/>
                </a:lnTo>
                <a:close/>
              </a:path>
            </a:pathLst>
          </a:custGeom>
          <a:solidFill>
            <a:srgbClr val="00FDFF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98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PERIODE 2</a:t>
            </a:r>
          </a:p>
        </p:txBody>
      </p:sp>
      <p:sp>
        <p:nvSpPr>
          <p:cNvPr id="44" name="AutoShape 1">
            <a:extLst>
              <a:ext uri="{FF2B5EF4-FFF2-40B4-BE49-F238E27FC236}">
                <a16:creationId xmlns:a16="http://schemas.microsoft.com/office/drawing/2014/main" id="{22DA2CF7-05E8-B547-BF59-EF053FB0EFD2}"/>
              </a:ext>
            </a:extLst>
          </p:cNvPr>
          <p:cNvSpPr>
            <a:spLocks/>
          </p:cNvSpPr>
          <p:nvPr/>
        </p:nvSpPr>
        <p:spPr bwMode="auto">
          <a:xfrm>
            <a:off x="1962113" y="5181600"/>
            <a:ext cx="1857389" cy="6831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815" y="0"/>
                </a:moveTo>
                <a:cubicBezTo>
                  <a:pt x="365" y="0"/>
                  <a:pt x="0" y="2085"/>
                  <a:pt x="0" y="4657"/>
                </a:cubicBezTo>
                <a:lnTo>
                  <a:pt x="0" y="14818"/>
                </a:lnTo>
                <a:cubicBezTo>
                  <a:pt x="0" y="17390"/>
                  <a:pt x="365" y="19476"/>
                  <a:pt x="815" y="19476"/>
                </a:cubicBezTo>
                <a:lnTo>
                  <a:pt x="10739" y="19476"/>
                </a:lnTo>
                <a:lnTo>
                  <a:pt x="11109" y="21599"/>
                </a:lnTo>
                <a:lnTo>
                  <a:pt x="11479" y="19476"/>
                </a:lnTo>
                <a:lnTo>
                  <a:pt x="20784" y="19476"/>
                </a:lnTo>
                <a:cubicBezTo>
                  <a:pt x="21234" y="19476"/>
                  <a:pt x="21600" y="17390"/>
                  <a:pt x="21600" y="14818"/>
                </a:cubicBezTo>
                <a:lnTo>
                  <a:pt x="21600" y="4657"/>
                </a:lnTo>
                <a:cubicBezTo>
                  <a:pt x="21599" y="2085"/>
                  <a:pt x="21234" y="0"/>
                  <a:pt x="20784" y="0"/>
                </a:cubicBezTo>
                <a:lnTo>
                  <a:pt x="815" y="0"/>
                </a:lnTo>
                <a:close/>
              </a:path>
            </a:pathLst>
          </a:custGeom>
          <a:solidFill>
            <a:srgbClr val="FFC000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98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MATAKULIAH 1</a:t>
            </a:r>
          </a:p>
        </p:txBody>
      </p:sp>
      <p:sp>
        <p:nvSpPr>
          <p:cNvPr id="45" name="AutoShape 1">
            <a:extLst>
              <a:ext uri="{FF2B5EF4-FFF2-40B4-BE49-F238E27FC236}">
                <a16:creationId xmlns:a16="http://schemas.microsoft.com/office/drawing/2014/main" id="{68561EE0-E4F9-BE40-A484-637F27652324}"/>
              </a:ext>
            </a:extLst>
          </p:cNvPr>
          <p:cNvSpPr>
            <a:spLocks/>
          </p:cNvSpPr>
          <p:nvPr/>
        </p:nvSpPr>
        <p:spPr bwMode="auto">
          <a:xfrm>
            <a:off x="3900462" y="5181600"/>
            <a:ext cx="1857389" cy="6831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815" y="0"/>
                </a:moveTo>
                <a:cubicBezTo>
                  <a:pt x="365" y="0"/>
                  <a:pt x="0" y="2085"/>
                  <a:pt x="0" y="4657"/>
                </a:cubicBezTo>
                <a:lnTo>
                  <a:pt x="0" y="14818"/>
                </a:lnTo>
                <a:cubicBezTo>
                  <a:pt x="0" y="17390"/>
                  <a:pt x="365" y="19476"/>
                  <a:pt x="815" y="19476"/>
                </a:cubicBezTo>
                <a:lnTo>
                  <a:pt x="10739" y="19476"/>
                </a:lnTo>
                <a:lnTo>
                  <a:pt x="11109" y="21599"/>
                </a:lnTo>
                <a:lnTo>
                  <a:pt x="11479" y="19476"/>
                </a:lnTo>
                <a:lnTo>
                  <a:pt x="20784" y="19476"/>
                </a:lnTo>
                <a:cubicBezTo>
                  <a:pt x="21234" y="19476"/>
                  <a:pt x="21600" y="17390"/>
                  <a:pt x="21600" y="14818"/>
                </a:cubicBezTo>
                <a:lnTo>
                  <a:pt x="21600" y="4657"/>
                </a:lnTo>
                <a:cubicBezTo>
                  <a:pt x="21599" y="2085"/>
                  <a:pt x="21234" y="0"/>
                  <a:pt x="20784" y="0"/>
                </a:cubicBezTo>
                <a:lnTo>
                  <a:pt x="815" y="0"/>
                </a:lnTo>
                <a:close/>
              </a:path>
            </a:pathLst>
          </a:custGeom>
          <a:solidFill>
            <a:srgbClr val="FFC000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98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MATAKULIAH 2</a:t>
            </a:r>
          </a:p>
        </p:txBody>
      </p:sp>
      <p:sp>
        <p:nvSpPr>
          <p:cNvPr id="46" name="AutoShape 1">
            <a:extLst>
              <a:ext uri="{FF2B5EF4-FFF2-40B4-BE49-F238E27FC236}">
                <a16:creationId xmlns:a16="http://schemas.microsoft.com/office/drawing/2014/main" id="{E958C2A9-8FE7-DF43-A94D-74BF07B30A64}"/>
              </a:ext>
            </a:extLst>
          </p:cNvPr>
          <p:cNvSpPr>
            <a:spLocks/>
          </p:cNvSpPr>
          <p:nvPr/>
        </p:nvSpPr>
        <p:spPr bwMode="auto">
          <a:xfrm>
            <a:off x="5838811" y="5181600"/>
            <a:ext cx="1857389" cy="6831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815" y="0"/>
                </a:moveTo>
                <a:cubicBezTo>
                  <a:pt x="365" y="0"/>
                  <a:pt x="0" y="2085"/>
                  <a:pt x="0" y="4657"/>
                </a:cubicBezTo>
                <a:lnTo>
                  <a:pt x="0" y="14818"/>
                </a:lnTo>
                <a:cubicBezTo>
                  <a:pt x="0" y="17390"/>
                  <a:pt x="365" y="19476"/>
                  <a:pt x="815" y="19476"/>
                </a:cubicBezTo>
                <a:lnTo>
                  <a:pt x="10739" y="19476"/>
                </a:lnTo>
                <a:lnTo>
                  <a:pt x="11109" y="21599"/>
                </a:lnTo>
                <a:lnTo>
                  <a:pt x="11479" y="19476"/>
                </a:lnTo>
                <a:lnTo>
                  <a:pt x="20784" y="19476"/>
                </a:lnTo>
                <a:cubicBezTo>
                  <a:pt x="21234" y="19476"/>
                  <a:pt x="21600" y="17390"/>
                  <a:pt x="21600" y="14818"/>
                </a:cubicBezTo>
                <a:lnTo>
                  <a:pt x="21600" y="4657"/>
                </a:lnTo>
                <a:cubicBezTo>
                  <a:pt x="21599" y="2085"/>
                  <a:pt x="21234" y="0"/>
                  <a:pt x="20784" y="0"/>
                </a:cubicBezTo>
                <a:lnTo>
                  <a:pt x="815" y="0"/>
                </a:lnTo>
                <a:close/>
              </a:path>
            </a:pathLst>
          </a:custGeom>
          <a:solidFill>
            <a:srgbClr val="FFC000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98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MATAKULIAH 3</a:t>
            </a:r>
          </a:p>
        </p:txBody>
      </p:sp>
    </p:spTree>
    <p:extLst>
      <p:ext uri="{BB962C8B-B14F-4D97-AF65-F5344CB8AC3E}">
        <p14:creationId xmlns:p14="http://schemas.microsoft.com/office/powerpoint/2010/main" val="31349475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8.33333E-7 3.7037E-7 L 0.3125 0.0057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25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.10938 0.00116 " pathEditMode="relative" ptsTypes="AA">
                                      <p:cBhvr>
                                        <p:cTn id="4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5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50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2.96296E-6 L 0.10781 0.0016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8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>
            <a:extLst>
              <a:ext uri="{FF2B5EF4-FFF2-40B4-BE49-F238E27FC236}">
                <a16:creationId xmlns:a16="http://schemas.microsoft.com/office/drawing/2014/main" id="{CC8CC213-4001-3944-9FF6-D3E35D0D8C14}"/>
              </a:ext>
            </a:extLst>
          </p:cNvPr>
          <p:cNvSpPr>
            <a:spLocks/>
          </p:cNvSpPr>
          <p:nvPr/>
        </p:nvSpPr>
        <p:spPr bwMode="auto">
          <a:xfrm>
            <a:off x="3510507" y="1817554"/>
            <a:ext cx="3341968" cy="6831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815" y="0"/>
                </a:moveTo>
                <a:cubicBezTo>
                  <a:pt x="365" y="0"/>
                  <a:pt x="0" y="2085"/>
                  <a:pt x="0" y="4657"/>
                </a:cubicBezTo>
                <a:lnTo>
                  <a:pt x="0" y="14818"/>
                </a:lnTo>
                <a:cubicBezTo>
                  <a:pt x="0" y="17390"/>
                  <a:pt x="365" y="19476"/>
                  <a:pt x="815" y="19476"/>
                </a:cubicBezTo>
                <a:lnTo>
                  <a:pt x="10739" y="19476"/>
                </a:lnTo>
                <a:lnTo>
                  <a:pt x="11109" y="21599"/>
                </a:lnTo>
                <a:lnTo>
                  <a:pt x="11479" y="19476"/>
                </a:lnTo>
                <a:lnTo>
                  <a:pt x="20784" y="19476"/>
                </a:lnTo>
                <a:cubicBezTo>
                  <a:pt x="21234" y="19476"/>
                  <a:pt x="21600" y="17390"/>
                  <a:pt x="21600" y="14818"/>
                </a:cubicBezTo>
                <a:lnTo>
                  <a:pt x="21600" y="4657"/>
                </a:lnTo>
                <a:cubicBezTo>
                  <a:pt x="21599" y="2085"/>
                  <a:pt x="21234" y="0"/>
                  <a:pt x="20784" y="0"/>
                </a:cubicBezTo>
                <a:lnTo>
                  <a:pt x="815" y="0"/>
                </a:lnTo>
                <a:close/>
              </a:path>
            </a:pathLst>
          </a:custGeom>
          <a:solidFill>
            <a:srgbClr val="FDAA29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endParaRPr lang="en-US" altLang="en-US" sz="1898">
              <a:solidFill>
                <a:srgbClr val="FFFFFF"/>
              </a:solidFill>
              <a:latin typeface="Gill Sans Light" charset="0"/>
              <a:ea typeface="Gill Sans Light" charset="0"/>
              <a:cs typeface="Gill Sans Light" charset="0"/>
              <a:sym typeface="Gill Sans Light" charset="0"/>
            </a:endParaRPr>
          </a:p>
        </p:txBody>
      </p:sp>
      <p:sp>
        <p:nvSpPr>
          <p:cNvPr id="54" name="AutoShape 64">
            <a:extLst>
              <a:ext uri="{FF2B5EF4-FFF2-40B4-BE49-F238E27FC236}">
                <a16:creationId xmlns:a16="http://schemas.microsoft.com/office/drawing/2014/main" id="{45862DF8-1634-584E-B79E-F250322FDEFA}"/>
              </a:ext>
            </a:extLst>
          </p:cNvPr>
          <p:cNvSpPr>
            <a:spLocks/>
          </p:cNvSpPr>
          <p:nvPr/>
        </p:nvSpPr>
        <p:spPr bwMode="auto">
          <a:xfrm>
            <a:off x="3697955" y="2596756"/>
            <a:ext cx="965243" cy="96440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00A3D7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4219" dirty="0">
                <a:solidFill>
                  <a:srgbClr val="FFFFFF"/>
                </a:solidFill>
                <a:latin typeface="Roboto" charset="0"/>
                <a:sym typeface="Roboto" charset="0"/>
              </a:rPr>
              <a:t>4</a:t>
            </a:r>
            <a:endParaRPr lang="en-US" altLang="en-US" sz="633" dirty="0"/>
          </a:p>
        </p:txBody>
      </p:sp>
      <p:sp>
        <p:nvSpPr>
          <p:cNvPr id="55" name="AutoShape 65">
            <a:extLst>
              <a:ext uri="{FF2B5EF4-FFF2-40B4-BE49-F238E27FC236}">
                <a16:creationId xmlns:a16="http://schemas.microsoft.com/office/drawing/2014/main" id="{2CC6088A-1AD7-904B-AD9C-91D611168975}"/>
              </a:ext>
            </a:extLst>
          </p:cNvPr>
          <p:cNvSpPr>
            <a:spLocks/>
          </p:cNvSpPr>
          <p:nvPr/>
        </p:nvSpPr>
        <p:spPr bwMode="auto">
          <a:xfrm>
            <a:off x="3365335" y="3592781"/>
            <a:ext cx="1634133" cy="3951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/>
          <a:lstStyle/>
          <a:p>
            <a:pPr algn="ctr">
              <a:lnSpc>
                <a:spcPct val="80000"/>
              </a:lnSpc>
            </a:pPr>
            <a:endParaRPr lang="en-US" altLang="en-US" sz="1265" b="1" dirty="0">
              <a:solidFill>
                <a:srgbClr val="606060"/>
              </a:solidFill>
              <a:latin typeface="Roboto" charset="0"/>
              <a:ea typeface="Roboto" charset="0"/>
              <a:cs typeface="Roboto" charset="0"/>
              <a:sym typeface="Roboto" charset="0"/>
            </a:endParaRPr>
          </a:p>
          <a:p>
            <a:pPr algn="ctr">
              <a:lnSpc>
                <a:spcPct val="80000"/>
              </a:lnSpc>
            </a:pPr>
            <a:r>
              <a:rPr lang="en-US" altLang="en-US" sz="1265" b="1" dirty="0">
                <a:solidFill>
                  <a:srgbClr val="606060"/>
                </a:solidFill>
                <a:latin typeface="Roboto" charset="0"/>
                <a:ea typeface="Roboto" charset="0"/>
                <a:cs typeface="Roboto" charset="0"/>
                <a:sym typeface="Roboto" charset="0"/>
              </a:rPr>
              <a:t>F2F </a:t>
            </a:r>
          </a:p>
          <a:p>
            <a:pPr algn="ctr">
              <a:lnSpc>
                <a:spcPct val="80000"/>
              </a:lnSpc>
            </a:pPr>
            <a:r>
              <a:rPr lang="en-US" altLang="en-US" sz="1265" b="1" dirty="0">
                <a:solidFill>
                  <a:srgbClr val="606060"/>
                </a:solidFill>
                <a:latin typeface="Roboto" charset="0"/>
                <a:ea typeface="Roboto" charset="0"/>
                <a:cs typeface="Roboto" charset="0"/>
                <a:sym typeface="Roboto" charset="0"/>
              </a:rPr>
              <a:t>TUTORIAL</a:t>
            </a:r>
          </a:p>
          <a:p>
            <a:pPr algn="ctr">
              <a:lnSpc>
                <a:spcPct val="80000"/>
              </a:lnSpc>
            </a:pPr>
            <a:endParaRPr lang="en-US" altLang="en-US" sz="949" dirty="0"/>
          </a:p>
        </p:txBody>
      </p:sp>
      <p:sp>
        <p:nvSpPr>
          <p:cNvPr id="56" name="AutoShape 66">
            <a:extLst>
              <a:ext uri="{FF2B5EF4-FFF2-40B4-BE49-F238E27FC236}">
                <a16:creationId xmlns:a16="http://schemas.microsoft.com/office/drawing/2014/main" id="{97DE2DCC-97A0-7A48-9473-3792F61C9909}"/>
              </a:ext>
            </a:extLst>
          </p:cNvPr>
          <p:cNvSpPr>
            <a:spLocks/>
          </p:cNvSpPr>
          <p:nvPr/>
        </p:nvSpPr>
        <p:spPr bwMode="auto">
          <a:xfrm>
            <a:off x="4789723" y="2584612"/>
            <a:ext cx="965243" cy="96440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DAA29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4219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  <a:sym typeface="Roboto" charset="0"/>
              </a:rPr>
              <a:t>10</a:t>
            </a:r>
            <a:endParaRPr lang="en-US" altLang="en-US" sz="633" dirty="0"/>
          </a:p>
        </p:txBody>
      </p:sp>
      <p:sp>
        <p:nvSpPr>
          <p:cNvPr id="57" name="AutoShape 67">
            <a:extLst>
              <a:ext uri="{FF2B5EF4-FFF2-40B4-BE49-F238E27FC236}">
                <a16:creationId xmlns:a16="http://schemas.microsoft.com/office/drawing/2014/main" id="{AFB4CFAB-87A9-9D42-B9E8-F3FBE42995B6}"/>
              </a:ext>
            </a:extLst>
          </p:cNvPr>
          <p:cNvSpPr>
            <a:spLocks/>
          </p:cNvSpPr>
          <p:nvPr/>
        </p:nvSpPr>
        <p:spPr bwMode="auto">
          <a:xfrm>
            <a:off x="4462393" y="3626019"/>
            <a:ext cx="1634133" cy="3951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/>
          <a:lstStyle/>
          <a:p>
            <a:pPr algn="ctr">
              <a:lnSpc>
                <a:spcPct val="80000"/>
              </a:lnSpc>
            </a:pPr>
            <a:r>
              <a:rPr lang="en-US" altLang="en-US" sz="1265" b="1" dirty="0">
                <a:solidFill>
                  <a:srgbClr val="606060"/>
                </a:solidFill>
                <a:latin typeface="Roboto" charset="0"/>
                <a:ea typeface="Roboto" charset="0"/>
                <a:cs typeface="Roboto" charset="0"/>
                <a:sym typeface="Roboto" charset="0"/>
              </a:rPr>
              <a:t>PERTEMUAN</a:t>
            </a:r>
          </a:p>
          <a:p>
            <a:pPr algn="ctr">
              <a:lnSpc>
                <a:spcPct val="80000"/>
              </a:lnSpc>
            </a:pPr>
            <a:r>
              <a:rPr lang="en-US" altLang="en-US" sz="1265" b="1" dirty="0">
                <a:solidFill>
                  <a:srgbClr val="606060"/>
                </a:solidFill>
                <a:latin typeface="Roboto" charset="0"/>
                <a:ea typeface="Roboto" charset="0"/>
                <a:cs typeface="Roboto" charset="0"/>
                <a:sym typeface="Roboto" charset="0"/>
              </a:rPr>
              <a:t>ONLINE</a:t>
            </a:r>
            <a:endParaRPr lang="en-US" altLang="en-US" sz="949" dirty="0"/>
          </a:p>
        </p:txBody>
      </p:sp>
      <p:sp>
        <p:nvSpPr>
          <p:cNvPr id="58" name="AutoShape 70">
            <a:extLst>
              <a:ext uri="{FF2B5EF4-FFF2-40B4-BE49-F238E27FC236}">
                <a16:creationId xmlns:a16="http://schemas.microsoft.com/office/drawing/2014/main" id="{565290DA-D187-4645-B575-02334F0C5FA6}"/>
              </a:ext>
            </a:extLst>
          </p:cNvPr>
          <p:cNvSpPr>
            <a:spLocks/>
          </p:cNvSpPr>
          <p:nvPr/>
        </p:nvSpPr>
        <p:spPr bwMode="auto">
          <a:xfrm>
            <a:off x="3890735" y="1886030"/>
            <a:ext cx="1238994" cy="22101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055" i="1" dirty="0">
                <a:solidFill>
                  <a:srgbClr val="FDAA29"/>
                </a:solidFill>
                <a:latin typeface="Roboto" charset="0"/>
                <a:ea typeface="Roboto" charset="0"/>
                <a:cs typeface="Roboto" charset="0"/>
                <a:sym typeface="Roboto" charset="0"/>
              </a:rPr>
              <a:t>SELF LEARNING</a:t>
            </a:r>
            <a:endParaRPr lang="en-US" altLang="en-US" sz="633" dirty="0"/>
          </a:p>
        </p:txBody>
      </p:sp>
      <p:sp>
        <p:nvSpPr>
          <p:cNvPr id="59" name="AutoShape 71">
            <a:extLst>
              <a:ext uri="{FF2B5EF4-FFF2-40B4-BE49-F238E27FC236}">
                <a16:creationId xmlns:a16="http://schemas.microsoft.com/office/drawing/2014/main" id="{32D062B4-D9CD-8A40-8F4C-5B126DD710A9}"/>
              </a:ext>
            </a:extLst>
          </p:cNvPr>
          <p:cNvSpPr>
            <a:spLocks/>
          </p:cNvSpPr>
          <p:nvPr/>
        </p:nvSpPr>
        <p:spPr bwMode="auto">
          <a:xfrm>
            <a:off x="5262860" y="1886030"/>
            <a:ext cx="1238994" cy="22101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055" dirty="0">
                <a:solidFill>
                  <a:srgbClr val="FDAA29"/>
                </a:solidFill>
                <a:latin typeface="Roboto" charset="0"/>
                <a:ea typeface="Roboto" charset="0"/>
                <a:cs typeface="Roboto" charset="0"/>
                <a:sym typeface="Roboto" charset="0"/>
              </a:rPr>
              <a:t>FORUM DISKUSI</a:t>
            </a:r>
            <a:endParaRPr lang="en-US" altLang="en-US" sz="633" dirty="0"/>
          </a:p>
        </p:txBody>
      </p:sp>
      <p:sp>
        <p:nvSpPr>
          <p:cNvPr id="60" name="AutoShape 72">
            <a:extLst>
              <a:ext uri="{FF2B5EF4-FFF2-40B4-BE49-F238E27FC236}">
                <a16:creationId xmlns:a16="http://schemas.microsoft.com/office/drawing/2014/main" id="{DEC02E08-153A-A14B-84AD-A5ADA130300D}"/>
              </a:ext>
            </a:extLst>
          </p:cNvPr>
          <p:cNvSpPr>
            <a:spLocks/>
          </p:cNvSpPr>
          <p:nvPr/>
        </p:nvSpPr>
        <p:spPr bwMode="auto">
          <a:xfrm>
            <a:off x="5279460" y="2139379"/>
            <a:ext cx="1238994" cy="22101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055" dirty="0">
                <a:solidFill>
                  <a:srgbClr val="FDAA29"/>
                </a:solidFill>
                <a:latin typeface="Roboto" charset="0"/>
                <a:ea typeface="Roboto" charset="0"/>
                <a:cs typeface="Roboto" charset="0"/>
                <a:sym typeface="Roboto" charset="0"/>
              </a:rPr>
              <a:t>TUGAS</a:t>
            </a:r>
            <a:endParaRPr lang="en-US" altLang="en-US" sz="633" dirty="0"/>
          </a:p>
        </p:txBody>
      </p:sp>
      <p:sp>
        <p:nvSpPr>
          <p:cNvPr id="61" name="AutoShape 72">
            <a:extLst>
              <a:ext uri="{FF2B5EF4-FFF2-40B4-BE49-F238E27FC236}">
                <a16:creationId xmlns:a16="http://schemas.microsoft.com/office/drawing/2014/main" id="{66F70E90-3963-8449-BF0A-7F9636B77B9F}"/>
              </a:ext>
            </a:extLst>
          </p:cNvPr>
          <p:cNvSpPr>
            <a:spLocks/>
          </p:cNvSpPr>
          <p:nvPr/>
        </p:nvSpPr>
        <p:spPr bwMode="auto">
          <a:xfrm>
            <a:off x="3894515" y="2154153"/>
            <a:ext cx="1238994" cy="22101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055" dirty="0">
                <a:solidFill>
                  <a:srgbClr val="FDAA29"/>
                </a:solidFill>
                <a:latin typeface="Roboto" charset="0"/>
                <a:sym typeface="Roboto" charset="0"/>
              </a:rPr>
              <a:t>KUIS</a:t>
            </a:r>
            <a:endParaRPr lang="en-US" altLang="en-US" sz="633" dirty="0"/>
          </a:p>
        </p:txBody>
      </p:sp>
      <p:sp>
        <p:nvSpPr>
          <p:cNvPr id="62" name="AutoShape 64">
            <a:extLst>
              <a:ext uri="{FF2B5EF4-FFF2-40B4-BE49-F238E27FC236}">
                <a16:creationId xmlns:a16="http://schemas.microsoft.com/office/drawing/2014/main" id="{DC9097CF-BFDF-2C42-8949-C28EC64A1DA5}"/>
              </a:ext>
            </a:extLst>
          </p:cNvPr>
          <p:cNvSpPr>
            <a:spLocks/>
          </p:cNvSpPr>
          <p:nvPr/>
        </p:nvSpPr>
        <p:spPr bwMode="auto">
          <a:xfrm>
            <a:off x="2577547" y="2572651"/>
            <a:ext cx="965243" cy="96440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5">
              <a:lumMod val="75000"/>
            </a:schemeClr>
          </a:solidFill>
          <a:ln w="63500" cap="flat" cmpd="sng">
            <a:solidFill>
              <a:schemeClr val="bg1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4219" dirty="0">
                <a:solidFill>
                  <a:srgbClr val="FFFFFF"/>
                </a:solidFill>
                <a:latin typeface="Roboto" charset="0"/>
                <a:sym typeface="Roboto" charset="0"/>
              </a:rPr>
              <a:t>2</a:t>
            </a:r>
            <a:endParaRPr lang="en-US" altLang="en-US" sz="633" dirty="0"/>
          </a:p>
        </p:txBody>
      </p:sp>
      <p:sp>
        <p:nvSpPr>
          <p:cNvPr id="63" name="AutoShape 65">
            <a:extLst>
              <a:ext uri="{FF2B5EF4-FFF2-40B4-BE49-F238E27FC236}">
                <a16:creationId xmlns:a16="http://schemas.microsoft.com/office/drawing/2014/main" id="{98FCE925-E77C-A04E-94C7-E42D6F44F128}"/>
              </a:ext>
            </a:extLst>
          </p:cNvPr>
          <p:cNvSpPr>
            <a:spLocks/>
          </p:cNvSpPr>
          <p:nvPr/>
        </p:nvSpPr>
        <p:spPr bwMode="auto">
          <a:xfrm>
            <a:off x="2357794" y="3592781"/>
            <a:ext cx="1344341" cy="3951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/>
          <a:lstStyle/>
          <a:p>
            <a:pPr algn="ctr">
              <a:lnSpc>
                <a:spcPct val="80000"/>
              </a:lnSpc>
            </a:pPr>
            <a:endParaRPr lang="en-US" altLang="en-US" sz="1265" b="1" dirty="0">
              <a:solidFill>
                <a:srgbClr val="606060"/>
              </a:solidFill>
              <a:latin typeface="Roboto" charset="0"/>
              <a:ea typeface="Roboto" charset="0"/>
              <a:cs typeface="Roboto" charset="0"/>
              <a:sym typeface="Roboto" charset="0"/>
            </a:endParaRPr>
          </a:p>
          <a:p>
            <a:pPr algn="ctr">
              <a:lnSpc>
                <a:spcPct val="80000"/>
              </a:lnSpc>
            </a:pPr>
            <a:r>
              <a:rPr lang="en-US" altLang="en-US" sz="1265" b="1" dirty="0">
                <a:solidFill>
                  <a:srgbClr val="606060"/>
                </a:solidFill>
                <a:latin typeface="Roboto" charset="0"/>
                <a:ea typeface="Roboto" charset="0"/>
                <a:cs typeface="Roboto" charset="0"/>
                <a:sym typeface="Roboto" charset="0"/>
              </a:rPr>
              <a:t>VICON LECTURING</a:t>
            </a:r>
          </a:p>
          <a:p>
            <a:pPr algn="ctr">
              <a:lnSpc>
                <a:spcPct val="80000"/>
              </a:lnSpc>
            </a:pPr>
            <a:endParaRPr lang="en-US" altLang="en-US" sz="949" dirty="0"/>
          </a:p>
        </p:txBody>
      </p:sp>
      <p:sp>
        <p:nvSpPr>
          <p:cNvPr id="73" name="AutoShape 64">
            <a:extLst>
              <a:ext uri="{FF2B5EF4-FFF2-40B4-BE49-F238E27FC236}">
                <a16:creationId xmlns:a16="http://schemas.microsoft.com/office/drawing/2014/main" id="{BF53D9CF-4E16-744B-A575-441C6104DDB7}"/>
              </a:ext>
            </a:extLst>
          </p:cNvPr>
          <p:cNvSpPr>
            <a:spLocks/>
          </p:cNvSpPr>
          <p:nvPr/>
        </p:nvSpPr>
        <p:spPr bwMode="auto">
          <a:xfrm>
            <a:off x="6008448" y="2596756"/>
            <a:ext cx="965243" cy="96440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92D050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2400" dirty="0" err="1">
                <a:solidFill>
                  <a:srgbClr val="FFFFFF"/>
                </a:solidFill>
                <a:latin typeface="Roboto" charset="0"/>
                <a:sym typeface="Roboto" charset="0"/>
              </a:rPr>
              <a:t>Ujian</a:t>
            </a:r>
            <a:endParaRPr lang="en-US" altLang="en-US" sz="633" dirty="0"/>
          </a:p>
        </p:txBody>
      </p:sp>
      <p:grpSp>
        <p:nvGrpSpPr>
          <p:cNvPr id="45" name="Group 50">
            <a:extLst>
              <a:ext uri="{FF2B5EF4-FFF2-40B4-BE49-F238E27FC236}">
                <a16:creationId xmlns:a16="http://schemas.microsoft.com/office/drawing/2014/main" id="{3512ECD9-EE11-EB43-B774-BC4FC6DEF73C}"/>
              </a:ext>
            </a:extLst>
          </p:cNvPr>
          <p:cNvGrpSpPr>
            <a:grpSpLocks/>
          </p:cNvGrpSpPr>
          <p:nvPr/>
        </p:nvGrpSpPr>
        <p:grpSpPr bwMode="auto">
          <a:xfrm>
            <a:off x="2468143" y="5515143"/>
            <a:ext cx="4507003" cy="504657"/>
            <a:chOff x="-186399" y="-49299"/>
            <a:chExt cx="7495148" cy="557300"/>
          </a:xfrm>
        </p:grpSpPr>
        <p:sp>
          <p:nvSpPr>
            <p:cNvPr id="46" name="AutoShape 51">
              <a:extLst>
                <a:ext uri="{FF2B5EF4-FFF2-40B4-BE49-F238E27FC236}">
                  <a16:creationId xmlns:a16="http://schemas.microsoft.com/office/drawing/2014/main" id="{C4B0CDEE-1288-514F-8461-021265C31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6399" y="-1"/>
              <a:ext cx="508002" cy="508002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896">
                <a:solidFill>
                  <a:srgbClr val="FFFFFF"/>
                </a:solidFill>
                <a:latin typeface="Novecento wide" charset="0"/>
                <a:ea typeface="Novecento wide" charset="0"/>
                <a:cs typeface="Novecento wide" charset="0"/>
                <a:sym typeface="Novecento wide" charset="0"/>
              </a:endParaRPr>
            </a:p>
          </p:txBody>
        </p:sp>
        <p:sp>
          <p:nvSpPr>
            <p:cNvPr id="47" name="AutoShape 52">
              <a:extLst>
                <a:ext uri="{FF2B5EF4-FFF2-40B4-BE49-F238E27FC236}">
                  <a16:creationId xmlns:a16="http://schemas.microsoft.com/office/drawing/2014/main" id="{85420E6E-ED50-F64B-B602-4796338B8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67" y="77554"/>
              <a:ext cx="559487" cy="3683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6789" tIns="26789" rIns="26789" bIns="26789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896" dirty="0" err="1">
                  <a:solidFill>
                    <a:srgbClr val="535353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sesi</a:t>
              </a:r>
              <a:endParaRPr lang="en-US" altLang="en-US" sz="633" dirty="0"/>
            </a:p>
          </p:txBody>
        </p:sp>
        <p:sp>
          <p:nvSpPr>
            <p:cNvPr id="48" name="AutoShape 53">
              <a:extLst>
                <a:ext uri="{FF2B5EF4-FFF2-40B4-BE49-F238E27FC236}">
                  <a16:creationId xmlns:a16="http://schemas.microsoft.com/office/drawing/2014/main" id="{E13ED3B3-E0A4-6E46-8671-2D86770F2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984" y="53825"/>
              <a:ext cx="1441223" cy="3683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6789" tIns="26789" rIns="26789" bIns="26789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896" dirty="0">
                  <a:solidFill>
                    <a:srgbClr val="535353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tutorial</a:t>
              </a:r>
              <a:endParaRPr lang="en-US" altLang="en-US" sz="633" dirty="0"/>
            </a:p>
          </p:txBody>
        </p:sp>
        <p:sp>
          <p:nvSpPr>
            <p:cNvPr id="49" name="AutoShape 54">
              <a:extLst>
                <a:ext uri="{FF2B5EF4-FFF2-40B4-BE49-F238E27FC236}">
                  <a16:creationId xmlns:a16="http://schemas.microsoft.com/office/drawing/2014/main" id="{6B5AB034-75C7-5243-A6CD-4174F4F0C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468" y="52302"/>
              <a:ext cx="1478281" cy="3238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6789" tIns="26789" rIns="26789" bIns="26789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896" dirty="0">
                  <a:solidFill>
                    <a:srgbClr val="535353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online</a:t>
              </a:r>
              <a:endParaRPr lang="en-US" altLang="en-US" sz="633" dirty="0"/>
            </a:p>
          </p:txBody>
        </p:sp>
        <p:grpSp>
          <p:nvGrpSpPr>
            <p:cNvPr id="50" name="Group 55">
              <a:extLst>
                <a:ext uri="{FF2B5EF4-FFF2-40B4-BE49-F238E27FC236}">
                  <a16:creationId xmlns:a16="http://schemas.microsoft.com/office/drawing/2014/main" id="{B93AAE38-DB62-8642-B290-9A3F90EDB5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1599" y="-1"/>
              <a:ext cx="508001" cy="508001"/>
              <a:chOff x="-1" y="-1"/>
              <a:chExt cx="508001" cy="508001"/>
            </a:xfrm>
          </p:grpSpPr>
          <p:sp>
            <p:nvSpPr>
              <p:cNvPr id="52" name="AutoShape 56">
                <a:extLst>
                  <a:ext uri="{FF2B5EF4-FFF2-40B4-BE49-F238E27FC236}">
                    <a16:creationId xmlns:a16="http://schemas.microsoft.com/office/drawing/2014/main" id="{8F88E81A-3BA5-6A4C-878E-43196DF8E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08000" cy="508000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00A3D7"/>
              </a:solidFill>
              <a:ln w="25400" cap="flat" cmpd="sng">
                <a:solidFill>
                  <a:srgbClr val="FFFFFF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defTabSz="584200"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1pPr>
                <a:lvl2pPr defTabSz="584200"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2pPr>
                <a:lvl3pPr defTabSz="584200"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3pPr>
                <a:lvl4pPr defTabSz="584200"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4pPr>
                <a:lvl5pPr defTabSz="584200"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5pPr>
                <a:lvl6pPr marL="1371600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6pPr>
                <a:lvl7pPr marL="1828800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7pPr>
                <a:lvl8pPr marL="2286000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8pPr>
                <a:lvl9pPr marL="2743200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9pPr>
              </a:lstStyle>
              <a:p>
                <a:pPr algn="ctr"/>
                <a:endParaRPr lang="en-US" altLang="en-US" sz="896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endParaRPr>
              </a:p>
            </p:txBody>
          </p:sp>
          <p:pic>
            <p:nvPicPr>
              <p:cNvPr id="53" name="Picture 57" descr="droppedImage.pdf">
                <a:extLst>
                  <a:ext uri="{FF2B5EF4-FFF2-40B4-BE49-F238E27FC236}">
                    <a16:creationId xmlns:a16="http://schemas.microsoft.com/office/drawing/2014/main" id="{2D64660F-FAEC-E842-B1B7-F40BD9FA2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06" y="151555"/>
                <a:ext cx="322706" cy="258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" name="AutoShape 58">
              <a:extLst>
                <a:ext uri="{FF2B5EF4-FFF2-40B4-BE49-F238E27FC236}">
                  <a16:creationId xmlns:a16="http://schemas.microsoft.com/office/drawing/2014/main" id="{6A6B688D-A8BC-9141-BFEB-4473F52A6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8814" y="-49299"/>
              <a:ext cx="508000" cy="5080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896">
                <a:solidFill>
                  <a:srgbClr val="FFFFFF"/>
                </a:solidFill>
                <a:latin typeface="Novecento wide" charset="0"/>
                <a:ea typeface="Novecento wide" charset="0"/>
                <a:cs typeface="Novecento wide" charset="0"/>
                <a:sym typeface="Novecento wide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17A1BF-5D20-7A4C-AE05-E64AC4D6AF10}"/>
              </a:ext>
            </a:extLst>
          </p:cNvPr>
          <p:cNvGrpSpPr/>
          <p:nvPr/>
        </p:nvGrpSpPr>
        <p:grpSpPr>
          <a:xfrm>
            <a:off x="1285875" y="4336567"/>
            <a:ext cx="7477125" cy="1036490"/>
            <a:chOff x="1285875" y="4336567"/>
            <a:chExt cx="7477125" cy="1036490"/>
          </a:xfrm>
        </p:grpSpPr>
        <p:sp>
          <p:nvSpPr>
            <p:cNvPr id="3" name="AutoShape 6">
              <a:extLst>
                <a:ext uri="{FF2B5EF4-FFF2-40B4-BE49-F238E27FC236}">
                  <a16:creationId xmlns:a16="http://schemas.microsoft.com/office/drawing/2014/main" id="{E72255F0-706D-5242-A92F-6540BF17E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875" y="4537062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 cap="flat" cmpd="sng">
              <a:solidFill>
                <a:schemeClr val="bg1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4" name="AutoShape 7">
              <a:extLst>
                <a:ext uri="{FF2B5EF4-FFF2-40B4-BE49-F238E27FC236}">
                  <a16:creationId xmlns:a16="http://schemas.microsoft.com/office/drawing/2014/main" id="{7B907448-01AC-3B45-9F74-4765E7734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792" y="4537062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5" name="Picture 8" descr="droppedImage.pdf">
              <a:extLst>
                <a:ext uri="{FF2B5EF4-FFF2-40B4-BE49-F238E27FC236}">
                  <a16:creationId xmlns:a16="http://schemas.microsoft.com/office/drawing/2014/main" id="{15819FDA-69C6-3544-BE94-369980390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280" y="4955893"/>
              <a:ext cx="256838" cy="30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AutoShape 9">
              <a:extLst>
                <a:ext uri="{FF2B5EF4-FFF2-40B4-BE49-F238E27FC236}">
                  <a16:creationId xmlns:a16="http://schemas.microsoft.com/office/drawing/2014/main" id="{F953EB1B-ADAA-0247-9ABF-54D338F95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3261" y="4537062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7" name="AutoShape 10">
              <a:extLst>
                <a:ext uri="{FF2B5EF4-FFF2-40B4-BE49-F238E27FC236}">
                  <a16:creationId xmlns:a16="http://schemas.microsoft.com/office/drawing/2014/main" id="{E3928225-5F9D-1748-9C91-4227D9CE0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731" y="4537062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8D27F04D-7A20-7947-A95C-42A83E264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200" y="4537062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62DA25E1-6AB4-034B-88A3-D31C37D87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2671" y="4537062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10" name="AutoShape 13">
              <a:extLst>
                <a:ext uri="{FF2B5EF4-FFF2-40B4-BE49-F238E27FC236}">
                  <a16:creationId xmlns:a16="http://schemas.microsoft.com/office/drawing/2014/main" id="{15233E22-280D-8F46-8FA6-A608B676B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713" y="4495498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B4C6DAA4-7CCD-2E4A-ACAE-A60530F6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935" y="4486744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8075DCBD-E792-9749-9286-D9362A1D8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404" y="4486744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13" name="AutoShape 16">
              <a:extLst>
                <a:ext uri="{FF2B5EF4-FFF2-40B4-BE49-F238E27FC236}">
                  <a16:creationId xmlns:a16="http://schemas.microsoft.com/office/drawing/2014/main" id="{4F875A3D-46D8-8F4C-B305-CE8C40A84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874" y="4486744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14" name="AutoShape 17">
              <a:extLst>
                <a:ext uri="{FF2B5EF4-FFF2-40B4-BE49-F238E27FC236}">
                  <a16:creationId xmlns:a16="http://schemas.microsoft.com/office/drawing/2014/main" id="{72C37825-A407-C749-BE62-C1D53B1E4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0344" y="4486744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15" name="AutoShape 18">
              <a:extLst>
                <a:ext uri="{FF2B5EF4-FFF2-40B4-BE49-F238E27FC236}">
                  <a16:creationId xmlns:a16="http://schemas.microsoft.com/office/drawing/2014/main" id="{E40B89A5-998A-A248-A2B5-66A46EE16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104" y="4523704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A3D7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6" name="Picture 19" descr="droppedImage.pdf">
              <a:extLst>
                <a:ext uri="{FF2B5EF4-FFF2-40B4-BE49-F238E27FC236}">
                  <a16:creationId xmlns:a16="http://schemas.microsoft.com/office/drawing/2014/main" id="{66390BF0-7DE5-6C4E-BF21-40E64E9AB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509" y="4940870"/>
              <a:ext cx="256838" cy="30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7" name="AutoShape 20">
              <a:extLst>
                <a:ext uri="{FF2B5EF4-FFF2-40B4-BE49-F238E27FC236}">
                  <a16:creationId xmlns:a16="http://schemas.microsoft.com/office/drawing/2014/main" id="{923AF7EF-04C8-4B42-8F06-3AFE38640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238" y="4538727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A3D7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8" name="Picture 21" descr="droppedImage.pdf">
              <a:extLst>
                <a:ext uri="{FF2B5EF4-FFF2-40B4-BE49-F238E27FC236}">
                  <a16:creationId xmlns:a16="http://schemas.microsoft.com/office/drawing/2014/main" id="{A33278F1-73CD-A746-8AE9-8AEA62DCB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642" y="4955893"/>
              <a:ext cx="256838" cy="30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" name="AutoShape 22">
              <a:extLst>
                <a:ext uri="{FF2B5EF4-FFF2-40B4-BE49-F238E27FC236}">
                  <a16:creationId xmlns:a16="http://schemas.microsoft.com/office/drawing/2014/main" id="{B0B412FC-0A14-5140-BD08-8F158E784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904" y="4486744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A3D7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20" name="Picture 23" descr="droppedImage.pdf">
              <a:extLst>
                <a:ext uri="{FF2B5EF4-FFF2-40B4-BE49-F238E27FC236}">
                  <a16:creationId xmlns:a16="http://schemas.microsoft.com/office/drawing/2014/main" id="{8D95AD02-6549-844D-A993-5F6D61A2C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4311" y="4903910"/>
              <a:ext cx="256838" cy="30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" name="AutoShape 24">
              <a:extLst>
                <a:ext uri="{FF2B5EF4-FFF2-40B4-BE49-F238E27FC236}">
                  <a16:creationId xmlns:a16="http://schemas.microsoft.com/office/drawing/2014/main" id="{96006A6F-F495-0D45-A07B-B08EF2F2A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940" y="4386883"/>
              <a:ext cx="222129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1</a:t>
              </a:r>
              <a:endParaRPr lang="en-US" altLang="en-US" sz="633" dirty="0"/>
            </a:p>
          </p:txBody>
        </p:sp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43C63C5A-0442-CB4D-B272-64325B787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857" y="4386883"/>
              <a:ext cx="222129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2</a:t>
              </a:r>
              <a:endParaRPr lang="en-US" altLang="en-US" sz="633"/>
            </a:p>
          </p:txBody>
        </p:sp>
        <p:sp>
          <p:nvSpPr>
            <p:cNvPr id="23" name="AutoShape 26">
              <a:extLst>
                <a:ext uri="{FF2B5EF4-FFF2-40B4-BE49-F238E27FC236}">
                  <a16:creationId xmlns:a16="http://schemas.microsoft.com/office/drawing/2014/main" id="{A002B368-CFB5-6449-89C8-3DBB7A8AA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325" y="4386883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3</a:t>
              </a:r>
              <a:endParaRPr lang="en-US" altLang="en-US" sz="633"/>
            </a:p>
          </p:txBody>
        </p:sp>
        <p:sp>
          <p:nvSpPr>
            <p:cNvPr id="24" name="AutoShape 27">
              <a:extLst>
                <a:ext uri="{FF2B5EF4-FFF2-40B4-BE49-F238E27FC236}">
                  <a16:creationId xmlns:a16="http://schemas.microsoft.com/office/drawing/2014/main" id="{E4E3EA3B-184D-BE4D-80FC-23545C65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795" y="4386883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4</a:t>
              </a:r>
              <a:endParaRPr lang="en-US" altLang="en-US" sz="633"/>
            </a:p>
          </p:txBody>
        </p:sp>
        <p:sp>
          <p:nvSpPr>
            <p:cNvPr id="25" name="AutoShape 28">
              <a:extLst>
                <a:ext uri="{FF2B5EF4-FFF2-40B4-BE49-F238E27FC236}">
                  <a16:creationId xmlns:a16="http://schemas.microsoft.com/office/drawing/2014/main" id="{8CB2B68E-6D12-4F49-9285-7FD0B8B12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265" y="4386883"/>
              <a:ext cx="222129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5</a:t>
              </a:r>
              <a:endParaRPr lang="en-US" altLang="en-US" sz="633"/>
            </a:p>
          </p:txBody>
        </p:sp>
        <p:sp>
          <p:nvSpPr>
            <p:cNvPr id="26" name="AutoShape 29">
              <a:extLst>
                <a:ext uri="{FF2B5EF4-FFF2-40B4-BE49-F238E27FC236}">
                  <a16:creationId xmlns:a16="http://schemas.microsoft.com/office/drawing/2014/main" id="{3613878D-EC42-FB45-9BA0-280999EEA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734" y="4386883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6</a:t>
              </a:r>
              <a:endParaRPr lang="en-US" altLang="en-US" sz="633"/>
            </a:p>
          </p:txBody>
        </p:sp>
        <p:sp>
          <p:nvSpPr>
            <p:cNvPr id="27" name="AutoShape 30">
              <a:extLst>
                <a:ext uri="{FF2B5EF4-FFF2-40B4-BE49-F238E27FC236}">
                  <a16:creationId xmlns:a16="http://schemas.microsoft.com/office/drawing/2014/main" id="{42D74A72-B538-BF44-8EAC-915B522CD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778" y="4345320"/>
              <a:ext cx="222129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sym typeface="Novecento wide" charset="0"/>
                </a:rPr>
                <a:t>10</a:t>
              </a:r>
              <a:endParaRPr lang="en-US" altLang="en-US" sz="633" dirty="0"/>
            </a:p>
          </p:txBody>
        </p:sp>
        <p:sp>
          <p:nvSpPr>
            <p:cNvPr id="28" name="AutoShape 31">
              <a:extLst>
                <a:ext uri="{FF2B5EF4-FFF2-40B4-BE49-F238E27FC236}">
                  <a16:creationId xmlns:a16="http://schemas.microsoft.com/office/drawing/2014/main" id="{D9A26C23-855F-CE41-A324-FEC0F8603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4336567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sym typeface="Novecento wide" charset="0"/>
                </a:rPr>
                <a:t>11</a:t>
              </a:r>
              <a:endParaRPr lang="en-US" altLang="en-US" sz="633" dirty="0"/>
            </a:p>
          </p:txBody>
        </p:sp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69D070F5-A722-1542-BEA2-86DDE1F4B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916" y="4336567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12</a:t>
              </a:r>
              <a:endParaRPr lang="en-US" altLang="en-US" sz="633" dirty="0"/>
            </a:p>
          </p:txBody>
        </p:sp>
        <p:sp>
          <p:nvSpPr>
            <p:cNvPr id="30" name="AutoShape 33">
              <a:extLst>
                <a:ext uri="{FF2B5EF4-FFF2-40B4-BE49-F238E27FC236}">
                  <a16:creationId xmlns:a16="http://schemas.microsoft.com/office/drawing/2014/main" id="{F023C1D5-5A46-2947-A72B-4DCF81D8E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385" y="4336567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sym typeface="Novecento wide" charset="0"/>
                </a:rPr>
                <a:t>13</a:t>
              </a:r>
              <a:endParaRPr lang="en-US" altLang="en-US" sz="633" dirty="0"/>
            </a:p>
          </p:txBody>
        </p:sp>
        <p:sp>
          <p:nvSpPr>
            <p:cNvPr id="31" name="AutoShape 34">
              <a:extLst>
                <a:ext uri="{FF2B5EF4-FFF2-40B4-BE49-F238E27FC236}">
                  <a16:creationId xmlns:a16="http://schemas.microsoft.com/office/drawing/2014/main" id="{2152CCFE-83BA-EA42-811C-FF44FC3B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5855" y="4336567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14</a:t>
              </a:r>
              <a:endParaRPr lang="en-US" altLang="en-US" sz="633" dirty="0"/>
            </a:p>
          </p:txBody>
        </p:sp>
        <p:sp>
          <p:nvSpPr>
            <p:cNvPr id="32" name="AutoShape 35">
              <a:extLst>
                <a:ext uri="{FF2B5EF4-FFF2-40B4-BE49-F238E27FC236}">
                  <a16:creationId xmlns:a16="http://schemas.microsoft.com/office/drawing/2014/main" id="{CE19360D-71A8-B74C-8DD9-D4E5CFB53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617" y="4373527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sym typeface="Novecento wide" charset="0"/>
                </a:rPr>
                <a:t>7</a:t>
              </a:r>
              <a:endParaRPr lang="en-US" altLang="en-US" sz="633" dirty="0"/>
            </a:p>
          </p:txBody>
        </p:sp>
        <p:sp>
          <p:nvSpPr>
            <p:cNvPr id="33" name="AutoShape 36">
              <a:extLst>
                <a:ext uri="{FF2B5EF4-FFF2-40B4-BE49-F238E27FC236}">
                  <a16:creationId xmlns:a16="http://schemas.microsoft.com/office/drawing/2014/main" id="{3AC86EB3-3E9F-9F44-B53D-19D615476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751" y="4388550"/>
              <a:ext cx="222129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sym typeface="Novecento wide" charset="0"/>
                </a:rPr>
                <a:t>8</a:t>
              </a:r>
              <a:endParaRPr lang="en-US" altLang="en-US" sz="633" dirty="0"/>
            </a:p>
          </p:txBody>
        </p:sp>
        <p:sp>
          <p:nvSpPr>
            <p:cNvPr id="34" name="AutoShape 37">
              <a:extLst>
                <a:ext uri="{FF2B5EF4-FFF2-40B4-BE49-F238E27FC236}">
                  <a16:creationId xmlns:a16="http://schemas.microsoft.com/office/drawing/2014/main" id="{32CF0E71-F202-D64C-92FE-B833F34FA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418" y="4336567"/>
              <a:ext cx="222129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15</a:t>
              </a:r>
              <a:endParaRPr lang="en-US" altLang="en-US" sz="633" dirty="0"/>
            </a:p>
          </p:txBody>
        </p:sp>
        <p:pic>
          <p:nvPicPr>
            <p:cNvPr id="35" name="Picture 40" descr="droppedImage.pdf">
              <a:extLst>
                <a:ext uri="{FF2B5EF4-FFF2-40B4-BE49-F238E27FC236}">
                  <a16:creationId xmlns:a16="http://schemas.microsoft.com/office/drawing/2014/main" id="{DC54AAC4-AE95-A548-9852-67B6AE2C2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756" y="4911394"/>
              <a:ext cx="175055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6" name="Picture 41" descr="droppedImage.pdf">
              <a:extLst>
                <a:ext uri="{FF2B5EF4-FFF2-40B4-BE49-F238E27FC236}">
                  <a16:creationId xmlns:a16="http://schemas.microsoft.com/office/drawing/2014/main" id="{6EA723AE-5450-774C-83E7-2C8577B09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574" y="4911394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" name="Picture 42" descr="droppedImage.pdf">
              <a:extLst>
                <a:ext uri="{FF2B5EF4-FFF2-40B4-BE49-F238E27FC236}">
                  <a16:creationId xmlns:a16="http://schemas.microsoft.com/office/drawing/2014/main" id="{4622BB8F-ED4B-9045-B860-27B9703CC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391" y="4911394"/>
              <a:ext cx="175055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8" name="Picture 43" descr="droppedImage.pdf">
              <a:extLst>
                <a:ext uri="{FF2B5EF4-FFF2-40B4-BE49-F238E27FC236}">
                  <a16:creationId xmlns:a16="http://schemas.microsoft.com/office/drawing/2014/main" id="{40CE5D4E-2100-5D4C-9C2D-DDF167233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209" y="4911394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" name="Picture 44" descr="droppedImage.pdf">
              <a:extLst>
                <a:ext uri="{FF2B5EF4-FFF2-40B4-BE49-F238E27FC236}">
                  <a16:creationId xmlns:a16="http://schemas.microsoft.com/office/drawing/2014/main" id="{C3DDD60C-D4D3-0C46-B755-015E89DA8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026" y="4911394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0" name="Picture 45" descr="droppedImage.pdf">
              <a:extLst>
                <a:ext uri="{FF2B5EF4-FFF2-40B4-BE49-F238E27FC236}">
                  <a16:creationId xmlns:a16="http://schemas.microsoft.com/office/drawing/2014/main" id="{78545C26-90E7-B646-8C80-93497AAAE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4414" y="4869831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1" name="Picture 46" descr="droppedImage.pdf">
              <a:extLst>
                <a:ext uri="{FF2B5EF4-FFF2-40B4-BE49-F238E27FC236}">
                  <a16:creationId xmlns:a16="http://schemas.microsoft.com/office/drawing/2014/main" id="{5BF75914-5108-124A-AB1E-FD9476078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566" y="4841521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2" name="Picture 47" descr="droppedImage.pdf">
              <a:extLst>
                <a:ext uri="{FF2B5EF4-FFF2-40B4-BE49-F238E27FC236}">
                  <a16:creationId xmlns:a16="http://schemas.microsoft.com/office/drawing/2014/main" id="{573B0E2F-FDEC-EE42-8F9D-1F0F51DDB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9384" y="4841521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3" name="Picture 48" descr="droppedImage.pdf">
              <a:extLst>
                <a:ext uri="{FF2B5EF4-FFF2-40B4-BE49-F238E27FC236}">
                  <a16:creationId xmlns:a16="http://schemas.microsoft.com/office/drawing/2014/main" id="{4E72CA60-18AB-D945-BEC8-361B5C1C3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00" y="4841521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4" name="Picture 49" descr="droppedImage.pdf">
              <a:extLst>
                <a:ext uri="{FF2B5EF4-FFF2-40B4-BE49-F238E27FC236}">
                  <a16:creationId xmlns:a16="http://schemas.microsoft.com/office/drawing/2014/main" id="{DA2ED5CE-7789-7B47-9C2D-6E93AC217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016" y="4841521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4" name="AutoShape 22">
              <a:extLst>
                <a:ext uri="{FF2B5EF4-FFF2-40B4-BE49-F238E27FC236}">
                  <a16:creationId xmlns:a16="http://schemas.microsoft.com/office/drawing/2014/main" id="{86DA62CA-4940-D049-96AB-5CF73922D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792" y="4507014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65" name="Picture 23" descr="droppedImage.pdf">
              <a:extLst>
                <a:ext uri="{FF2B5EF4-FFF2-40B4-BE49-F238E27FC236}">
                  <a16:creationId xmlns:a16="http://schemas.microsoft.com/office/drawing/2014/main" id="{E38AC387-5B4B-B44F-9D43-74E7C107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199" y="4924181"/>
              <a:ext cx="256838" cy="30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6" name="AutoShape 37">
              <a:extLst>
                <a:ext uri="{FF2B5EF4-FFF2-40B4-BE49-F238E27FC236}">
                  <a16:creationId xmlns:a16="http://schemas.microsoft.com/office/drawing/2014/main" id="{82211ED2-BFD8-1B40-9C86-B16354EBB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305" y="4356837"/>
              <a:ext cx="222129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sym typeface="Novecento wide" charset="0"/>
                </a:rPr>
                <a:t>9</a:t>
              </a:r>
              <a:endParaRPr lang="en-US" altLang="en-US" sz="633" dirty="0"/>
            </a:p>
          </p:txBody>
        </p:sp>
        <p:sp>
          <p:nvSpPr>
            <p:cNvPr id="67" name="AutoShape 22">
              <a:extLst>
                <a:ext uri="{FF2B5EF4-FFF2-40B4-BE49-F238E27FC236}">
                  <a16:creationId xmlns:a16="http://schemas.microsoft.com/office/drawing/2014/main" id="{C4F6C30C-8E7D-3C46-819E-1A637E7A2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742" y="4507014"/>
              <a:ext cx="444258" cy="81405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A3D7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68" name="Picture 23" descr="droppedImage.pdf">
              <a:extLst>
                <a:ext uri="{FF2B5EF4-FFF2-40B4-BE49-F238E27FC236}">
                  <a16:creationId xmlns:a16="http://schemas.microsoft.com/office/drawing/2014/main" id="{A29770A2-B016-424A-8675-B8B25ABAF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148" y="4911409"/>
              <a:ext cx="256838" cy="301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9" name="AutoShape 37">
              <a:extLst>
                <a:ext uri="{FF2B5EF4-FFF2-40B4-BE49-F238E27FC236}">
                  <a16:creationId xmlns:a16="http://schemas.microsoft.com/office/drawing/2014/main" id="{66DC11C9-12F7-EC4B-A3E9-DE117580B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255" y="4344676"/>
              <a:ext cx="222129" cy="32562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16</a:t>
              </a:r>
              <a:endParaRPr lang="en-US" altLang="en-US" sz="633" dirty="0"/>
            </a:p>
          </p:txBody>
        </p:sp>
      </p:grpSp>
      <p:sp>
        <p:nvSpPr>
          <p:cNvPr id="70" name="AutoShape 53">
            <a:extLst>
              <a:ext uri="{FF2B5EF4-FFF2-40B4-BE49-F238E27FC236}">
                <a16:creationId xmlns:a16="http://schemas.microsoft.com/office/drawing/2014/main" id="{06622095-25DA-4643-8805-3C4ABD8C5B00}"/>
              </a:ext>
            </a:extLst>
          </p:cNvPr>
          <p:cNvSpPr>
            <a:spLocks/>
          </p:cNvSpPr>
          <p:nvPr/>
        </p:nvSpPr>
        <p:spPr bwMode="auto">
          <a:xfrm>
            <a:off x="4856548" y="5570281"/>
            <a:ext cx="866641" cy="3335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896" dirty="0">
                <a:solidFill>
                  <a:srgbClr val="535353"/>
                </a:solidFill>
                <a:latin typeface="Novecento wide" charset="0"/>
                <a:sym typeface="Novecento wide" charset="0"/>
              </a:rPr>
              <a:t>lecturing</a:t>
            </a:r>
            <a:endParaRPr lang="en-US" altLang="en-US" sz="633" dirty="0"/>
          </a:p>
        </p:txBody>
      </p:sp>
      <p:sp>
        <p:nvSpPr>
          <p:cNvPr id="71" name="AutoShape 56">
            <a:extLst>
              <a:ext uri="{FF2B5EF4-FFF2-40B4-BE49-F238E27FC236}">
                <a16:creationId xmlns:a16="http://schemas.microsoft.com/office/drawing/2014/main" id="{9289FA9E-1AC1-BF4E-8FE1-8CDD711DFFC4}"/>
              </a:ext>
            </a:extLst>
          </p:cNvPr>
          <p:cNvSpPr>
            <a:spLocks/>
          </p:cNvSpPr>
          <p:nvPr/>
        </p:nvSpPr>
        <p:spPr bwMode="auto">
          <a:xfrm>
            <a:off x="4507938" y="5518530"/>
            <a:ext cx="305472" cy="46001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5">
              <a:lumMod val="75000"/>
            </a:schemeClr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endParaRPr lang="en-US" altLang="en-US" sz="896">
              <a:solidFill>
                <a:srgbClr val="FFFFFF"/>
              </a:solidFill>
              <a:latin typeface="Novecento wide" charset="0"/>
              <a:ea typeface="Novecento wide" charset="0"/>
              <a:cs typeface="Novecento wide" charset="0"/>
              <a:sym typeface="Novecento wide" charset="0"/>
            </a:endParaRPr>
          </a:p>
        </p:txBody>
      </p:sp>
      <p:pic>
        <p:nvPicPr>
          <p:cNvPr id="72" name="Picture 57" descr="droppedImage.pdf">
            <a:extLst>
              <a:ext uri="{FF2B5EF4-FFF2-40B4-BE49-F238E27FC236}">
                <a16:creationId xmlns:a16="http://schemas.microsoft.com/office/drawing/2014/main" id="{6D6E6B3A-4B25-7240-B12A-6F5AFFD1D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022" y="5655769"/>
            <a:ext cx="194051" cy="23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4" name="Picture 63" descr="droppedImage.pdf">
            <a:extLst>
              <a:ext uri="{FF2B5EF4-FFF2-40B4-BE49-F238E27FC236}">
                <a16:creationId xmlns:a16="http://schemas.microsoft.com/office/drawing/2014/main" id="{F9D1A2F6-3052-B240-B9FE-0006D998AA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13" y="5607146"/>
            <a:ext cx="124905" cy="241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" name="Title 1">
            <a:extLst>
              <a:ext uri="{FF2B5EF4-FFF2-40B4-BE49-F238E27FC236}">
                <a16:creationId xmlns:a16="http://schemas.microsoft.com/office/drawing/2014/main" id="{D123239F-5142-3547-8B6B-7223796382D9}"/>
              </a:ext>
            </a:extLst>
          </p:cNvPr>
          <p:cNvSpPr txBox="1">
            <a:spLocks/>
          </p:cNvSpPr>
          <p:nvPr/>
        </p:nvSpPr>
        <p:spPr>
          <a:xfrm>
            <a:off x="3352800" y="762000"/>
            <a:ext cx="563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Metode Pembelajaran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62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4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4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4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4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55" grpId="0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73" grpId="0" animBg="1"/>
      <p:bldP spid="70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Box 5"/>
          <p:cNvSpPr txBox="1">
            <a:spLocks noChangeArrowheads="1"/>
          </p:cNvSpPr>
          <p:nvPr/>
        </p:nvSpPr>
        <p:spPr bwMode="auto">
          <a:xfrm>
            <a:off x="239881" y="5562600"/>
            <a:ext cx="69572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Arial" panose="020B0604020202020204" pitchFamily="34" charset="0"/>
              </a:rPr>
              <a:t>Catatan</a:t>
            </a:r>
            <a:r>
              <a:rPr lang="en-US" sz="1200" dirty="0">
                <a:latin typeface="Arial" panose="020B0604020202020204" pitchFamily="34" charset="0"/>
              </a:rPr>
              <a:t>: </a:t>
            </a:r>
            <a:r>
              <a:rPr lang="en-US" sz="1200" dirty="0" err="1">
                <a:latin typeface="Arial" panose="020B0604020202020204" pitchFamily="34" charset="0"/>
              </a:rPr>
              <a:t>Ujian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</a:rPr>
              <a:t>dilaksanakan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</a:rPr>
              <a:t>pada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</a:rPr>
              <a:t>minggu</a:t>
            </a:r>
            <a:r>
              <a:rPr lang="en-US" sz="1200" dirty="0">
                <a:latin typeface="Arial" panose="020B0604020202020204" pitchFamily="34" charset="0"/>
              </a:rPr>
              <a:t> ke-11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2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200" dirty="0">
                <a:latin typeface="Arial" panose="020B0604020202020204" pitchFamily="34" charset="0"/>
              </a:rPr>
              <a:t>VC = </a:t>
            </a:r>
            <a:r>
              <a:rPr lang="en-US" sz="1200" dirty="0" err="1">
                <a:latin typeface="Arial" panose="020B0604020202020204" pitchFamily="34" charset="0"/>
              </a:rPr>
              <a:t>kuliah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</a:rPr>
              <a:t>tatap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</a:rPr>
              <a:t>muka</a:t>
            </a:r>
            <a:r>
              <a:rPr lang="en-US" sz="1200" dirty="0">
                <a:latin typeface="Arial" panose="020B0604020202020204" pitchFamily="34" charset="0"/>
              </a:rPr>
              <a:t> Video Conference;     TG = </a:t>
            </a:r>
            <a:r>
              <a:rPr lang="en-US" sz="1200" dirty="0" err="1">
                <a:latin typeface="Arial" panose="020B0604020202020204" pitchFamily="34" charset="0"/>
              </a:rPr>
              <a:t>terdiri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</a:rPr>
              <a:t>dari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</a:rPr>
              <a:t>tugas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</a:rPr>
              <a:t>kelompok</a:t>
            </a:r>
            <a:r>
              <a:rPr lang="en-US" sz="1200" dirty="0">
                <a:latin typeface="Arial" panose="020B0604020202020204" pitchFamily="34" charset="0"/>
              </a:rPr>
              <a:t> dan </a:t>
            </a:r>
            <a:r>
              <a:rPr lang="en-US" sz="1200" dirty="0" err="1">
                <a:latin typeface="Arial" panose="020B0604020202020204" pitchFamily="34" charset="0"/>
              </a:rPr>
              <a:t>tugas</a:t>
            </a:r>
            <a:r>
              <a:rPr lang="en-US" sz="1200" dirty="0">
                <a:latin typeface="Arial" panose="020B0604020202020204" pitchFamily="34" charset="0"/>
              </a:rPr>
              <a:t> personal.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200" dirty="0">
                <a:latin typeface="Arial" panose="020B0604020202020204" pitchFamily="34" charset="0"/>
              </a:rPr>
              <a:t>SL = Self Learning;  	 	        FD = forum </a:t>
            </a:r>
            <a:r>
              <a:rPr lang="en-US" sz="1200" dirty="0" err="1">
                <a:latin typeface="Arial" panose="020B0604020202020204" pitchFamily="34" charset="0"/>
              </a:rPr>
              <a:t>diskusi</a:t>
            </a:r>
            <a:endParaRPr lang="en-US" sz="12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200" dirty="0">
                <a:latin typeface="Arial" panose="020B0604020202020204" pitchFamily="34" charset="0"/>
              </a:rPr>
              <a:t>TM = </a:t>
            </a:r>
            <a:r>
              <a:rPr lang="en-US" sz="1200" dirty="0" err="1">
                <a:latin typeface="Arial" panose="020B0604020202020204" pitchFamily="34" charset="0"/>
              </a:rPr>
              <a:t>kuliah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</a:rPr>
              <a:t>tatap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</a:rPr>
              <a:t>muka</a:t>
            </a:r>
            <a:r>
              <a:rPr lang="en-US" sz="1200" dirty="0">
                <a:latin typeface="Arial" panose="020B0604020202020204" pitchFamily="34" charset="0"/>
              </a:rPr>
              <a:t>  (tutorial), </a:t>
            </a:r>
            <a:r>
              <a:rPr lang="en-US" sz="1200" dirty="0" err="1">
                <a:latin typeface="Arial" panose="020B0604020202020204" pitchFamily="34" charset="0"/>
              </a:rPr>
              <a:t>dilakukan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</a:rPr>
              <a:t>secara</a:t>
            </a:r>
            <a:r>
              <a:rPr lang="en-US" sz="1200" dirty="0">
                <a:latin typeface="Arial" panose="020B0604020202020204" pitchFamily="34" charset="0"/>
              </a:rPr>
              <a:t> F2F (onsite / video conference @50 </a:t>
            </a:r>
            <a:r>
              <a:rPr lang="en-US" sz="1200" dirty="0" err="1">
                <a:latin typeface="Arial" panose="020B0604020202020204" pitchFamily="34" charset="0"/>
              </a:rPr>
              <a:t>menit</a:t>
            </a:r>
            <a:r>
              <a:rPr lang="en-US" sz="1200" dirty="0">
                <a:latin typeface="Arial" panose="020B0604020202020204" pitchFamily="34" charset="0"/>
              </a:rPr>
              <a:t>)</a:t>
            </a:r>
            <a:endParaRPr lang="en-US" sz="135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Metode Pembelajaran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135086" y="1905000"/>
            <a:ext cx="5856514" cy="194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46" descr="droppedImage.pdf">
            <a:extLst>
              <a:ext uri="{FF2B5EF4-FFF2-40B4-BE49-F238E27FC236}">
                <a16:creationId xmlns:a16="http://schemas.microsoft.com/office/drawing/2014/main" id="{3F961BDE-4BC0-2445-BCD9-E6F4ED793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17" y="5205189"/>
            <a:ext cx="166134" cy="22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0370" name="Content Placeholder 10369">
            <a:extLst>
              <a:ext uri="{FF2B5EF4-FFF2-40B4-BE49-F238E27FC236}">
                <a16:creationId xmlns:a16="http://schemas.microsoft.com/office/drawing/2014/main" id="{8910CDCB-F49E-4A4D-BB5F-6152B5E4B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74" y="2082735"/>
          <a:ext cx="8000992" cy="2647870"/>
        </p:xfrm>
        <a:graphic>
          <a:graphicData uri="http://schemas.openxmlformats.org/drawingml/2006/table">
            <a:tbl>
              <a:tblPr/>
              <a:tblGrid>
                <a:gridCol w="729650">
                  <a:extLst>
                    <a:ext uri="{9D8B030D-6E8A-4147-A177-3AD203B41FA5}">
                      <a16:colId xmlns:a16="http://schemas.microsoft.com/office/drawing/2014/main" val="3009079149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3133103795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4228299368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3076962573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3820148619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2937441901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2780303584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2528578826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4172503027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732739351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3079397898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3476648700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944199939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539567381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2679540656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1609822863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4115260742"/>
                    </a:ext>
                  </a:extLst>
                </a:gridCol>
                <a:gridCol w="427726">
                  <a:extLst>
                    <a:ext uri="{9D8B030D-6E8A-4147-A177-3AD203B41FA5}">
                      <a16:colId xmlns:a16="http://schemas.microsoft.com/office/drawing/2014/main" val="1537742707"/>
                    </a:ext>
                  </a:extLst>
                </a:gridCol>
              </a:tblGrid>
              <a:tr h="2475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4/5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4/5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6/7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9/10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9/10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36146"/>
                  </a:ext>
                </a:extLst>
              </a:tr>
              <a:tr h="2475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Sesi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Ujian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08774"/>
                  </a:ext>
                </a:extLst>
              </a:tr>
              <a:tr h="258823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8440" marR="8440" marT="844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VC1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VC2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44978"/>
                  </a:ext>
                </a:extLst>
              </a:tr>
              <a:tr h="258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SL1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SL2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SL3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SL4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SL5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SL6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SL7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SL8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SL9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SL10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494334"/>
                  </a:ext>
                </a:extLst>
              </a:tr>
              <a:tr h="495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FD1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FD2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FD3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FD4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FD5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FD6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FD7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FD8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FD9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FD10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70068"/>
                  </a:ext>
                </a:extLst>
              </a:tr>
              <a:tr h="258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TG1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TG2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TG3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TG4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TG5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TG6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39863"/>
                  </a:ext>
                </a:extLst>
              </a:tr>
              <a:tr h="440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KUIS1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KUIS2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9101"/>
                  </a:ext>
                </a:extLst>
              </a:tr>
              <a:tr h="440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TM1VC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TM2VC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TM1F2F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TM3F2F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40" marR="8440" marT="84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40717"/>
                  </a:ext>
                </a:extLst>
              </a:tr>
            </a:tbl>
          </a:graphicData>
        </a:graphic>
      </p:graphicFrame>
      <p:grpSp>
        <p:nvGrpSpPr>
          <p:cNvPr id="98" name="Group 97">
            <a:extLst>
              <a:ext uri="{FF2B5EF4-FFF2-40B4-BE49-F238E27FC236}">
                <a16:creationId xmlns:a16="http://schemas.microsoft.com/office/drawing/2014/main" id="{05D17A74-AD99-DF48-8C76-6B047B16C910}"/>
              </a:ext>
            </a:extLst>
          </p:cNvPr>
          <p:cNvGrpSpPr/>
          <p:nvPr/>
        </p:nvGrpSpPr>
        <p:grpSpPr>
          <a:xfrm>
            <a:off x="1688812" y="4798147"/>
            <a:ext cx="421621" cy="557991"/>
            <a:chOff x="0" y="20099"/>
            <a:chExt cx="421621" cy="557991"/>
          </a:xfrm>
        </p:grpSpPr>
        <p:sp>
          <p:nvSpPr>
            <p:cNvPr id="145" name="AutoShape 6">
              <a:extLst>
                <a:ext uri="{FF2B5EF4-FFF2-40B4-BE49-F238E27FC236}">
                  <a16:creationId xmlns:a16="http://schemas.microsoft.com/office/drawing/2014/main" id="{FB391D8A-2C9D-AA44-AF71-CA55A77AA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0099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 cap="flat" cmpd="sng">
              <a:solidFill>
                <a:schemeClr val="bg1"/>
              </a:solidFill>
              <a:prstDash val="solid"/>
              <a:miter lim="0"/>
              <a:headEnd/>
              <a:tailEnd/>
            </a:ln>
            <a:effectLst/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46" name="Picture 145" descr="droppedImage.pdf">
              <a:extLst>
                <a:ext uri="{FF2B5EF4-FFF2-40B4-BE49-F238E27FC236}">
                  <a16:creationId xmlns:a16="http://schemas.microsoft.com/office/drawing/2014/main" id="{D5F6851D-EDE4-EB48-B722-E49BF4AD3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5" y="300208"/>
              <a:ext cx="243751" cy="2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3A3B62C-9CC2-5F45-B310-506F43AD40F7}"/>
              </a:ext>
            </a:extLst>
          </p:cNvPr>
          <p:cNvGrpSpPr/>
          <p:nvPr/>
        </p:nvGrpSpPr>
        <p:grpSpPr>
          <a:xfrm>
            <a:off x="4262654" y="4800600"/>
            <a:ext cx="421621" cy="557991"/>
            <a:chOff x="2888663" y="41317"/>
            <a:chExt cx="421621" cy="557991"/>
          </a:xfrm>
        </p:grpSpPr>
        <p:sp>
          <p:nvSpPr>
            <p:cNvPr id="143" name="AutoShape 18">
              <a:extLst>
                <a:ext uri="{FF2B5EF4-FFF2-40B4-BE49-F238E27FC236}">
                  <a16:creationId xmlns:a16="http://schemas.microsoft.com/office/drawing/2014/main" id="{BA857623-FE72-E345-8569-C8F36ECDE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663" y="41317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A3D7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44" name="Picture 143" descr="droppedImage.pdf">
              <a:extLst>
                <a:ext uri="{FF2B5EF4-FFF2-40B4-BE49-F238E27FC236}">
                  <a16:creationId xmlns:a16="http://schemas.microsoft.com/office/drawing/2014/main" id="{CEDA2D72-D2E7-5E49-A202-0E300E335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8361" y="302861"/>
              <a:ext cx="243751" cy="2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22D9C33-1175-2F49-BC8A-8B9FD50EB19C}"/>
              </a:ext>
            </a:extLst>
          </p:cNvPr>
          <p:cNvGrpSpPr/>
          <p:nvPr/>
        </p:nvGrpSpPr>
        <p:grpSpPr>
          <a:xfrm>
            <a:off x="2121891" y="4798147"/>
            <a:ext cx="421621" cy="557991"/>
            <a:chOff x="488231" y="20099"/>
            <a:chExt cx="421621" cy="557991"/>
          </a:xfrm>
        </p:grpSpPr>
        <p:sp>
          <p:nvSpPr>
            <p:cNvPr id="141" name="AutoShape 7">
              <a:extLst>
                <a:ext uri="{FF2B5EF4-FFF2-40B4-BE49-F238E27FC236}">
                  <a16:creationId xmlns:a16="http://schemas.microsoft.com/office/drawing/2014/main" id="{6B3093A9-D697-2B4B-86E8-36BF71C18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231" y="20099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42" name="Picture 141" descr="droppedImage.pdf">
              <a:extLst>
                <a:ext uri="{FF2B5EF4-FFF2-40B4-BE49-F238E27FC236}">
                  <a16:creationId xmlns:a16="http://schemas.microsoft.com/office/drawing/2014/main" id="{264E4681-DCC8-C241-9CE7-247B6AA11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706" y="270448"/>
              <a:ext cx="166135" cy="22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388BAF5-B615-2F4F-A711-3459211571F9}"/>
              </a:ext>
            </a:extLst>
          </p:cNvPr>
          <p:cNvGrpSpPr/>
          <p:nvPr/>
        </p:nvGrpSpPr>
        <p:grpSpPr>
          <a:xfrm>
            <a:off x="2566595" y="4800600"/>
            <a:ext cx="421621" cy="557991"/>
            <a:chOff x="958131" y="32799"/>
            <a:chExt cx="421621" cy="557991"/>
          </a:xfrm>
        </p:grpSpPr>
        <p:sp>
          <p:nvSpPr>
            <p:cNvPr id="139" name="AutoShape 7">
              <a:extLst>
                <a:ext uri="{FF2B5EF4-FFF2-40B4-BE49-F238E27FC236}">
                  <a16:creationId xmlns:a16="http://schemas.microsoft.com/office/drawing/2014/main" id="{8C8C3B2A-3615-5242-817B-8FFD87397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31" y="32799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40" name="Picture 139" descr="droppedImage.pdf">
              <a:extLst>
                <a:ext uri="{FF2B5EF4-FFF2-40B4-BE49-F238E27FC236}">
                  <a16:creationId xmlns:a16="http://schemas.microsoft.com/office/drawing/2014/main" id="{6C4A7274-AC06-F547-A245-EFE275FD1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606" y="283148"/>
              <a:ext cx="166135" cy="22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6CABD2B-E037-6144-A0C6-2C83494C4280}"/>
              </a:ext>
            </a:extLst>
          </p:cNvPr>
          <p:cNvGrpSpPr/>
          <p:nvPr/>
        </p:nvGrpSpPr>
        <p:grpSpPr>
          <a:xfrm>
            <a:off x="3007379" y="4800600"/>
            <a:ext cx="421621" cy="557991"/>
            <a:chOff x="1453431" y="20099"/>
            <a:chExt cx="421621" cy="557991"/>
          </a:xfrm>
        </p:grpSpPr>
        <p:sp>
          <p:nvSpPr>
            <p:cNvPr id="137" name="AutoShape 7">
              <a:extLst>
                <a:ext uri="{FF2B5EF4-FFF2-40B4-BE49-F238E27FC236}">
                  <a16:creationId xmlns:a16="http://schemas.microsoft.com/office/drawing/2014/main" id="{40E9F9DD-28CE-AD42-B5D0-0725D36C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431" y="20099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38" name="Picture 137" descr="droppedImage.pdf">
              <a:extLst>
                <a:ext uri="{FF2B5EF4-FFF2-40B4-BE49-F238E27FC236}">
                  <a16:creationId xmlns:a16="http://schemas.microsoft.com/office/drawing/2014/main" id="{0977AC20-A456-B149-845C-57FAF8F49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906" y="270448"/>
              <a:ext cx="166135" cy="22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DE9B676-B181-FF41-9AA3-6B4E7D7E9953}"/>
              </a:ext>
            </a:extLst>
          </p:cNvPr>
          <p:cNvGrpSpPr/>
          <p:nvPr/>
        </p:nvGrpSpPr>
        <p:grpSpPr>
          <a:xfrm>
            <a:off x="3411624" y="4800600"/>
            <a:ext cx="421621" cy="557991"/>
            <a:chOff x="1936031" y="20099"/>
            <a:chExt cx="421621" cy="557991"/>
          </a:xfrm>
        </p:grpSpPr>
        <p:sp>
          <p:nvSpPr>
            <p:cNvPr id="135" name="AutoShape 7">
              <a:extLst>
                <a:ext uri="{FF2B5EF4-FFF2-40B4-BE49-F238E27FC236}">
                  <a16:creationId xmlns:a16="http://schemas.microsoft.com/office/drawing/2014/main" id="{021C2A04-5CF7-894E-BC7B-D6F91FFB3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031" y="20099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36" name="Picture 135" descr="droppedImage.pdf">
              <a:extLst>
                <a:ext uri="{FF2B5EF4-FFF2-40B4-BE49-F238E27FC236}">
                  <a16:creationId xmlns:a16="http://schemas.microsoft.com/office/drawing/2014/main" id="{575DBB48-6B4C-FB4D-A33E-DDE8D7405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506" y="270448"/>
              <a:ext cx="166135" cy="22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61F2D8D-A47D-C849-B4AA-AF6A10CCE425}"/>
              </a:ext>
            </a:extLst>
          </p:cNvPr>
          <p:cNvGrpSpPr/>
          <p:nvPr/>
        </p:nvGrpSpPr>
        <p:grpSpPr>
          <a:xfrm>
            <a:off x="3842559" y="4800600"/>
            <a:ext cx="421621" cy="557991"/>
            <a:chOff x="2405931" y="20099"/>
            <a:chExt cx="421621" cy="557991"/>
          </a:xfrm>
        </p:grpSpPr>
        <p:sp>
          <p:nvSpPr>
            <p:cNvPr id="133" name="AutoShape 7">
              <a:extLst>
                <a:ext uri="{FF2B5EF4-FFF2-40B4-BE49-F238E27FC236}">
                  <a16:creationId xmlns:a16="http://schemas.microsoft.com/office/drawing/2014/main" id="{B9E69FD1-9B20-F94E-AFA6-62174541A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931" y="20099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34" name="Picture 133" descr="droppedImage.pdf">
              <a:extLst>
                <a:ext uri="{FF2B5EF4-FFF2-40B4-BE49-F238E27FC236}">
                  <a16:creationId xmlns:a16="http://schemas.microsoft.com/office/drawing/2014/main" id="{A89F9779-9CF8-D346-9411-5F243BA6D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5406" y="270448"/>
              <a:ext cx="166135" cy="22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9D49B80-65C7-624A-9501-E2943ED4C418}"/>
              </a:ext>
            </a:extLst>
          </p:cNvPr>
          <p:cNvGrpSpPr/>
          <p:nvPr/>
        </p:nvGrpSpPr>
        <p:grpSpPr>
          <a:xfrm>
            <a:off x="4698547" y="4800600"/>
            <a:ext cx="421621" cy="557991"/>
            <a:chOff x="3371263" y="41317"/>
            <a:chExt cx="421621" cy="557991"/>
          </a:xfrm>
        </p:grpSpPr>
        <p:sp>
          <p:nvSpPr>
            <p:cNvPr id="131" name="AutoShape 18">
              <a:extLst>
                <a:ext uri="{FF2B5EF4-FFF2-40B4-BE49-F238E27FC236}">
                  <a16:creationId xmlns:a16="http://schemas.microsoft.com/office/drawing/2014/main" id="{38628453-9DC1-C24C-9857-231D4BBF3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263" y="41317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A3D7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32" name="Picture 131" descr="droppedImage.pdf">
              <a:extLst>
                <a:ext uri="{FF2B5EF4-FFF2-40B4-BE49-F238E27FC236}">
                  <a16:creationId xmlns:a16="http://schemas.microsoft.com/office/drawing/2014/main" id="{9882D7E7-6C9C-904A-9273-8B0EDBD45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961" y="302861"/>
              <a:ext cx="243751" cy="2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49DFA32-866E-C848-AAE1-FDA620FBB876}"/>
              </a:ext>
            </a:extLst>
          </p:cNvPr>
          <p:cNvGrpSpPr/>
          <p:nvPr/>
        </p:nvGrpSpPr>
        <p:grpSpPr>
          <a:xfrm>
            <a:off x="5136855" y="4798148"/>
            <a:ext cx="421621" cy="557991"/>
            <a:chOff x="3860800" y="32799"/>
            <a:chExt cx="421621" cy="557991"/>
          </a:xfrm>
        </p:grpSpPr>
        <p:sp>
          <p:nvSpPr>
            <p:cNvPr id="129" name="AutoShape 6">
              <a:extLst>
                <a:ext uri="{FF2B5EF4-FFF2-40B4-BE49-F238E27FC236}">
                  <a16:creationId xmlns:a16="http://schemas.microsoft.com/office/drawing/2014/main" id="{564F1C6F-8612-EA40-88FB-83611935B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0" y="32799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 cap="flat" cmpd="sng">
              <a:solidFill>
                <a:schemeClr val="bg1"/>
              </a:solidFill>
              <a:prstDash val="solid"/>
              <a:miter lim="0"/>
              <a:headEnd/>
              <a:tailEnd/>
            </a:ln>
            <a:effectLst/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30" name="Picture 129" descr="droppedImage.pdf">
              <a:extLst>
                <a:ext uri="{FF2B5EF4-FFF2-40B4-BE49-F238E27FC236}">
                  <a16:creationId xmlns:a16="http://schemas.microsoft.com/office/drawing/2014/main" id="{CD8905B4-CB2E-AD46-B5A2-1B34B4CA8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395" y="312908"/>
              <a:ext cx="243751" cy="2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FF28A4A-173A-B54C-B7DE-D84CAB7F7303}"/>
              </a:ext>
            </a:extLst>
          </p:cNvPr>
          <p:cNvGrpSpPr/>
          <p:nvPr/>
        </p:nvGrpSpPr>
        <p:grpSpPr>
          <a:xfrm>
            <a:off x="7714134" y="4798148"/>
            <a:ext cx="421621" cy="557991"/>
            <a:chOff x="6749463" y="41317"/>
            <a:chExt cx="421621" cy="557991"/>
          </a:xfrm>
        </p:grpSpPr>
        <p:sp>
          <p:nvSpPr>
            <p:cNvPr id="127" name="AutoShape 18">
              <a:extLst>
                <a:ext uri="{FF2B5EF4-FFF2-40B4-BE49-F238E27FC236}">
                  <a16:creationId xmlns:a16="http://schemas.microsoft.com/office/drawing/2014/main" id="{3B1FC73A-7C84-3442-929B-DB28FF619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63" y="41317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A3D7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28" name="Picture 127" descr="droppedImage.pdf">
              <a:extLst>
                <a:ext uri="{FF2B5EF4-FFF2-40B4-BE49-F238E27FC236}">
                  <a16:creationId xmlns:a16="http://schemas.microsoft.com/office/drawing/2014/main" id="{FCDD2D1D-60D5-6147-BECA-7C57F7525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161" y="302861"/>
              <a:ext cx="243751" cy="2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8D3BB24-FC13-7047-AF5D-875D2D0D60D1}"/>
              </a:ext>
            </a:extLst>
          </p:cNvPr>
          <p:cNvGrpSpPr/>
          <p:nvPr/>
        </p:nvGrpSpPr>
        <p:grpSpPr>
          <a:xfrm>
            <a:off x="5549723" y="4798147"/>
            <a:ext cx="421621" cy="557991"/>
            <a:chOff x="4349031" y="20099"/>
            <a:chExt cx="421621" cy="557991"/>
          </a:xfrm>
        </p:grpSpPr>
        <p:sp>
          <p:nvSpPr>
            <p:cNvPr id="125" name="AutoShape 7">
              <a:extLst>
                <a:ext uri="{FF2B5EF4-FFF2-40B4-BE49-F238E27FC236}">
                  <a16:creationId xmlns:a16="http://schemas.microsoft.com/office/drawing/2014/main" id="{F696A2CF-CD4A-1A45-8DF9-DFD98306A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031" y="20099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26" name="Picture 125" descr="droppedImage.pdf">
              <a:extLst>
                <a:ext uri="{FF2B5EF4-FFF2-40B4-BE49-F238E27FC236}">
                  <a16:creationId xmlns:a16="http://schemas.microsoft.com/office/drawing/2014/main" id="{CDC72F51-1C7B-B947-9F46-DC95D541C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8506" y="270448"/>
              <a:ext cx="166135" cy="22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DC048B6-6F9C-F94F-B6DD-DFE53FE9FBE2}"/>
              </a:ext>
            </a:extLst>
          </p:cNvPr>
          <p:cNvGrpSpPr/>
          <p:nvPr/>
        </p:nvGrpSpPr>
        <p:grpSpPr>
          <a:xfrm>
            <a:off x="5986214" y="4800600"/>
            <a:ext cx="421621" cy="557991"/>
            <a:chOff x="4818931" y="32799"/>
            <a:chExt cx="421621" cy="557991"/>
          </a:xfrm>
        </p:grpSpPr>
        <p:sp>
          <p:nvSpPr>
            <p:cNvPr id="123" name="AutoShape 7">
              <a:extLst>
                <a:ext uri="{FF2B5EF4-FFF2-40B4-BE49-F238E27FC236}">
                  <a16:creationId xmlns:a16="http://schemas.microsoft.com/office/drawing/2014/main" id="{6B52E248-A099-5148-AF0F-42FCB3A00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931" y="32799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24" name="Picture 123" descr="droppedImage.pdf">
              <a:extLst>
                <a:ext uri="{FF2B5EF4-FFF2-40B4-BE49-F238E27FC236}">
                  <a16:creationId xmlns:a16="http://schemas.microsoft.com/office/drawing/2014/main" id="{CEF45BDE-7F01-D747-A763-428AB75DB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8406" y="283148"/>
              <a:ext cx="166135" cy="22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BBB2B71-AAA3-4049-B6FE-46EB2C64E61E}"/>
              </a:ext>
            </a:extLst>
          </p:cNvPr>
          <p:cNvGrpSpPr/>
          <p:nvPr/>
        </p:nvGrpSpPr>
        <p:grpSpPr>
          <a:xfrm>
            <a:off x="6414338" y="4801713"/>
            <a:ext cx="421621" cy="557991"/>
            <a:chOff x="5314231" y="20099"/>
            <a:chExt cx="421621" cy="557991"/>
          </a:xfrm>
        </p:grpSpPr>
        <p:sp>
          <p:nvSpPr>
            <p:cNvPr id="121" name="AutoShape 7">
              <a:extLst>
                <a:ext uri="{FF2B5EF4-FFF2-40B4-BE49-F238E27FC236}">
                  <a16:creationId xmlns:a16="http://schemas.microsoft.com/office/drawing/2014/main" id="{7CAE3DE0-105C-8B4D-BF10-1B7FE02F9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231" y="20099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22" name="Picture 121" descr="droppedImage.pdf">
              <a:extLst>
                <a:ext uri="{FF2B5EF4-FFF2-40B4-BE49-F238E27FC236}">
                  <a16:creationId xmlns:a16="http://schemas.microsoft.com/office/drawing/2014/main" id="{7817DC5C-FD2A-6D4A-A282-FDFF475FE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3706" y="270448"/>
              <a:ext cx="166135" cy="22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8AF02B5-12F1-6C44-BD6D-5EDF10A68819}"/>
              </a:ext>
            </a:extLst>
          </p:cNvPr>
          <p:cNvGrpSpPr/>
          <p:nvPr/>
        </p:nvGrpSpPr>
        <p:grpSpPr>
          <a:xfrm>
            <a:off x="6850174" y="4798148"/>
            <a:ext cx="421621" cy="557991"/>
            <a:chOff x="5796831" y="20099"/>
            <a:chExt cx="421621" cy="557991"/>
          </a:xfrm>
        </p:grpSpPr>
        <p:sp>
          <p:nvSpPr>
            <p:cNvPr id="119" name="AutoShape 7">
              <a:extLst>
                <a:ext uri="{FF2B5EF4-FFF2-40B4-BE49-F238E27FC236}">
                  <a16:creationId xmlns:a16="http://schemas.microsoft.com/office/drawing/2014/main" id="{39379006-256C-A346-A4C4-3601B849D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6831" y="20099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20" name="Picture 119" descr="droppedImage.pdf">
              <a:extLst>
                <a:ext uri="{FF2B5EF4-FFF2-40B4-BE49-F238E27FC236}">
                  <a16:creationId xmlns:a16="http://schemas.microsoft.com/office/drawing/2014/main" id="{2DAEB4FD-981F-C944-8C1A-446A0DAE4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6306" y="270448"/>
              <a:ext cx="166135" cy="22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675ABDA-7E33-B640-B514-DA5F5F41FB63}"/>
              </a:ext>
            </a:extLst>
          </p:cNvPr>
          <p:cNvGrpSpPr/>
          <p:nvPr/>
        </p:nvGrpSpPr>
        <p:grpSpPr>
          <a:xfrm>
            <a:off x="7274579" y="4800600"/>
            <a:ext cx="421621" cy="557991"/>
            <a:chOff x="6266731" y="20099"/>
            <a:chExt cx="421621" cy="557991"/>
          </a:xfrm>
        </p:grpSpPr>
        <p:sp>
          <p:nvSpPr>
            <p:cNvPr id="117" name="AutoShape 7">
              <a:extLst>
                <a:ext uri="{FF2B5EF4-FFF2-40B4-BE49-F238E27FC236}">
                  <a16:creationId xmlns:a16="http://schemas.microsoft.com/office/drawing/2014/main" id="{A7D861E3-629B-8940-B0D9-7FA0FC227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6731" y="20099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18" name="Picture 117" descr="droppedImage.pdf">
              <a:extLst>
                <a:ext uri="{FF2B5EF4-FFF2-40B4-BE49-F238E27FC236}">
                  <a16:creationId xmlns:a16="http://schemas.microsoft.com/office/drawing/2014/main" id="{1561F262-B9CC-FA4D-8630-0C725DAF4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6206" y="270448"/>
              <a:ext cx="166135" cy="22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779FDCC-7A67-C647-9F8E-19CAD223557D}"/>
              </a:ext>
            </a:extLst>
          </p:cNvPr>
          <p:cNvGrpSpPr/>
          <p:nvPr/>
        </p:nvGrpSpPr>
        <p:grpSpPr>
          <a:xfrm>
            <a:off x="8127451" y="4798148"/>
            <a:ext cx="421621" cy="557991"/>
            <a:chOff x="7232063" y="41317"/>
            <a:chExt cx="421621" cy="557991"/>
          </a:xfrm>
        </p:grpSpPr>
        <p:sp>
          <p:nvSpPr>
            <p:cNvPr id="115" name="AutoShape 18">
              <a:extLst>
                <a:ext uri="{FF2B5EF4-FFF2-40B4-BE49-F238E27FC236}">
                  <a16:creationId xmlns:a16="http://schemas.microsoft.com/office/drawing/2014/main" id="{EA14550A-EBD2-E94C-9CE7-916E6C749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63" y="41317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A3D7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16" name="Picture 115" descr="droppedImage.pdf">
              <a:extLst>
                <a:ext uri="{FF2B5EF4-FFF2-40B4-BE49-F238E27FC236}">
                  <a16:creationId xmlns:a16="http://schemas.microsoft.com/office/drawing/2014/main" id="{5F4637A4-89E8-C344-B7C7-C423E238C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1761" y="302861"/>
              <a:ext cx="243751" cy="2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4" name="AutoShape 64">
            <a:extLst>
              <a:ext uri="{FF2B5EF4-FFF2-40B4-BE49-F238E27FC236}">
                <a16:creationId xmlns:a16="http://schemas.microsoft.com/office/drawing/2014/main" id="{BF53D9CF-4E16-744B-A575-441C6104DDB7}"/>
              </a:ext>
            </a:extLst>
          </p:cNvPr>
          <p:cNvSpPr>
            <a:spLocks/>
          </p:cNvSpPr>
          <p:nvPr/>
        </p:nvSpPr>
        <p:spPr bwMode="auto">
          <a:xfrm>
            <a:off x="8502650" y="3352800"/>
            <a:ext cx="520699" cy="60350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92D050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wrap="square" lIns="0" tIns="0" rIns="0" b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 err="1">
                <a:solidFill>
                  <a:srgbClr val="FFFFFF"/>
                </a:solidFill>
                <a:latin typeface="Roboto" charset="0"/>
                <a:sym typeface="Roboto" charset="0"/>
              </a:rPr>
              <a:t>Ujian</a:t>
            </a:r>
            <a:endParaRPr lang="en-US" altLang="en-US" sz="100" dirty="0"/>
          </a:p>
        </p:txBody>
      </p:sp>
      <p:sp>
        <p:nvSpPr>
          <p:cNvPr id="147" name="AutoShape 24">
            <a:extLst>
              <a:ext uri="{FF2B5EF4-FFF2-40B4-BE49-F238E27FC236}">
                <a16:creationId xmlns:a16="http://schemas.microsoft.com/office/drawing/2014/main" id="{26615054-8FAF-8C47-8E92-2D24B92A8BC9}"/>
              </a:ext>
            </a:extLst>
          </p:cNvPr>
          <p:cNvSpPr>
            <a:spLocks/>
          </p:cNvSpPr>
          <p:nvPr/>
        </p:nvSpPr>
        <p:spPr bwMode="auto">
          <a:xfrm>
            <a:off x="1808068" y="2308476"/>
            <a:ext cx="222129" cy="3337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 dirty="0">
                <a:solidFill>
                  <a:srgbClr val="FFFFFF"/>
                </a:solidFill>
                <a:latin typeface="Novecento wide" charset="0"/>
                <a:ea typeface="Novecento wide" charset="0"/>
                <a:cs typeface="Novecento wide" charset="0"/>
                <a:sym typeface="Novecento wide" charset="0"/>
              </a:rPr>
              <a:t>1</a:t>
            </a:r>
            <a:endParaRPr lang="en-US" altLang="en-US" sz="633" dirty="0"/>
          </a:p>
        </p:txBody>
      </p:sp>
      <p:sp>
        <p:nvSpPr>
          <p:cNvPr id="148" name="AutoShape 25">
            <a:extLst>
              <a:ext uri="{FF2B5EF4-FFF2-40B4-BE49-F238E27FC236}">
                <a16:creationId xmlns:a16="http://schemas.microsoft.com/office/drawing/2014/main" id="{E465D608-A815-F845-9F0A-DF568CE2787C}"/>
              </a:ext>
            </a:extLst>
          </p:cNvPr>
          <p:cNvSpPr>
            <a:spLocks/>
          </p:cNvSpPr>
          <p:nvPr/>
        </p:nvSpPr>
        <p:spPr bwMode="auto">
          <a:xfrm>
            <a:off x="2268985" y="2308476"/>
            <a:ext cx="222129" cy="3337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>
                <a:solidFill>
                  <a:srgbClr val="FFFFFF"/>
                </a:solidFill>
                <a:latin typeface="Novecento wide" charset="0"/>
                <a:ea typeface="Novecento wide" charset="0"/>
                <a:cs typeface="Novecento wide" charset="0"/>
                <a:sym typeface="Novecento wide" charset="0"/>
              </a:rPr>
              <a:t>2</a:t>
            </a:r>
            <a:endParaRPr lang="en-US" altLang="en-US" sz="633"/>
          </a:p>
        </p:txBody>
      </p:sp>
      <p:sp>
        <p:nvSpPr>
          <p:cNvPr id="149" name="AutoShape 26">
            <a:extLst>
              <a:ext uri="{FF2B5EF4-FFF2-40B4-BE49-F238E27FC236}">
                <a16:creationId xmlns:a16="http://schemas.microsoft.com/office/drawing/2014/main" id="{D10F990F-F4BA-0540-9B27-564F93D1F729}"/>
              </a:ext>
            </a:extLst>
          </p:cNvPr>
          <p:cNvSpPr>
            <a:spLocks/>
          </p:cNvSpPr>
          <p:nvPr/>
        </p:nvSpPr>
        <p:spPr bwMode="auto">
          <a:xfrm>
            <a:off x="2668007" y="2314427"/>
            <a:ext cx="222131" cy="3337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 dirty="0">
                <a:solidFill>
                  <a:srgbClr val="FFFFFF"/>
                </a:solidFill>
                <a:latin typeface="Novecento wide" charset="0"/>
                <a:ea typeface="Novecento wide" charset="0"/>
                <a:cs typeface="Novecento wide" charset="0"/>
                <a:sym typeface="Novecento wide" charset="0"/>
              </a:rPr>
              <a:t>3</a:t>
            </a:r>
            <a:endParaRPr lang="en-US" altLang="en-US" sz="633" dirty="0"/>
          </a:p>
        </p:txBody>
      </p:sp>
      <p:sp>
        <p:nvSpPr>
          <p:cNvPr id="150" name="AutoShape 27">
            <a:extLst>
              <a:ext uri="{FF2B5EF4-FFF2-40B4-BE49-F238E27FC236}">
                <a16:creationId xmlns:a16="http://schemas.microsoft.com/office/drawing/2014/main" id="{9ABEF410-1193-2B4C-9823-AA80CCDA5B89}"/>
              </a:ext>
            </a:extLst>
          </p:cNvPr>
          <p:cNvSpPr>
            <a:spLocks/>
          </p:cNvSpPr>
          <p:nvPr/>
        </p:nvSpPr>
        <p:spPr bwMode="auto">
          <a:xfrm>
            <a:off x="3107123" y="2295120"/>
            <a:ext cx="222131" cy="3337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>
                <a:solidFill>
                  <a:srgbClr val="FFFFFF"/>
                </a:solidFill>
                <a:latin typeface="Novecento wide" charset="0"/>
                <a:ea typeface="Novecento wide" charset="0"/>
                <a:cs typeface="Novecento wide" charset="0"/>
                <a:sym typeface="Novecento wide" charset="0"/>
              </a:rPr>
              <a:t>4</a:t>
            </a:r>
            <a:endParaRPr lang="en-US" altLang="en-US" sz="633"/>
          </a:p>
        </p:txBody>
      </p:sp>
      <p:sp>
        <p:nvSpPr>
          <p:cNvPr id="151" name="AutoShape 28">
            <a:extLst>
              <a:ext uri="{FF2B5EF4-FFF2-40B4-BE49-F238E27FC236}">
                <a16:creationId xmlns:a16="http://schemas.microsoft.com/office/drawing/2014/main" id="{7D2D5C3A-5733-3F48-B460-4BF255BA424D}"/>
              </a:ext>
            </a:extLst>
          </p:cNvPr>
          <p:cNvSpPr>
            <a:spLocks/>
          </p:cNvSpPr>
          <p:nvPr/>
        </p:nvSpPr>
        <p:spPr bwMode="auto">
          <a:xfrm>
            <a:off x="3515072" y="2294552"/>
            <a:ext cx="222129" cy="3337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>
                <a:solidFill>
                  <a:srgbClr val="FFFFFF"/>
                </a:solidFill>
                <a:latin typeface="Novecento wide" charset="0"/>
                <a:ea typeface="Novecento wide" charset="0"/>
                <a:cs typeface="Novecento wide" charset="0"/>
                <a:sym typeface="Novecento wide" charset="0"/>
              </a:rPr>
              <a:t>5</a:t>
            </a:r>
            <a:endParaRPr lang="en-US" altLang="en-US" sz="633"/>
          </a:p>
        </p:txBody>
      </p:sp>
      <p:sp>
        <p:nvSpPr>
          <p:cNvPr id="152" name="AutoShape 29">
            <a:extLst>
              <a:ext uri="{FF2B5EF4-FFF2-40B4-BE49-F238E27FC236}">
                <a16:creationId xmlns:a16="http://schemas.microsoft.com/office/drawing/2014/main" id="{454A8A3E-6FE0-C04F-A667-38FFBF2EE269}"/>
              </a:ext>
            </a:extLst>
          </p:cNvPr>
          <p:cNvSpPr>
            <a:spLocks/>
          </p:cNvSpPr>
          <p:nvPr/>
        </p:nvSpPr>
        <p:spPr bwMode="auto">
          <a:xfrm>
            <a:off x="3952109" y="2294552"/>
            <a:ext cx="222131" cy="3337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 dirty="0">
                <a:solidFill>
                  <a:srgbClr val="FFFFFF"/>
                </a:solidFill>
                <a:latin typeface="Novecento wide" charset="0"/>
                <a:ea typeface="Novecento wide" charset="0"/>
                <a:cs typeface="Novecento wide" charset="0"/>
                <a:sym typeface="Novecento wide" charset="0"/>
              </a:rPr>
              <a:t>6</a:t>
            </a:r>
            <a:endParaRPr lang="en-US" altLang="en-US" sz="633" dirty="0"/>
          </a:p>
        </p:txBody>
      </p:sp>
      <p:sp>
        <p:nvSpPr>
          <p:cNvPr id="153" name="AutoShape 30">
            <a:extLst>
              <a:ext uri="{FF2B5EF4-FFF2-40B4-BE49-F238E27FC236}">
                <a16:creationId xmlns:a16="http://schemas.microsoft.com/office/drawing/2014/main" id="{DEB4C376-493F-A14B-BD6F-8D2B6EF2A681}"/>
              </a:ext>
            </a:extLst>
          </p:cNvPr>
          <p:cNvSpPr>
            <a:spLocks/>
          </p:cNvSpPr>
          <p:nvPr/>
        </p:nvSpPr>
        <p:spPr bwMode="auto">
          <a:xfrm>
            <a:off x="5669033" y="2276875"/>
            <a:ext cx="222129" cy="3337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 dirty="0">
                <a:solidFill>
                  <a:srgbClr val="FFFFFF"/>
                </a:solidFill>
                <a:latin typeface="Novecento wide" charset="0"/>
                <a:sym typeface="Novecento wide" charset="0"/>
              </a:rPr>
              <a:t>10</a:t>
            </a:r>
            <a:endParaRPr lang="en-US" altLang="en-US" sz="633" dirty="0"/>
          </a:p>
        </p:txBody>
      </p:sp>
      <p:sp>
        <p:nvSpPr>
          <p:cNvPr id="154" name="AutoShape 31">
            <a:extLst>
              <a:ext uri="{FF2B5EF4-FFF2-40B4-BE49-F238E27FC236}">
                <a16:creationId xmlns:a16="http://schemas.microsoft.com/office/drawing/2014/main" id="{CA027267-E1C4-D84A-ADA1-CF69209E31EE}"/>
              </a:ext>
            </a:extLst>
          </p:cNvPr>
          <p:cNvSpPr>
            <a:spLocks/>
          </p:cNvSpPr>
          <p:nvPr/>
        </p:nvSpPr>
        <p:spPr bwMode="auto">
          <a:xfrm>
            <a:off x="6069693" y="2294552"/>
            <a:ext cx="222131" cy="3337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 dirty="0">
                <a:solidFill>
                  <a:srgbClr val="FFFFFF"/>
                </a:solidFill>
                <a:latin typeface="Novecento wide" charset="0"/>
                <a:sym typeface="Novecento wide" charset="0"/>
              </a:rPr>
              <a:t>11</a:t>
            </a:r>
            <a:endParaRPr lang="en-US" altLang="en-US" sz="633" dirty="0"/>
          </a:p>
        </p:txBody>
      </p:sp>
      <p:sp>
        <p:nvSpPr>
          <p:cNvPr id="155" name="AutoShape 32">
            <a:extLst>
              <a:ext uri="{FF2B5EF4-FFF2-40B4-BE49-F238E27FC236}">
                <a16:creationId xmlns:a16="http://schemas.microsoft.com/office/drawing/2014/main" id="{B0BCB8A8-1811-0043-8791-5810C80B853D}"/>
              </a:ext>
            </a:extLst>
          </p:cNvPr>
          <p:cNvSpPr>
            <a:spLocks/>
          </p:cNvSpPr>
          <p:nvPr/>
        </p:nvSpPr>
        <p:spPr bwMode="auto">
          <a:xfrm>
            <a:off x="6497817" y="2290343"/>
            <a:ext cx="222131" cy="3337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 dirty="0">
                <a:solidFill>
                  <a:srgbClr val="FFFFFF"/>
                </a:solidFill>
                <a:latin typeface="Novecento wide" charset="0"/>
                <a:ea typeface="Novecento wide" charset="0"/>
                <a:cs typeface="Novecento wide" charset="0"/>
                <a:sym typeface="Novecento wide" charset="0"/>
              </a:rPr>
              <a:t>12</a:t>
            </a:r>
            <a:endParaRPr lang="en-US" altLang="en-US" sz="633" dirty="0"/>
          </a:p>
        </p:txBody>
      </p:sp>
      <p:sp>
        <p:nvSpPr>
          <p:cNvPr id="156" name="AutoShape 33">
            <a:extLst>
              <a:ext uri="{FF2B5EF4-FFF2-40B4-BE49-F238E27FC236}">
                <a16:creationId xmlns:a16="http://schemas.microsoft.com/office/drawing/2014/main" id="{C51CA119-5A53-4B42-9179-C49EA39D6ABB}"/>
              </a:ext>
            </a:extLst>
          </p:cNvPr>
          <p:cNvSpPr>
            <a:spLocks/>
          </p:cNvSpPr>
          <p:nvPr/>
        </p:nvSpPr>
        <p:spPr bwMode="auto">
          <a:xfrm>
            <a:off x="6949918" y="2300353"/>
            <a:ext cx="222131" cy="3337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 dirty="0">
                <a:solidFill>
                  <a:srgbClr val="FFFFFF"/>
                </a:solidFill>
                <a:latin typeface="Novecento wide" charset="0"/>
                <a:sym typeface="Novecento wide" charset="0"/>
              </a:rPr>
              <a:t>13</a:t>
            </a:r>
            <a:endParaRPr lang="en-US" altLang="en-US" sz="633" dirty="0"/>
          </a:p>
        </p:txBody>
      </p:sp>
      <p:sp>
        <p:nvSpPr>
          <p:cNvPr id="157" name="AutoShape 34">
            <a:extLst>
              <a:ext uri="{FF2B5EF4-FFF2-40B4-BE49-F238E27FC236}">
                <a16:creationId xmlns:a16="http://schemas.microsoft.com/office/drawing/2014/main" id="{18E1D3CB-B3BB-9543-93D0-FFA0100E2733}"/>
              </a:ext>
            </a:extLst>
          </p:cNvPr>
          <p:cNvSpPr>
            <a:spLocks/>
          </p:cNvSpPr>
          <p:nvPr/>
        </p:nvSpPr>
        <p:spPr bwMode="auto">
          <a:xfrm>
            <a:off x="7366282" y="2298071"/>
            <a:ext cx="222131" cy="3337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 dirty="0">
                <a:solidFill>
                  <a:srgbClr val="FFFFFF"/>
                </a:solidFill>
                <a:latin typeface="Novecento wide" charset="0"/>
                <a:ea typeface="Novecento wide" charset="0"/>
                <a:cs typeface="Novecento wide" charset="0"/>
                <a:sym typeface="Novecento wide" charset="0"/>
              </a:rPr>
              <a:t>14</a:t>
            </a:r>
            <a:endParaRPr lang="en-US" altLang="en-US" sz="633" dirty="0"/>
          </a:p>
        </p:txBody>
      </p:sp>
      <p:sp>
        <p:nvSpPr>
          <p:cNvPr id="158" name="AutoShape 35">
            <a:extLst>
              <a:ext uri="{FF2B5EF4-FFF2-40B4-BE49-F238E27FC236}">
                <a16:creationId xmlns:a16="http://schemas.microsoft.com/office/drawing/2014/main" id="{4658B6A1-6DD7-E848-A765-56D88406406A}"/>
              </a:ext>
            </a:extLst>
          </p:cNvPr>
          <p:cNvSpPr>
            <a:spLocks/>
          </p:cNvSpPr>
          <p:nvPr/>
        </p:nvSpPr>
        <p:spPr bwMode="auto">
          <a:xfrm>
            <a:off x="4368473" y="2295120"/>
            <a:ext cx="222131" cy="3337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 dirty="0">
                <a:solidFill>
                  <a:srgbClr val="FFFFFF"/>
                </a:solidFill>
                <a:latin typeface="Novecento wide" charset="0"/>
                <a:sym typeface="Novecento wide" charset="0"/>
              </a:rPr>
              <a:t>7</a:t>
            </a:r>
            <a:endParaRPr lang="en-US" altLang="en-US" sz="633" dirty="0"/>
          </a:p>
        </p:txBody>
      </p:sp>
      <p:sp>
        <p:nvSpPr>
          <p:cNvPr id="159" name="AutoShape 36">
            <a:extLst>
              <a:ext uri="{FF2B5EF4-FFF2-40B4-BE49-F238E27FC236}">
                <a16:creationId xmlns:a16="http://schemas.microsoft.com/office/drawing/2014/main" id="{66227533-B0E6-6D41-96E2-839786C088D1}"/>
              </a:ext>
            </a:extLst>
          </p:cNvPr>
          <p:cNvSpPr>
            <a:spLocks/>
          </p:cNvSpPr>
          <p:nvPr/>
        </p:nvSpPr>
        <p:spPr bwMode="auto">
          <a:xfrm>
            <a:off x="4787390" y="2294552"/>
            <a:ext cx="222129" cy="3337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 dirty="0">
                <a:solidFill>
                  <a:srgbClr val="FFFFFF"/>
                </a:solidFill>
                <a:latin typeface="Novecento wide" charset="0"/>
                <a:sym typeface="Novecento wide" charset="0"/>
              </a:rPr>
              <a:t>8</a:t>
            </a:r>
            <a:endParaRPr lang="en-US" altLang="en-US" sz="633" dirty="0"/>
          </a:p>
        </p:txBody>
      </p:sp>
      <p:sp>
        <p:nvSpPr>
          <p:cNvPr id="160" name="AutoShape 37">
            <a:extLst>
              <a:ext uri="{FF2B5EF4-FFF2-40B4-BE49-F238E27FC236}">
                <a16:creationId xmlns:a16="http://schemas.microsoft.com/office/drawing/2014/main" id="{4B4AEBEA-55FD-194D-ACA3-548B0D2B2ECF}"/>
              </a:ext>
            </a:extLst>
          </p:cNvPr>
          <p:cNvSpPr>
            <a:spLocks/>
          </p:cNvSpPr>
          <p:nvPr/>
        </p:nvSpPr>
        <p:spPr bwMode="auto">
          <a:xfrm>
            <a:off x="7772400" y="2276875"/>
            <a:ext cx="222129" cy="3337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 dirty="0">
                <a:solidFill>
                  <a:srgbClr val="FFFFFF"/>
                </a:solidFill>
                <a:latin typeface="Novecento wide" charset="0"/>
                <a:ea typeface="Novecento wide" charset="0"/>
                <a:cs typeface="Novecento wide" charset="0"/>
                <a:sym typeface="Novecento wide" charset="0"/>
              </a:rPr>
              <a:t>15</a:t>
            </a:r>
            <a:endParaRPr lang="en-US" altLang="en-US" sz="633" dirty="0"/>
          </a:p>
        </p:txBody>
      </p:sp>
      <p:sp>
        <p:nvSpPr>
          <p:cNvPr id="161" name="AutoShape 37">
            <a:extLst>
              <a:ext uri="{FF2B5EF4-FFF2-40B4-BE49-F238E27FC236}">
                <a16:creationId xmlns:a16="http://schemas.microsoft.com/office/drawing/2014/main" id="{7755D9B9-6D94-E14C-8B46-4EDA084249C3}"/>
              </a:ext>
            </a:extLst>
          </p:cNvPr>
          <p:cNvSpPr>
            <a:spLocks/>
          </p:cNvSpPr>
          <p:nvPr/>
        </p:nvSpPr>
        <p:spPr bwMode="auto">
          <a:xfrm>
            <a:off x="5223734" y="2266913"/>
            <a:ext cx="222129" cy="3337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 dirty="0">
                <a:solidFill>
                  <a:srgbClr val="FFFFFF"/>
                </a:solidFill>
                <a:latin typeface="Novecento wide" charset="0"/>
                <a:sym typeface="Novecento wide" charset="0"/>
              </a:rPr>
              <a:t>9</a:t>
            </a:r>
            <a:endParaRPr lang="en-US" altLang="en-US" sz="633" dirty="0"/>
          </a:p>
        </p:txBody>
      </p:sp>
      <p:sp>
        <p:nvSpPr>
          <p:cNvPr id="162" name="AutoShape 37">
            <a:extLst>
              <a:ext uri="{FF2B5EF4-FFF2-40B4-BE49-F238E27FC236}">
                <a16:creationId xmlns:a16="http://schemas.microsoft.com/office/drawing/2014/main" id="{827DD741-6C65-F342-9ED8-165A3B6719A5}"/>
              </a:ext>
            </a:extLst>
          </p:cNvPr>
          <p:cNvSpPr>
            <a:spLocks/>
          </p:cNvSpPr>
          <p:nvPr/>
        </p:nvSpPr>
        <p:spPr bwMode="auto">
          <a:xfrm>
            <a:off x="8250476" y="2286000"/>
            <a:ext cx="222129" cy="32562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4013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686" b="1" dirty="0">
                <a:solidFill>
                  <a:srgbClr val="FFFFFF"/>
                </a:solidFill>
                <a:latin typeface="Novecento wide" charset="0"/>
                <a:ea typeface="Novecento wide" charset="0"/>
                <a:cs typeface="Novecento wide" charset="0"/>
                <a:sym typeface="Novecento wide" charset="0"/>
              </a:rPr>
              <a:t>16</a:t>
            </a:r>
            <a:endParaRPr lang="en-US" altLang="en-US" sz="633" dirty="0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4186E40-6DDD-E14C-8CB4-CB5AA9767154}"/>
              </a:ext>
            </a:extLst>
          </p:cNvPr>
          <p:cNvGrpSpPr/>
          <p:nvPr/>
        </p:nvGrpSpPr>
        <p:grpSpPr>
          <a:xfrm>
            <a:off x="5330711" y="450696"/>
            <a:ext cx="3649155" cy="534612"/>
            <a:chOff x="1285875" y="4336567"/>
            <a:chExt cx="7477125" cy="1036490"/>
          </a:xfrm>
        </p:grpSpPr>
        <p:sp>
          <p:nvSpPr>
            <p:cNvPr id="237" name="AutoShape 6">
              <a:extLst>
                <a:ext uri="{FF2B5EF4-FFF2-40B4-BE49-F238E27FC236}">
                  <a16:creationId xmlns:a16="http://schemas.microsoft.com/office/drawing/2014/main" id="{3F4DA7C2-ABF2-6F4B-A4E3-60CA2E795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875" y="4537062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 cap="flat" cmpd="sng">
              <a:solidFill>
                <a:schemeClr val="bg1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238" name="AutoShape 7">
              <a:extLst>
                <a:ext uri="{FF2B5EF4-FFF2-40B4-BE49-F238E27FC236}">
                  <a16:creationId xmlns:a16="http://schemas.microsoft.com/office/drawing/2014/main" id="{8306F520-497D-5148-B058-F908203D8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792" y="4537062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239" name="Picture 8" descr="droppedImage.pdf">
              <a:extLst>
                <a:ext uri="{FF2B5EF4-FFF2-40B4-BE49-F238E27FC236}">
                  <a16:creationId xmlns:a16="http://schemas.microsoft.com/office/drawing/2014/main" id="{7633283A-339E-DB41-89CA-87240ACB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280" y="4955893"/>
              <a:ext cx="256838" cy="30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40" name="AutoShape 9">
              <a:extLst>
                <a:ext uri="{FF2B5EF4-FFF2-40B4-BE49-F238E27FC236}">
                  <a16:creationId xmlns:a16="http://schemas.microsoft.com/office/drawing/2014/main" id="{C3C6082A-CD9C-5046-9BA8-FCA36BD31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3261" y="4537062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241" name="AutoShape 10">
              <a:extLst>
                <a:ext uri="{FF2B5EF4-FFF2-40B4-BE49-F238E27FC236}">
                  <a16:creationId xmlns:a16="http://schemas.microsoft.com/office/drawing/2014/main" id="{3B65F732-7424-9441-905D-4BA7434AD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731" y="4537062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242" name="AutoShape 11">
              <a:extLst>
                <a:ext uri="{FF2B5EF4-FFF2-40B4-BE49-F238E27FC236}">
                  <a16:creationId xmlns:a16="http://schemas.microsoft.com/office/drawing/2014/main" id="{B5BF3718-51FD-3046-B41A-098BC2624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200" y="4537062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243" name="AutoShape 12">
              <a:extLst>
                <a:ext uri="{FF2B5EF4-FFF2-40B4-BE49-F238E27FC236}">
                  <a16:creationId xmlns:a16="http://schemas.microsoft.com/office/drawing/2014/main" id="{CFCA3786-8C69-B144-9A3E-08C2110B4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2671" y="4537062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244" name="AutoShape 13">
              <a:extLst>
                <a:ext uri="{FF2B5EF4-FFF2-40B4-BE49-F238E27FC236}">
                  <a16:creationId xmlns:a16="http://schemas.microsoft.com/office/drawing/2014/main" id="{62C0216C-CCBA-F147-BE77-40C5AEFE5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713" y="4495498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245" name="AutoShape 14">
              <a:extLst>
                <a:ext uri="{FF2B5EF4-FFF2-40B4-BE49-F238E27FC236}">
                  <a16:creationId xmlns:a16="http://schemas.microsoft.com/office/drawing/2014/main" id="{48E7F29D-4FB6-FA47-B5D6-3EDB75C36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935" y="4486744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246" name="AutoShape 15">
              <a:extLst>
                <a:ext uri="{FF2B5EF4-FFF2-40B4-BE49-F238E27FC236}">
                  <a16:creationId xmlns:a16="http://schemas.microsoft.com/office/drawing/2014/main" id="{7CC7ED2D-5A4E-7548-86EB-C8F646667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404" y="4486744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247" name="AutoShape 16">
              <a:extLst>
                <a:ext uri="{FF2B5EF4-FFF2-40B4-BE49-F238E27FC236}">
                  <a16:creationId xmlns:a16="http://schemas.microsoft.com/office/drawing/2014/main" id="{DFE412A8-5451-2F4E-B3C3-CF0B572D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874" y="4486744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248" name="AutoShape 17">
              <a:extLst>
                <a:ext uri="{FF2B5EF4-FFF2-40B4-BE49-F238E27FC236}">
                  <a16:creationId xmlns:a16="http://schemas.microsoft.com/office/drawing/2014/main" id="{01459850-2040-2345-9F6F-345BDED5B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0344" y="4486744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A00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249" name="AutoShape 18">
              <a:extLst>
                <a:ext uri="{FF2B5EF4-FFF2-40B4-BE49-F238E27FC236}">
                  <a16:creationId xmlns:a16="http://schemas.microsoft.com/office/drawing/2014/main" id="{F5558C7B-5C1D-2B44-961D-DDAA23D2D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104" y="4523704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A3D7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250" name="Picture 19" descr="droppedImage.pdf">
              <a:extLst>
                <a:ext uri="{FF2B5EF4-FFF2-40B4-BE49-F238E27FC236}">
                  <a16:creationId xmlns:a16="http://schemas.microsoft.com/office/drawing/2014/main" id="{09125470-3A21-044D-A7B6-93361F32A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509" y="4940870"/>
              <a:ext cx="256838" cy="30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1" name="AutoShape 20">
              <a:extLst>
                <a:ext uri="{FF2B5EF4-FFF2-40B4-BE49-F238E27FC236}">
                  <a16:creationId xmlns:a16="http://schemas.microsoft.com/office/drawing/2014/main" id="{E8303F12-3D9B-B54D-A93E-071CA05C9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238" y="4538727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A3D7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252" name="Picture 21" descr="droppedImage.pdf">
              <a:extLst>
                <a:ext uri="{FF2B5EF4-FFF2-40B4-BE49-F238E27FC236}">
                  <a16:creationId xmlns:a16="http://schemas.microsoft.com/office/drawing/2014/main" id="{3F019A25-A8EF-8E42-8C18-08C08548C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642" y="4955893"/>
              <a:ext cx="256838" cy="30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3" name="AutoShape 22">
              <a:extLst>
                <a:ext uri="{FF2B5EF4-FFF2-40B4-BE49-F238E27FC236}">
                  <a16:creationId xmlns:a16="http://schemas.microsoft.com/office/drawing/2014/main" id="{ACACE92B-56DF-E94A-B3C1-711BCE0C0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904" y="4486744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A3D7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254" name="Picture 23" descr="droppedImage.pdf">
              <a:extLst>
                <a:ext uri="{FF2B5EF4-FFF2-40B4-BE49-F238E27FC236}">
                  <a16:creationId xmlns:a16="http://schemas.microsoft.com/office/drawing/2014/main" id="{8E355F89-AA61-A944-8699-531E9395A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4311" y="4903910"/>
              <a:ext cx="256838" cy="30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5" name="AutoShape 24">
              <a:extLst>
                <a:ext uri="{FF2B5EF4-FFF2-40B4-BE49-F238E27FC236}">
                  <a16:creationId xmlns:a16="http://schemas.microsoft.com/office/drawing/2014/main" id="{3998CD05-7371-2F47-92FE-DB6F83457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940" y="4386883"/>
              <a:ext cx="222129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1</a:t>
              </a:r>
              <a:endParaRPr lang="en-US" altLang="en-US" sz="633" dirty="0"/>
            </a:p>
          </p:txBody>
        </p:sp>
        <p:sp>
          <p:nvSpPr>
            <p:cNvPr id="256" name="AutoShape 25">
              <a:extLst>
                <a:ext uri="{FF2B5EF4-FFF2-40B4-BE49-F238E27FC236}">
                  <a16:creationId xmlns:a16="http://schemas.microsoft.com/office/drawing/2014/main" id="{B244F267-868A-F246-9D3F-C9DFE8261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857" y="4386883"/>
              <a:ext cx="222129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2</a:t>
              </a:r>
              <a:endParaRPr lang="en-US" altLang="en-US" sz="633"/>
            </a:p>
          </p:txBody>
        </p:sp>
        <p:sp>
          <p:nvSpPr>
            <p:cNvPr id="257" name="AutoShape 26">
              <a:extLst>
                <a:ext uri="{FF2B5EF4-FFF2-40B4-BE49-F238E27FC236}">
                  <a16:creationId xmlns:a16="http://schemas.microsoft.com/office/drawing/2014/main" id="{54C84156-EBE7-4F4C-ABC0-90044D55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325" y="4386883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3</a:t>
              </a:r>
              <a:endParaRPr lang="en-US" altLang="en-US" sz="633"/>
            </a:p>
          </p:txBody>
        </p:sp>
        <p:sp>
          <p:nvSpPr>
            <p:cNvPr id="258" name="AutoShape 27">
              <a:extLst>
                <a:ext uri="{FF2B5EF4-FFF2-40B4-BE49-F238E27FC236}">
                  <a16:creationId xmlns:a16="http://schemas.microsoft.com/office/drawing/2014/main" id="{DB9B24D3-92D2-4F40-82EA-4F4C67DD6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795" y="4386883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4</a:t>
              </a:r>
              <a:endParaRPr lang="en-US" altLang="en-US" sz="633"/>
            </a:p>
          </p:txBody>
        </p:sp>
        <p:sp>
          <p:nvSpPr>
            <p:cNvPr id="259" name="AutoShape 28">
              <a:extLst>
                <a:ext uri="{FF2B5EF4-FFF2-40B4-BE49-F238E27FC236}">
                  <a16:creationId xmlns:a16="http://schemas.microsoft.com/office/drawing/2014/main" id="{28A85D07-71C6-AA4B-88DD-4C1A8E510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265" y="4386883"/>
              <a:ext cx="222129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5</a:t>
              </a:r>
              <a:endParaRPr lang="en-US" altLang="en-US" sz="633"/>
            </a:p>
          </p:txBody>
        </p:sp>
        <p:sp>
          <p:nvSpPr>
            <p:cNvPr id="260" name="AutoShape 29">
              <a:extLst>
                <a:ext uri="{FF2B5EF4-FFF2-40B4-BE49-F238E27FC236}">
                  <a16:creationId xmlns:a16="http://schemas.microsoft.com/office/drawing/2014/main" id="{85435010-CB23-E049-91A9-B75E73751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734" y="4386883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6</a:t>
              </a:r>
              <a:endParaRPr lang="en-US" altLang="en-US" sz="633"/>
            </a:p>
          </p:txBody>
        </p:sp>
        <p:sp>
          <p:nvSpPr>
            <p:cNvPr id="261" name="AutoShape 30">
              <a:extLst>
                <a:ext uri="{FF2B5EF4-FFF2-40B4-BE49-F238E27FC236}">
                  <a16:creationId xmlns:a16="http://schemas.microsoft.com/office/drawing/2014/main" id="{43DE9605-929A-A941-9F38-7B8F7D740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778" y="4345320"/>
              <a:ext cx="222129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sym typeface="Novecento wide" charset="0"/>
                </a:rPr>
                <a:t>10</a:t>
              </a:r>
              <a:endParaRPr lang="en-US" altLang="en-US" sz="633" dirty="0"/>
            </a:p>
          </p:txBody>
        </p:sp>
        <p:sp>
          <p:nvSpPr>
            <p:cNvPr id="262" name="AutoShape 31">
              <a:extLst>
                <a:ext uri="{FF2B5EF4-FFF2-40B4-BE49-F238E27FC236}">
                  <a16:creationId xmlns:a16="http://schemas.microsoft.com/office/drawing/2014/main" id="{CC9687CB-490C-0448-BCFD-E059FA341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4336567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sym typeface="Novecento wide" charset="0"/>
                </a:rPr>
                <a:t>11</a:t>
              </a:r>
              <a:endParaRPr lang="en-US" altLang="en-US" sz="633" dirty="0"/>
            </a:p>
          </p:txBody>
        </p:sp>
        <p:sp>
          <p:nvSpPr>
            <p:cNvPr id="263" name="AutoShape 32">
              <a:extLst>
                <a:ext uri="{FF2B5EF4-FFF2-40B4-BE49-F238E27FC236}">
                  <a16:creationId xmlns:a16="http://schemas.microsoft.com/office/drawing/2014/main" id="{72A46658-1DD1-E24E-A580-808B7115F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916" y="4336567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12</a:t>
              </a:r>
              <a:endParaRPr lang="en-US" altLang="en-US" sz="633" dirty="0"/>
            </a:p>
          </p:txBody>
        </p:sp>
        <p:sp>
          <p:nvSpPr>
            <p:cNvPr id="264" name="AutoShape 33">
              <a:extLst>
                <a:ext uri="{FF2B5EF4-FFF2-40B4-BE49-F238E27FC236}">
                  <a16:creationId xmlns:a16="http://schemas.microsoft.com/office/drawing/2014/main" id="{2E4AB9B0-47D2-314D-8EF3-91A0A75CD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385" y="4336567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sym typeface="Novecento wide" charset="0"/>
                </a:rPr>
                <a:t>13</a:t>
              </a:r>
              <a:endParaRPr lang="en-US" altLang="en-US" sz="633" dirty="0"/>
            </a:p>
          </p:txBody>
        </p:sp>
        <p:sp>
          <p:nvSpPr>
            <p:cNvPr id="265" name="AutoShape 34">
              <a:extLst>
                <a:ext uri="{FF2B5EF4-FFF2-40B4-BE49-F238E27FC236}">
                  <a16:creationId xmlns:a16="http://schemas.microsoft.com/office/drawing/2014/main" id="{DA67096E-514F-0A44-9150-B52E222EC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5855" y="4336567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14</a:t>
              </a:r>
              <a:endParaRPr lang="en-US" altLang="en-US" sz="633" dirty="0"/>
            </a:p>
          </p:txBody>
        </p:sp>
        <p:sp>
          <p:nvSpPr>
            <p:cNvPr id="266" name="AutoShape 35">
              <a:extLst>
                <a:ext uri="{FF2B5EF4-FFF2-40B4-BE49-F238E27FC236}">
                  <a16:creationId xmlns:a16="http://schemas.microsoft.com/office/drawing/2014/main" id="{D5E47638-8887-644F-B8BA-C473752BA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617" y="4373527"/>
              <a:ext cx="222131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sym typeface="Novecento wide" charset="0"/>
                </a:rPr>
                <a:t>7</a:t>
              </a:r>
              <a:endParaRPr lang="en-US" altLang="en-US" sz="633" dirty="0"/>
            </a:p>
          </p:txBody>
        </p:sp>
        <p:sp>
          <p:nvSpPr>
            <p:cNvPr id="267" name="AutoShape 36">
              <a:extLst>
                <a:ext uri="{FF2B5EF4-FFF2-40B4-BE49-F238E27FC236}">
                  <a16:creationId xmlns:a16="http://schemas.microsoft.com/office/drawing/2014/main" id="{8AB62930-6155-9448-8954-EE37EDB7E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751" y="4388550"/>
              <a:ext cx="222129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sym typeface="Novecento wide" charset="0"/>
                </a:rPr>
                <a:t>8</a:t>
              </a:r>
              <a:endParaRPr lang="en-US" altLang="en-US" sz="633" dirty="0"/>
            </a:p>
          </p:txBody>
        </p:sp>
        <p:sp>
          <p:nvSpPr>
            <p:cNvPr id="268" name="AutoShape 37">
              <a:extLst>
                <a:ext uri="{FF2B5EF4-FFF2-40B4-BE49-F238E27FC236}">
                  <a16:creationId xmlns:a16="http://schemas.microsoft.com/office/drawing/2014/main" id="{B7556E0C-E7FD-884A-A068-829796202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418" y="4336567"/>
              <a:ext cx="222129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15</a:t>
              </a:r>
              <a:endParaRPr lang="en-US" altLang="en-US" sz="633" dirty="0"/>
            </a:p>
          </p:txBody>
        </p:sp>
        <p:pic>
          <p:nvPicPr>
            <p:cNvPr id="269" name="Picture 40" descr="droppedImage.pdf">
              <a:extLst>
                <a:ext uri="{FF2B5EF4-FFF2-40B4-BE49-F238E27FC236}">
                  <a16:creationId xmlns:a16="http://schemas.microsoft.com/office/drawing/2014/main" id="{292859C2-3E08-EC44-90A1-4552D8EBC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756" y="4911394"/>
              <a:ext cx="175055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70" name="Picture 41" descr="droppedImage.pdf">
              <a:extLst>
                <a:ext uri="{FF2B5EF4-FFF2-40B4-BE49-F238E27FC236}">
                  <a16:creationId xmlns:a16="http://schemas.microsoft.com/office/drawing/2014/main" id="{4E0D02AE-1172-B549-9AC1-B5B1513EE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574" y="4911394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71" name="Picture 42" descr="droppedImage.pdf">
              <a:extLst>
                <a:ext uri="{FF2B5EF4-FFF2-40B4-BE49-F238E27FC236}">
                  <a16:creationId xmlns:a16="http://schemas.microsoft.com/office/drawing/2014/main" id="{D8B2107A-CC43-5743-AD0F-916ECFFF6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391" y="4911394"/>
              <a:ext cx="175055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72" name="Picture 43" descr="droppedImage.pdf">
              <a:extLst>
                <a:ext uri="{FF2B5EF4-FFF2-40B4-BE49-F238E27FC236}">
                  <a16:creationId xmlns:a16="http://schemas.microsoft.com/office/drawing/2014/main" id="{5171BE07-9335-FE48-A197-60CFF4829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209" y="4911394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73" name="Picture 44" descr="droppedImage.pdf">
              <a:extLst>
                <a:ext uri="{FF2B5EF4-FFF2-40B4-BE49-F238E27FC236}">
                  <a16:creationId xmlns:a16="http://schemas.microsoft.com/office/drawing/2014/main" id="{B65255AA-CD9A-F34C-B574-BBFCD57CC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026" y="4911394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74" name="Picture 45" descr="droppedImage.pdf">
              <a:extLst>
                <a:ext uri="{FF2B5EF4-FFF2-40B4-BE49-F238E27FC236}">
                  <a16:creationId xmlns:a16="http://schemas.microsoft.com/office/drawing/2014/main" id="{C9A5C239-C986-CC41-A4E0-5C2792879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4414" y="4869831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75" name="Picture 46" descr="droppedImage.pdf">
              <a:extLst>
                <a:ext uri="{FF2B5EF4-FFF2-40B4-BE49-F238E27FC236}">
                  <a16:creationId xmlns:a16="http://schemas.microsoft.com/office/drawing/2014/main" id="{47DDA3DE-E0F4-0F45-B32A-99E729C68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566" y="4841521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76" name="Picture 47" descr="droppedImage.pdf">
              <a:extLst>
                <a:ext uri="{FF2B5EF4-FFF2-40B4-BE49-F238E27FC236}">
                  <a16:creationId xmlns:a16="http://schemas.microsoft.com/office/drawing/2014/main" id="{B67162CF-7DDB-7548-922B-663827064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9384" y="4841521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77" name="Picture 48" descr="droppedImage.pdf">
              <a:extLst>
                <a:ext uri="{FF2B5EF4-FFF2-40B4-BE49-F238E27FC236}">
                  <a16:creationId xmlns:a16="http://schemas.microsoft.com/office/drawing/2014/main" id="{E4B5D3B4-85AF-3A4C-90F8-B77A94BAC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00" y="4841521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78" name="Picture 49" descr="droppedImage.pdf">
              <a:extLst>
                <a:ext uri="{FF2B5EF4-FFF2-40B4-BE49-F238E27FC236}">
                  <a16:creationId xmlns:a16="http://schemas.microsoft.com/office/drawing/2014/main" id="{47941BE1-6838-234C-887D-831B4513A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016" y="4841521"/>
              <a:ext cx="175054" cy="33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9" name="AutoShape 22">
              <a:extLst>
                <a:ext uri="{FF2B5EF4-FFF2-40B4-BE49-F238E27FC236}">
                  <a16:creationId xmlns:a16="http://schemas.microsoft.com/office/drawing/2014/main" id="{13327290-10B9-1043-BB8C-90A75E810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792" y="4507014"/>
              <a:ext cx="444258" cy="834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280" name="Picture 23" descr="droppedImage.pdf">
              <a:extLst>
                <a:ext uri="{FF2B5EF4-FFF2-40B4-BE49-F238E27FC236}">
                  <a16:creationId xmlns:a16="http://schemas.microsoft.com/office/drawing/2014/main" id="{8DC20CB0-A87C-0D4B-9053-BEECDDF47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199" y="4924181"/>
              <a:ext cx="256838" cy="30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81" name="AutoShape 37">
              <a:extLst>
                <a:ext uri="{FF2B5EF4-FFF2-40B4-BE49-F238E27FC236}">
                  <a16:creationId xmlns:a16="http://schemas.microsoft.com/office/drawing/2014/main" id="{FEC756A1-302E-5947-8984-C64B44F7E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305" y="4356837"/>
              <a:ext cx="222129" cy="33373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sym typeface="Novecento wide" charset="0"/>
                </a:rPr>
                <a:t>9</a:t>
              </a:r>
              <a:endParaRPr lang="en-US" altLang="en-US" sz="633" dirty="0"/>
            </a:p>
          </p:txBody>
        </p:sp>
        <p:sp>
          <p:nvSpPr>
            <p:cNvPr id="282" name="AutoShape 22">
              <a:extLst>
                <a:ext uri="{FF2B5EF4-FFF2-40B4-BE49-F238E27FC236}">
                  <a16:creationId xmlns:a16="http://schemas.microsoft.com/office/drawing/2014/main" id="{641C428C-44AF-1945-91FC-BD453216A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742" y="4507014"/>
              <a:ext cx="444258" cy="81405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A3D7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283" name="Picture 23" descr="droppedImage.pdf">
              <a:extLst>
                <a:ext uri="{FF2B5EF4-FFF2-40B4-BE49-F238E27FC236}">
                  <a16:creationId xmlns:a16="http://schemas.microsoft.com/office/drawing/2014/main" id="{E5D80A33-3190-174C-8D78-0DB384B6B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148" y="4911409"/>
              <a:ext cx="256838" cy="301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84" name="AutoShape 37">
              <a:extLst>
                <a:ext uri="{FF2B5EF4-FFF2-40B4-BE49-F238E27FC236}">
                  <a16:creationId xmlns:a16="http://schemas.microsoft.com/office/drawing/2014/main" id="{8A527833-2716-1041-A8C5-B4E44EC3A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255" y="4344676"/>
              <a:ext cx="222129" cy="32562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4013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686" b="1" dirty="0">
                  <a:solidFill>
                    <a:srgbClr val="FFFFFF"/>
                  </a:solidFill>
                  <a:latin typeface="Novecento wide" charset="0"/>
                  <a:ea typeface="Novecento wide" charset="0"/>
                  <a:cs typeface="Novecento wide" charset="0"/>
                  <a:sym typeface="Novecento wide" charset="0"/>
                </a:rPr>
                <a:t>16</a:t>
              </a:r>
              <a:endParaRPr lang="en-US" altLang="en-US" sz="633" dirty="0"/>
            </a:p>
          </p:txBody>
        </p:sp>
      </p:grpSp>
      <p:grpSp>
        <p:nvGrpSpPr>
          <p:cNvPr id="10371" name="Group 10370">
            <a:extLst>
              <a:ext uri="{FF2B5EF4-FFF2-40B4-BE49-F238E27FC236}">
                <a16:creationId xmlns:a16="http://schemas.microsoft.com/office/drawing/2014/main" id="{1055FF7A-AF9C-FF47-8A72-98EB3CA2259A}"/>
              </a:ext>
            </a:extLst>
          </p:cNvPr>
          <p:cNvGrpSpPr/>
          <p:nvPr/>
        </p:nvGrpSpPr>
        <p:grpSpPr>
          <a:xfrm>
            <a:off x="7239000" y="8694"/>
            <a:ext cx="1689074" cy="376522"/>
            <a:chOff x="2436282" y="127690"/>
            <a:chExt cx="4396144" cy="988511"/>
          </a:xfrm>
        </p:grpSpPr>
        <p:sp>
          <p:nvSpPr>
            <p:cNvPr id="289" name="AutoShape 64">
              <a:extLst>
                <a:ext uri="{FF2B5EF4-FFF2-40B4-BE49-F238E27FC236}">
                  <a16:creationId xmlns:a16="http://schemas.microsoft.com/office/drawing/2014/main" id="{D08B7DC7-0E2F-D746-B02C-C326CD91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690" y="151795"/>
              <a:ext cx="965243" cy="96440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00A3D7"/>
            </a:solidFill>
            <a:ln w="635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>
              <a:outerShdw blurRad="25400" dist="12700" dir="5400000" algn="ctr" rotWithShape="0">
                <a:srgbClr val="000000">
                  <a:alpha val="89999"/>
                </a:srgbClr>
              </a:outerShdw>
            </a:effec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FF"/>
                  </a:solidFill>
                  <a:latin typeface="Roboto" charset="0"/>
                  <a:sym typeface="Roboto" charset="0"/>
                </a:rPr>
                <a:t>4</a:t>
              </a:r>
              <a:endParaRPr lang="en-US" altLang="en-US" sz="100" dirty="0"/>
            </a:p>
          </p:txBody>
        </p:sp>
        <p:sp>
          <p:nvSpPr>
            <p:cNvPr id="290" name="AutoShape 66">
              <a:extLst>
                <a:ext uri="{FF2B5EF4-FFF2-40B4-BE49-F238E27FC236}">
                  <a16:creationId xmlns:a16="http://schemas.microsoft.com/office/drawing/2014/main" id="{C1243BF9-473B-CF4F-A175-6D1F3B5D8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458" y="139651"/>
              <a:ext cx="965243" cy="96440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DAA29"/>
            </a:solidFill>
            <a:ln w="635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>
              <a:outerShdw blurRad="25400" dist="12700" dir="5400000" algn="ctr" rotWithShape="0">
                <a:srgbClr val="000000">
                  <a:alpha val="89999"/>
                </a:srgbClr>
              </a:outerShdw>
            </a:effec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FF"/>
                  </a:solidFill>
                  <a:latin typeface="Roboto" charset="0"/>
                  <a:ea typeface="Roboto" charset="0"/>
                  <a:cs typeface="Roboto" charset="0"/>
                  <a:sym typeface="Roboto" charset="0"/>
                </a:rPr>
                <a:t>10</a:t>
              </a:r>
              <a:endParaRPr lang="en-US" altLang="en-US" sz="100" dirty="0"/>
            </a:p>
          </p:txBody>
        </p:sp>
        <p:sp>
          <p:nvSpPr>
            <p:cNvPr id="291" name="AutoShape 64">
              <a:extLst>
                <a:ext uri="{FF2B5EF4-FFF2-40B4-BE49-F238E27FC236}">
                  <a16:creationId xmlns:a16="http://schemas.microsoft.com/office/drawing/2014/main" id="{059F9A98-60D1-9343-BFD9-8F2975F0F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282" y="127690"/>
              <a:ext cx="965243" cy="96440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 w="63500" cap="flat" cmpd="sng">
              <a:solidFill>
                <a:schemeClr val="bg1"/>
              </a:solidFill>
              <a:prstDash val="solid"/>
              <a:miter lim="0"/>
              <a:headEnd/>
              <a:tailEnd/>
            </a:ln>
            <a:effectLst>
              <a:outerShdw blurRad="25400" dist="12700" dir="5400000" algn="ctr" rotWithShape="0">
                <a:srgbClr val="000000">
                  <a:alpha val="89999"/>
                </a:srgbClr>
              </a:outerShdw>
            </a:effec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FF"/>
                  </a:solidFill>
                  <a:latin typeface="Roboto" charset="0"/>
                  <a:sym typeface="Roboto" charset="0"/>
                </a:rPr>
                <a:t>2</a:t>
              </a:r>
              <a:endParaRPr lang="en-US" altLang="en-US" sz="100" dirty="0"/>
            </a:p>
          </p:txBody>
        </p:sp>
        <p:sp>
          <p:nvSpPr>
            <p:cNvPr id="292" name="AutoShape 64">
              <a:extLst>
                <a:ext uri="{FF2B5EF4-FFF2-40B4-BE49-F238E27FC236}">
                  <a16:creationId xmlns:a16="http://schemas.microsoft.com/office/drawing/2014/main" id="{91096036-8F3A-7B45-B140-C508AF282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183" y="151795"/>
              <a:ext cx="965243" cy="96440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92D050"/>
            </a:solidFill>
            <a:ln w="635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>
              <a:outerShdw blurRad="25400" dist="12700" dir="5400000" algn="ctr" rotWithShape="0">
                <a:srgbClr val="000000">
                  <a:alpha val="89999"/>
                </a:srgbClr>
              </a:outerShdw>
            </a:effec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800" dirty="0" err="1">
                  <a:solidFill>
                    <a:srgbClr val="FFFFFF"/>
                  </a:solidFill>
                  <a:latin typeface="Roboto" charset="0"/>
                  <a:sym typeface="Roboto" charset="0"/>
                </a:rPr>
                <a:t>Ujian</a:t>
              </a:r>
              <a:endParaRPr lang="en-US" altLang="en-US" sz="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7459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" presetClass="entr" presetSubtype="3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000"/>
                            </p:stCondLst>
                            <p:childTnLst>
                              <p:par>
                                <p:cTn id="9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000"/>
                            </p:stCondLst>
                            <p:childTnLst>
                              <p:par>
                                <p:cTn id="9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4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4000"/>
                            </p:stCondLst>
                            <p:childTnLst>
                              <p:par>
                                <p:cTn id="15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0"/>
                            </p:stCondLst>
                            <p:childTnLst>
                              <p:par>
                                <p:cTn id="159" presetID="53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9000"/>
                            </p:stCondLst>
                            <p:childTnLst>
                              <p:par>
                                <p:cTn id="170" presetID="53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0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10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10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creen&#10;&#10;Description automatically generated">
            <a:extLst>
              <a:ext uri="{FF2B5EF4-FFF2-40B4-BE49-F238E27FC236}">
                <a16:creationId xmlns:a16="http://schemas.microsoft.com/office/drawing/2014/main" id="{0AE723DC-B124-D94E-AF64-8F9FF1873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52700"/>
            <a:ext cx="8229600" cy="3268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DFBCF-DB68-B848-B612-4085338D2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96815"/>
            <a:ext cx="8229600" cy="455885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2819400" y="1676400"/>
            <a:ext cx="3276600" cy="413722"/>
          </a:xfrm>
          <a:prstGeom prst="wedgeRoundRectCallout">
            <a:avLst>
              <a:gd name="adj1" fmla="val -71622"/>
              <a:gd name="adj2" fmla="val 18301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Kuliah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Online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MingguPertama</a:t>
            </a:r>
            <a:endParaRPr lang="id-ID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057EE38-828C-B749-B550-9F5448BF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527071"/>
            <a:ext cx="5638800" cy="1143000"/>
          </a:xfrm>
        </p:spPr>
        <p:txBody>
          <a:bodyPr/>
          <a:lstStyle/>
          <a:p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Ganjil</a:t>
            </a:r>
            <a:r>
              <a:rPr lang="en-US" dirty="0"/>
              <a:t> 20/21 </a:t>
            </a:r>
            <a:r>
              <a:rPr lang="en-US" dirty="0" err="1"/>
              <a:t>Periode</a:t>
            </a:r>
            <a:r>
              <a:rPr lang="en-US" dirty="0"/>
              <a:t>  _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6836C24-0E6D-DF44-ABFD-BCE00DE01B62}"/>
              </a:ext>
            </a:extLst>
          </p:cNvPr>
          <p:cNvSpPr txBox="1">
            <a:spLocks/>
          </p:cNvSpPr>
          <p:nvPr/>
        </p:nvSpPr>
        <p:spPr>
          <a:xfrm>
            <a:off x="3276600" y="533400"/>
            <a:ext cx="563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08F59-0F7B-9745-864C-98B762DB93F4}"/>
              </a:ext>
            </a:extLst>
          </p:cNvPr>
          <p:cNvSpPr txBox="1"/>
          <p:nvPr/>
        </p:nvSpPr>
        <p:spPr>
          <a:xfrm>
            <a:off x="8381545" y="806787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83CEA-B5EE-3A47-B8C8-8B6B0DB87330}"/>
              </a:ext>
            </a:extLst>
          </p:cNvPr>
          <p:cNvSpPr/>
          <p:nvPr/>
        </p:nvSpPr>
        <p:spPr>
          <a:xfrm>
            <a:off x="1676400" y="4953000"/>
            <a:ext cx="7620001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6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B7E84086-4879-FE4B-A69D-DF4B6890BA3B}"/>
              </a:ext>
            </a:extLst>
          </p:cNvPr>
          <p:cNvSpPr/>
          <p:nvPr/>
        </p:nvSpPr>
        <p:spPr>
          <a:xfrm>
            <a:off x="1371601" y="6096001"/>
            <a:ext cx="3200400" cy="533399"/>
          </a:xfrm>
          <a:prstGeom prst="wedgeRoundRectCallout">
            <a:avLst>
              <a:gd name="adj1" fmla="val 38443"/>
              <a:gd name="adj2" fmla="val -19218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Ujian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Online         : 9 – 15 Nov 2020</a:t>
            </a:r>
          </a:p>
        </p:txBody>
      </p:sp>
    </p:spTree>
    <p:extLst>
      <p:ext uri="{BB962C8B-B14F-4D97-AF65-F5344CB8AC3E}">
        <p14:creationId xmlns:p14="http://schemas.microsoft.com/office/powerpoint/2010/main" val="38151074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2C54F1-9FD6-9848-92BE-FE7034A32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38273"/>
            <a:ext cx="8153400" cy="4133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533400"/>
            <a:ext cx="5638800" cy="1143000"/>
          </a:xfrm>
        </p:spPr>
        <p:txBody>
          <a:bodyPr/>
          <a:lstStyle/>
          <a:p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Ganjil</a:t>
            </a:r>
            <a:r>
              <a:rPr lang="en-US" dirty="0"/>
              <a:t> 20/21 </a:t>
            </a:r>
            <a:r>
              <a:rPr lang="en-US" dirty="0" err="1"/>
              <a:t>Periode</a:t>
            </a:r>
            <a:r>
              <a:rPr lang="en-US" dirty="0"/>
              <a:t>  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7400" y="4441634"/>
            <a:ext cx="103716" cy="20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4C3512A-2AA3-C348-A09B-8985DA8EBE30}"/>
              </a:ext>
            </a:extLst>
          </p:cNvPr>
          <p:cNvSpPr/>
          <p:nvPr/>
        </p:nvSpPr>
        <p:spPr>
          <a:xfrm>
            <a:off x="2860675" y="1676400"/>
            <a:ext cx="2057400" cy="457200"/>
          </a:xfrm>
          <a:prstGeom prst="wedgeRoundRectCallout">
            <a:avLst>
              <a:gd name="adj1" fmla="val 63482"/>
              <a:gd name="adj2" fmla="val 1127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Awal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Kuliah</a:t>
            </a:r>
            <a:endParaRPr lang="id-ID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58D509A-360B-354D-8CD6-9FFE83215FF1}"/>
              </a:ext>
            </a:extLst>
          </p:cNvPr>
          <p:cNvSpPr/>
          <p:nvPr/>
        </p:nvSpPr>
        <p:spPr>
          <a:xfrm>
            <a:off x="1447800" y="5867400"/>
            <a:ext cx="2057400" cy="457200"/>
          </a:xfrm>
          <a:prstGeom prst="wedgeRoundRectCallout">
            <a:avLst>
              <a:gd name="adj1" fmla="val 29454"/>
              <a:gd name="adj2" fmla="val -17268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Periode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1</a:t>
            </a:r>
            <a:endParaRPr lang="id-ID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8E420439-46B0-744B-9612-551985BA3245}"/>
              </a:ext>
            </a:extLst>
          </p:cNvPr>
          <p:cNvSpPr/>
          <p:nvPr/>
        </p:nvSpPr>
        <p:spPr>
          <a:xfrm>
            <a:off x="1066800" y="2590800"/>
            <a:ext cx="3962400" cy="2667000"/>
          </a:xfrm>
          <a:prstGeom prst="round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5A690-5E0C-9249-A636-A6DEC6F09FD9}"/>
              </a:ext>
            </a:extLst>
          </p:cNvPr>
          <p:cNvSpPr txBox="1"/>
          <p:nvPr/>
        </p:nvSpPr>
        <p:spPr>
          <a:xfrm>
            <a:off x="8381545" y="806787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40741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tting, side, clock, old&#10;&#10;Description automatically generated">
            <a:extLst>
              <a:ext uri="{FF2B5EF4-FFF2-40B4-BE49-F238E27FC236}">
                <a16:creationId xmlns:a16="http://schemas.microsoft.com/office/drawing/2014/main" id="{BB20CB64-F2A8-CA4E-ACAA-5E0421AE0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8229600" cy="3675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CB157C-F5A9-4644-9EE6-D263E96F4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96815"/>
            <a:ext cx="8229600" cy="4558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836BDAA-E392-463D-9328-18EE66BA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307400"/>
            <a:ext cx="5638800" cy="1143000"/>
          </a:xfrm>
        </p:spPr>
        <p:txBody>
          <a:bodyPr/>
          <a:lstStyle/>
          <a:p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Ganjil</a:t>
            </a:r>
            <a:r>
              <a:rPr lang="en-US" dirty="0"/>
              <a:t> 20/21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42F5C507-506E-4789-B7DC-2AB7FD9E7E3D}"/>
              </a:ext>
            </a:extLst>
          </p:cNvPr>
          <p:cNvSpPr/>
          <p:nvPr/>
        </p:nvSpPr>
        <p:spPr>
          <a:xfrm>
            <a:off x="2941637" y="1444597"/>
            <a:ext cx="2057400" cy="609600"/>
          </a:xfrm>
          <a:prstGeom prst="wedgeRoundRectCallout">
            <a:avLst>
              <a:gd name="adj1" fmla="val -87212"/>
              <a:gd name="adj2" fmla="val 16292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Kuliah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Online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Minggu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Pertama</a:t>
            </a:r>
            <a:endParaRPr lang="id-ID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5D9682-CF54-584A-92D7-6129DF520C71}"/>
              </a:ext>
            </a:extLst>
          </p:cNvPr>
          <p:cNvSpPr/>
          <p:nvPr/>
        </p:nvSpPr>
        <p:spPr>
          <a:xfrm>
            <a:off x="1652586" y="5410200"/>
            <a:ext cx="7620001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6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2965D5D8-C5CE-EF43-B83C-FC09FC76BB3B}"/>
              </a:ext>
            </a:extLst>
          </p:cNvPr>
          <p:cNvSpPr/>
          <p:nvPr/>
        </p:nvSpPr>
        <p:spPr>
          <a:xfrm>
            <a:off x="304800" y="6330498"/>
            <a:ext cx="3200400" cy="533399"/>
          </a:xfrm>
          <a:prstGeom prst="wedgeRoundRectCallout">
            <a:avLst>
              <a:gd name="adj1" fmla="val -7039"/>
              <a:gd name="adj2" fmla="val -16068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Ujian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Online         : 15 – 21 Feb 2021</a:t>
            </a:r>
          </a:p>
        </p:txBody>
      </p:sp>
    </p:spTree>
    <p:extLst>
      <p:ext uri="{BB962C8B-B14F-4D97-AF65-F5344CB8AC3E}">
        <p14:creationId xmlns:p14="http://schemas.microsoft.com/office/powerpoint/2010/main" val="221792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1F069E-5ADC-264F-B531-F222E25A9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09216"/>
            <a:ext cx="8153400" cy="430750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A29AB6-82E8-4118-BA07-9AF95287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307400"/>
            <a:ext cx="5638800" cy="1143000"/>
          </a:xfrm>
        </p:spPr>
        <p:txBody>
          <a:bodyPr/>
          <a:lstStyle/>
          <a:p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Ganjil</a:t>
            </a:r>
            <a:r>
              <a:rPr lang="en-US" dirty="0"/>
              <a:t> 20/21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F013CA4-7CFD-D74F-B17C-2B8F1546F492}"/>
              </a:ext>
            </a:extLst>
          </p:cNvPr>
          <p:cNvSpPr/>
          <p:nvPr/>
        </p:nvSpPr>
        <p:spPr>
          <a:xfrm>
            <a:off x="2860675" y="1676400"/>
            <a:ext cx="2057400" cy="457200"/>
          </a:xfrm>
          <a:prstGeom prst="wedgeRoundRectCallout">
            <a:avLst>
              <a:gd name="adj1" fmla="val 63482"/>
              <a:gd name="adj2" fmla="val 1127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Awal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Kuliah</a:t>
            </a:r>
            <a:endParaRPr lang="id-ID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0B6C591-A3F4-E842-BE1D-C6934744CBF5}"/>
              </a:ext>
            </a:extLst>
          </p:cNvPr>
          <p:cNvSpPr/>
          <p:nvPr/>
        </p:nvSpPr>
        <p:spPr>
          <a:xfrm>
            <a:off x="1447800" y="5867400"/>
            <a:ext cx="2057400" cy="457200"/>
          </a:xfrm>
          <a:prstGeom prst="wedgeRoundRectCallout">
            <a:avLst>
              <a:gd name="adj1" fmla="val 130108"/>
              <a:gd name="adj2" fmla="val -16680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Periode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2</a:t>
            </a:r>
            <a:endParaRPr lang="id-ID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966B1DAC-982F-5946-9AC6-11978F7CBB62}"/>
              </a:ext>
            </a:extLst>
          </p:cNvPr>
          <p:cNvSpPr/>
          <p:nvPr/>
        </p:nvSpPr>
        <p:spPr>
          <a:xfrm>
            <a:off x="5181600" y="2743200"/>
            <a:ext cx="3962400" cy="3673520"/>
          </a:xfrm>
          <a:prstGeom prst="round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9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05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BINUS Online Learning</a:t>
            </a:r>
          </a:p>
          <a:p>
            <a:r>
              <a:rPr lang="en-US" dirty="0" err="1"/>
              <a:t>Kodefikasi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  <a:p>
            <a:r>
              <a:rPr lang="en-US" dirty="0" err="1"/>
              <a:t>Internasionalisasi</a:t>
            </a:r>
            <a:endParaRPr lang="en-US" dirty="0"/>
          </a:p>
          <a:p>
            <a:r>
              <a:rPr lang="en-US" dirty="0" err="1"/>
              <a:t>Nilai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Kuliah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Online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484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362200"/>
            <a:ext cx="3429000" cy="3733800"/>
          </a:xfrm>
          <a:noFill/>
        </p:spPr>
      </p:pic>
      <p:sp>
        <p:nvSpPr>
          <p:cNvPr id="20483" name="Content Placeholder 11"/>
          <p:cNvSpPr>
            <a:spLocks noGrp="1"/>
          </p:cNvSpPr>
          <p:nvPr>
            <p:ph sz="half" idx="2"/>
          </p:nvPr>
        </p:nvSpPr>
        <p:spPr>
          <a:xfrm>
            <a:off x="4830168" y="1891676"/>
            <a:ext cx="4038600" cy="64633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:</a:t>
            </a:r>
          </a:p>
        </p:txBody>
      </p:sp>
      <p:pic>
        <p:nvPicPr>
          <p:cNvPr id="8" name="Picture 7" descr="A picture containing shirt&#10;&#10;Description automatically generated">
            <a:extLst>
              <a:ext uri="{FF2B5EF4-FFF2-40B4-BE49-F238E27FC236}">
                <a16:creationId xmlns:a16="http://schemas.microsoft.com/office/drawing/2014/main" id="{1A3F78EE-EAA5-F94C-88EA-C2F15828C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621614"/>
            <a:ext cx="713104" cy="826124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504F7DA-D0E5-DF4C-8531-F7DB5ADB5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09" y="4403605"/>
            <a:ext cx="656195" cy="659923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3A4B82-B2B0-A04A-8DB0-82609F730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42" y="3589763"/>
            <a:ext cx="656195" cy="634443"/>
          </a:xfrm>
          <a:prstGeom prst="rect">
            <a:avLst/>
          </a:prstGeom>
        </p:spPr>
      </p:pic>
      <p:pic>
        <p:nvPicPr>
          <p:cNvPr id="11" name="Picture 10" descr="A picture containing object, game, mirror, clock&#10;&#10;Description automatically generated">
            <a:extLst>
              <a:ext uri="{FF2B5EF4-FFF2-40B4-BE49-F238E27FC236}">
                <a16:creationId xmlns:a16="http://schemas.microsoft.com/office/drawing/2014/main" id="{A958584C-86F9-CA4D-BF50-29E221393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37" y="5232400"/>
            <a:ext cx="685800" cy="711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1D9ABE-EE71-B94A-BCDE-6E37723F9E4C}"/>
              </a:ext>
            </a:extLst>
          </p:cNvPr>
          <p:cNvSpPr txBox="1"/>
          <p:nvPr/>
        </p:nvSpPr>
        <p:spPr>
          <a:xfrm>
            <a:off x="5220142" y="4403605"/>
            <a:ext cx="217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kuis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05CCE-CE0E-5842-8B3B-CC1754321048}"/>
              </a:ext>
            </a:extLst>
          </p:cNvPr>
          <p:cNvSpPr txBox="1"/>
          <p:nvPr/>
        </p:nvSpPr>
        <p:spPr>
          <a:xfrm>
            <a:off x="5220143" y="2724880"/>
            <a:ext cx="217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Ambil </a:t>
            </a:r>
            <a:r>
              <a:rPr lang="en-US" dirty="0" err="1"/>
              <a:t>materi</a:t>
            </a:r>
            <a:r>
              <a:rPr lang="en-US" dirty="0"/>
              <a:t> dan</a:t>
            </a:r>
          </a:p>
          <a:p>
            <a:pPr algn="ctr"/>
            <a:r>
              <a:rPr lang="en-US" dirty="0"/>
              <a:t>    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mandiri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75C91-8B50-1543-B53E-669219CFD26D}"/>
              </a:ext>
            </a:extLst>
          </p:cNvPr>
          <p:cNvSpPr txBox="1"/>
          <p:nvPr/>
        </p:nvSpPr>
        <p:spPr>
          <a:xfrm>
            <a:off x="6382710" y="3589763"/>
            <a:ext cx="217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Diskusi</a:t>
            </a:r>
            <a:r>
              <a:rPr lang="en-US" dirty="0"/>
              <a:t> di </a:t>
            </a:r>
          </a:p>
          <a:p>
            <a:pPr algn="ctr"/>
            <a:r>
              <a:rPr lang="en-US" dirty="0"/>
              <a:t>forum </a:t>
            </a:r>
            <a:r>
              <a:rPr lang="en-US" dirty="0" err="1"/>
              <a:t>diskusi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8E0237-47D0-514B-8FF3-8998EB07EABA}"/>
              </a:ext>
            </a:extLst>
          </p:cNvPr>
          <p:cNvSpPr/>
          <p:nvPr/>
        </p:nvSpPr>
        <p:spPr>
          <a:xfrm>
            <a:off x="6382710" y="5286070"/>
            <a:ext cx="2178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Bertemu</a:t>
            </a:r>
            <a:r>
              <a:rPr lang="en-US" dirty="0"/>
              <a:t> </a:t>
            </a:r>
            <a:r>
              <a:rPr lang="en-US" dirty="0" err="1"/>
              <a:t>Tatap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 Video Conference</a:t>
            </a:r>
          </a:p>
        </p:txBody>
      </p:sp>
    </p:spTree>
    <p:extLst>
      <p:ext uri="{BB962C8B-B14F-4D97-AF65-F5344CB8AC3E}">
        <p14:creationId xmlns:p14="http://schemas.microsoft.com/office/powerpoint/2010/main" val="2491879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utoShape 66">
            <a:extLst>
              <a:ext uri="{FF2B5EF4-FFF2-40B4-BE49-F238E27FC236}">
                <a16:creationId xmlns:a16="http://schemas.microsoft.com/office/drawing/2014/main" id="{29209527-4445-9946-94D3-1DCAD1A5510C}"/>
              </a:ext>
            </a:extLst>
          </p:cNvPr>
          <p:cNvSpPr>
            <a:spLocks/>
          </p:cNvSpPr>
          <p:nvPr/>
        </p:nvSpPr>
        <p:spPr bwMode="auto">
          <a:xfrm>
            <a:off x="1630335" y="2286000"/>
            <a:ext cx="1570065" cy="301540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DAA29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endParaRPr lang="en-US" altLang="en-US" sz="633" dirty="0"/>
          </a:p>
        </p:txBody>
      </p:sp>
      <p:sp>
        <p:nvSpPr>
          <p:cNvPr id="50" name="AutoShape 66">
            <a:extLst>
              <a:ext uri="{FF2B5EF4-FFF2-40B4-BE49-F238E27FC236}">
                <a16:creationId xmlns:a16="http://schemas.microsoft.com/office/drawing/2014/main" id="{B03DEC5E-1C75-B345-AFAD-68FC0F3EE7F4}"/>
              </a:ext>
            </a:extLst>
          </p:cNvPr>
          <p:cNvSpPr>
            <a:spLocks/>
          </p:cNvSpPr>
          <p:nvPr/>
        </p:nvSpPr>
        <p:spPr bwMode="auto">
          <a:xfrm>
            <a:off x="6922136" y="2286000"/>
            <a:ext cx="1570065" cy="301540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gradFill flip="none" rotWithShape="1">
            <a:gsLst>
              <a:gs pos="0">
                <a:srgbClr val="31859C"/>
              </a:gs>
              <a:gs pos="42000">
                <a:srgbClr val="31859C"/>
              </a:gs>
              <a:gs pos="63000">
                <a:srgbClr val="15A3D7"/>
              </a:gs>
              <a:gs pos="100000">
                <a:srgbClr val="15A3D7"/>
              </a:gs>
            </a:gsLst>
            <a:lin ang="0" scaled="1"/>
            <a:tileRect/>
          </a:gra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endParaRPr lang="en-US" altLang="en-US" sz="633" dirty="0"/>
          </a:p>
        </p:txBody>
      </p:sp>
      <p:sp>
        <p:nvSpPr>
          <p:cNvPr id="39" name="AutoShape 66">
            <a:extLst>
              <a:ext uri="{FF2B5EF4-FFF2-40B4-BE49-F238E27FC236}">
                <a16:creationId xmlns:a16="http://schemas.microsoft.com/office/drawing/2014/main" id="{9CC47F37-1AAD-4749-A468-38DCF9644FEE}"/>
              </a:ext>
            </a:extLst>
          </p:cNvPr>
          <p:cNvSpPr>
            <a:spLocks/>
          </p:cNvSpPr>
          <p:nvPr/>
        </p:nvSpPr>
        <p:spPr bwMode="auto">
          <a:xfrm>
            <a:off x="2865397" y="4887892"/>
            <a:ext cx="1570065" cy="162857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DAA29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endParaRPr lang="en-US" altLang="en-US" sz="63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142" y="155480"/>
            <a:ext cx="56388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Pembelajaran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96760" y="4678740"/>
            <a:ext cx="1009037" cy="2826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alibri" pitchFamily="34" charset="0"/>
                <a:cs typeface="Calibri" pitchFamily="34" charset="0"/>
              </a:rPr>
              <a:t>Buku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0342" y="4370559"/>
            <a:ext cx="1286722" cy="2844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4887" y="5227900"/>
            <a:ext cx="125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Asignment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53103" y="4270180"/>
            <a:ext cx="938014" cy="26395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err="1">
                <a:latin typeface="Calibri" pitchFamily="34" charset="0"/>
                <a:cs typeface="Calibri" pitchFamily="34" charset="0"/>
              </a:rPr>
              <a:t>Review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089055" y="3947068"/>
            <a:ext cx="1266111" cy="2865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>
                <a:latin typeface="Calibri" pitchFamily="34" charset="0"/>
                <a:cs typeface="Calibri" pitchFamily="34" charset="0"/>
              </a:rPr>
              <a:t>Presentasi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09490" y="3359907"/>
            <a:ext cx="1365239" cy="26395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FD07D644-605A-1243-B87A-2A7798812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37" y="6107877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8" name="AutoShape 64">
            <a:extLst>
              <a:ext uri="{FF2B5EF4-FFF2-40B4-BE49-F238E27FC236}">
                <a16:creationId xmlns:a16="http://schemas.microsoft.com/office/drawing/2014/main" id="{A6283264-DEEB-7D4E-87B1-6813D80DD8AC}"/>
              </a:ext>
            </a:extLst>
          </p:cNvPr>
          <p:cNvSpPr>
            <a:spLocks/>
          </p:cNvSpPr>
          <p:nvPr/>
        </p:nvSpPr>
        <p:spPr bwMode="auto">
          <a:xfrm>
            <a:off x="3751223" y="1005457"/>
            <a:ext cx="2704158" cy="11430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92D050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wrap="square" lIns="0" tIns="0" rIns="0" b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000" dirty="0" err="1">
                <a:solidFill>
                  <a:srgbClr val="FFFFFF"/>
                </a:solidFill>
                <a:latin typeface="Roboto" charset="0"/>
                <a:sym typeface="Roboto" charset="0"/>
              </a:rPr>
              <a:t>Ujian</a:t>
            </a:r>
            <a:endParaRPr lang="en-US" altLang="en-US" sz="500" dirty="0"/>
          </a:p>
        </p:txBody>
      </p:sp>
      <p:sp>
        <p:nvSpPr>
          <p:cNvPr id="42" name="AutoShape 66">
            <a:extLst>
              <a:ext uri="{FF2B5EF4-FFF2-40B4-BE49-F238E27FC236}">
                <a16:creationId xmlns:a16="http://schemas.microsoft.com/office/drawing/2014/main" id="{E7AD8A74-8C6E-EC42-A103-B64E84704C88}"/>
              </a:ext>
            </a:extLst>
          </p:cNvPr>
          <p:cNvSpPr>
            <a:spLocks/>
          </p:cNvSpPr>
          <p:nvPr/>
        </p:nvSpPr>
        <p:spPr bwMode="auto">
          <a:xfrm>
            <a:off x="5447649" y="4876800"/>
            <a:ext cx="1570065" cy="155476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DAA29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endParaRPr lang="en-US" altLang="en-US" sz="633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4BE8AB-D6D2-DC45-8D68-6AF57194944C}"/>
              </a:ext>
            </a:extLst>
          </p:cNvPr>
          <p:cNvSpPr txBox="1"/>
          <p:nvPr/>
        </p:nvSpPr>
        <p:spPr>
          <a:xfrm>
            <a:off x="5596284" y="5253963"/>
            <a:ext cx="125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Diskusi</a:t>
            </a:r>
            <a:r>
              <a:rPr lang="en-US" sz="1200" dirty="0">
                <a:solidFill>
                  <a:schemeClr val="bg1"/>
                </a:solidFill>
              </a:rPr>
              <a:t> Online</a:t>
            </a:r>
          </a:p>
        </p:txBody>
      </p:sp>
      <p:sp>
        <p:nvSpPr>
          <p:cNvPr id="16" name="Oval 15"/>
          <p:cNvSpPr/>
          <p:nvPr/>
        </p:nvSpPr>
        <p:spPr>
          <a:xfrm>
            <a:off x="5596284" y="5550788"/>
            <a:ext cx="1303866" cy="2370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>
                <a:latin typeface="Calibri" pitchFamily="34" charset="0"/>
                <a:cs typeface="Calibri" pitchFamily="34" charset="0"/>
              </a:rPr>
              <a:t>Class Room 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645849" y="5848972"/>
            <a:ext cx="1169394" cy="2526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4" name="Picture 43" descr="droppedImage.pdf">
            <a:extLst>
              <a:ext uri="{FF2B5EF4-FFF2-40B4-BE49-F238E27FC236}">
                <a16:creationId xmlns:a16="http://schemas.microsoft.com/office/drawing/2014/main" id="{BE81FD47-6427-0B4C-9EA6-55533B18F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046" y="4968911"/>
            <a:ext cx="166135" cy="22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droppedImage.pdf">
            <a:extLst>
              <a:ext uri="{FF2B5EF4-FFF2-40B4-BE49-F238E27FC236}">
                <a16:creationId xmlns:a16="http://schemas.microsoft.com/office/drawing/2014/main" id="{73ACE2BA-2720-EC4C-A3FA-F26D057CF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862" y="5006351"/>
            <a:ext cx="166135" cy="22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D0798A27-B1F8-C642-B187-6B8CBE7C2DD1}"/>
              </a:ext>
            </a:extLst>
          </p:cNvPr>
          <p:cNvSpPr/>
          <p:nvPr/>
        </p:nvSpPr>
        <p:spPr>
          <a:xfrm>
            <a:off x="2998497" y="5508771"/>
            <a:ext cx="1303866" cy="2370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>
                <a:latin typeface="Calibri" pitchFamily="34" charset="0"/>
                <a:cs typeface="Calibri" pitchFamily="34" charset="0"/>
              </a:rPr>
              <a:t>Personal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20DC85-2AFD-604E-ABA4-79922AB2D7DD}"/>
              </a:ext>
            </a:extLst>
          </p:cNvPr>
          <p:cNvSpPr/>
          <p:nvPr/>
        </p:nvSpPr>
        <p:spPr>
          <a:xfrm>
            <a:off x="2998497" y="5776931"/>
            <a:ext cx="1303866" cy="2370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>
                <a:latin typeface="Calibri" pitchFamily="34" charset="0"/>
                <a:cs typeface="Calibri" pitchFamily="34" charset="0"/>
              </a:rPr>
              <a:t>Team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A0DAF4-6839-4849-AE1E-EA4BF6569C3C}"/>
              </a:ext>
            </a:extLst>
          </p:cNvPr>
          <p:cNvSpPr/>
          <p:nvPr/>
        </p:nvSpPr>
        <p:spPr>
          <a:xfrm>
            <a:off x="3181805" y="6078368"/>
            <a:ext cx="1008383" cy="2516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>
                <a:latin typeface="Calibri" pitchFamily="34" charset="0"/>
                <a:cs typeface="Calibri" pitchFamily="34" charset="0"/>
              </a:rPr>
              <a:t>Kuis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3" name="Picture 52" descr="droppedImage.pdf">
            <a:extLst>
              <a:ext uri="{FF2B5EF4-FFF2-40B4-BE49-F238E27FC236}">
                <a16:creationId xmlns:a16="http://schemas.microsoft.com/office/drawing/2014/main" id="{CAE88CE3-48C9-F54D-AEAC-7AF757C6A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236" y="2505027"/>
            <a:ext cx="243751" cy="2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4787B67-7FF7-3B44-8824-3BDEA32D6E4B}"/>
              </a:ext>
            </a:extLst>
          </p:cNvPr>
          <p:cNvSpPr txBox="1"/>
          <p:nvPr/>
        </p:nvSpPr>
        <p:spPr>
          <a:xfrm>
            <a:off x="7102576" y="2776688"/>
            <a:ext cx="1255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Tatap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Muka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Face to Face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1367083-7B93-BC40-A63E-39BF5EB9FBB8}"/>
              </a:ext>
            </a:extLst>
          </p:cNvPr>
          <p:cNvSpPr/>
          <p:nvPr/>
        </p:nvSpPr>
        <p:spPr>
          <a:xfrm>
            <a:off x="6997686" y="3666921"/>
            <a:ext cx="1395359" cy="23334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>
                <a:latin typeface="Calibri" pitchFamily="34" charset="0"/>
                <a:cs typeface="Calibri" pitchFamily="34" charset="0"/>
              </a:rPr>
              <a:t>Bahas kasus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CE7211-79D7-5A4E-BD8F-0701FFF555E9}"/>
              </a:ext>
            </a:extLst>
          </p:cNvPr>
          <p:cNvSpPr txBox="1"/>
          <p:nvPr/>
        </p:nvSpPr>
        <p:spPr>
          <a:xfrm>
            <a:off x="1794793" y="2647515"/>
            <a:ext cx="125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Self Learning</a:t>
            </a:r>
          </a:p>
        </p:txBody>
      </p:sp>
      <p:pic>
        <p:nvPicPr>
          <p:cNvPr id="61" name="Picture 60" descr="droppedImage.pdf">
            <a:extLst>
              <a:ext uri="{FF2B5EF4-FFF2-40B4-BE49-F238E27FC236}">
                <a16:creationId xmlns:a16="http://schemas.microsoft.com/office/drawing/2014/main" id="{64201A5F-F8AC-4249-9068-2E0DEFC74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51" y="2395768"/>
            <a:ext cx="166135" cy="22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Picture 61" descr="A picture containing shirt&#10;&#10;Description automatically generated">
            <a:extLst>
              <a:ext uri="{FF2B5EF4-FFF2-40B4-BE49-F238E27FC236}">
                <a16:creationId xmlns:a16="http://schemas.microsoft.com/office/drawing/2014/main" id="{F4ACEF1F-A661-B34F-B6BF-7B4F76ADC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60" y="2318270"/>
            <a:ext cx="517394" cy="5993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E16771D8-8D18-F24D-BF3D-F6606249854B}"/>
              </a:ext>
            </a:extLst>
          </p:cNvPr>
          <p:cNvSpPr/>
          <p:nvPr/>
        </p:nvSpPr>
        <p:spPr>
          <a:xfrm>
            <a:off x="1760351" y="3337403"/>
            <a:ext cx="1310032" cy="284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alibri" pitchFamily="34" charset="0"/>
                <a:cs typeface="Calibri" pitchFamily="34" charset="0"/>
              </a:rPr>
              <a:t>Powerpoint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69CB-CDA1-F548-9D2F-A8CE344DB8C9}"/>
              </a:ext>
            </a:extLst>
          </p:cNvPr>
          <p:cNvSpPr txBox="1"/>
          <p:nvPr/>
        </p:nvSpPr>
        <p:spPr>
          <a:xfrm>
            <a:off x="7118683" y="3343156"/>
            <a:ext cx="1298882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Penjelasan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2CE47-E9F2-5E46-BC92-FD3B4C6069C6}"/>
              </a:ext>
            </a:extLst>
          </p:cNvPr>
          <p:cNvGrpSpPr/>
          <p:nvPr/>
        </p:nvGrpSpPr>
        <p:grpSpPr>
          <a:xfrm>
            <a:off x="1698035" y="3700099"/>
            <a:ext cx="1452880" cy="284459"/>
            <a:chOff x="1246277" y="4641847"/>
            <a:chExt cx="1452880" cy="284459"/>
          </a:xfrm>
        </p:grpSpPr>
        <p:sp>
          <p:nvSpPr>
            <p:cNvPr id="12" name="Oval 11"/>
            <p:cNvSpPr/>
            <p:nvPr/>
          </p:nvSpPr>
          <p:spPr>
            <a:xfrm>
              <a:off x="1246277" y="4641847"/>
              <a:ext cx="1452880" cy="28445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3D48BDD-BD41-424B-8BFA-AB82525E8432}"/>
                </a:ext>
              </a:extLst>
            </p:cNvPr>
            <p:cNvSpPr txBox="1"/>
            <p:nvPr/>
          </p:nvSpPr>
          <p:spPr>
            <a:xfrm>
              <a:off x="1443085" y="4649307"/>
              <a:ext cx="10882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Lecturer notes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16AD80-6CB9-CF41-857D-3444B846D1A7}"/>
              </a:ext>
            </a:extLst>
          </p:cNvPr>
          <p:cNvGrpSpPr/>
          <p:nvPr/>
        </p:nvGrpSpPr>
        <p:grpSpPr>
          <a:xfrm>
            <a:off x="1680908" y="4052366"/>
            <a:ext cx="1452880" cy="276999"/>
            <a:chOff x="1234439" y="5009146"/>
            <a:chExt cx="1452880" cy="276999"/>
          </a:xfrm>
        </p:grpSpPr>
        <p:sp>
          <p:nvSpPr>
            <p:cNvPr id="13" name="Oval 12"/>
            <p:cNvSpPr/>
            <p:nvPr/>
          </p:nvSpPr>
          <p:spPr>
            <a:xfrm>
              <a:off x="1234439" y="5010493"/>
              <a:ext cx="1452880" cy="246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CC5CE1-95A1-B546-A246-C67967ADB43B}"/>
                </a:ext>
              </a:extLst>
            </p:cNvPr>
            <p:cNvSpPr txBox="1"/>
            <p:nvPr/>
          </p:nvSpPr>
          <p:spPr>
            <a:xfrm>
              <a:off x="1304200" y="5009146"/>
              <a:ext cx="1337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Materi</a:t>
              </a:r>
              <a:r>
                <a:rPr lang="en-US" sz="1200" dirty="0"/>
                <a:t> </a:t>
              </a:r>
              <a:r>
                <a:rPr lang="en-US" sz="1200" dirty="0" err="1"/>
                <a:t>pendukung</a:t>
              </a:r>
              <a:endParaRPr lang="en-US" sz="1200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78B70C8-1850-BC48-BAE1-E00D7CE030E2}"/>
              </a:ext>
            </a:extLst>
          </p:cNvPr>
          <p:cNvSpPr txBox="1"/>
          <p:nvPr/>
        </p:nvSpPr>
        <p:spPr>
          <a:xfrm>
            <a:off x="1811002" y="4389880"/>
            <a:ext cx="1224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/>
              <a:t>Referensi</a:t>
            </a:r>
            <a:r>
              <a:rPr lang="en-US" sz="1200" dirty="0"/>
              <a:t> online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E47272B-06B4-0045-8AC9-77D02B843477}"/>
              </a:ext>
            </a:extLst>
          </p:cNvPr>
          <p:cNvSpPr/>
          <p:nvPr/>
        </p:nvSpPr>
        <p:spPr>
          <a:xfrm>
            <a:off x="1760351" y="2991436"/>
            <a:ext cx="1275345" cy="284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itchFamily="34" charset="0"/>
                <a:cs typeface="Calibri" pitchFamily="34" charset="0"/>
              </a:rPr>
              <a:t>Multimedia</a:t>
            </a:r>
          </a:p>
        </p:txBody>
      </p:sp>
      <p:pic>
        <p:nvPicPr>
          <p:cNvPr id="69" name="Picture 6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FD4C4A-E326-6A49-B6C4-1619CB039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238" y="5933973"/>
            <a:ext cx="535162" cy="5174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0" name="Picture 69" descr="A picture containing object, game, mirror, clock&#10;&#10;Description automatically generated">
            <a:extLst>
              <a:ext uri="{FF2B5EF4-FFF2-40B4-BE49-F238E27FC236}">
                <a16:creationId xmlns:a16="http://schemas.microsoft.com/office/drawing/2014/main" id="{29A7BB34-D075-C74D-B7B1-A5AE17530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846" y="2406422"/>
            <a:ext cx="489695" cy="5078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1" name="AutoShape 64">
            <a:extLst>
              <a:ext uri="{FF2B5EF4-FFF2-40B4-BE49-F238E27FC236}">
                <a16:creationId xmlns:a16="http://schemas.microsoft.com/office/drawing/2014/main" id="{00F4E2F2-08AE-7A40-8175-C8565CF2061A}"/>
              </a:ext>
            </a:extLst>
          </p:cNvPr>
          <p:cNvSpPr>
            <a:spLocks/>
          </p:cNvSpPr>
          <p:nvPr/>
        </p:nvSpPr>
        <p:spPr bwMode="auto">
          <a:xfrm>
            <a:off x="3751223" y="2264893"/>
            <a:ext cx="2704157" cy="278616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wrap="square" lIns="0" tIns="0" rIns="0" b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800" dirty="0" err="1">
                <a:solidFill>
                  <a:srgbClr val="FFFFFF"/>
                </a:solidFill>
                <a:latin typeface="Roboto" charset="0"/>
                <a:sym typeface="Roboto" charset="0"/>
              </a:rPr>
              <a:t>Capaian</a:t>
            </a:r>
            <a:r>
              <a:rPr lang="en-US" altLang="en-US" sz="2800" dirty="0">
                <a:solidFill>
                  <a:srgbClr val="FFFFFF"/>
                </a:solidFill>
                <a:latin typeface="Roboto" charset="0"/>
                <a:sym typeface="Roboto" charset="0"/>
              </a:rPr>
              <a:t> </a:t>
            </a:r>
            <a:r>
              <a:rPr lang="en-US" altLang="en-US" sz="2800" dirty="0" err="1">
                <a:solidFill>
                  <a:srgbClr val="FFFFFF"/>
                </a:solidFill>
                <a:latin typeface="Roboto" charset="0"/>
                <a:sym typeface="Roboto" charset="0"/>
              </a:rPr>
              <a:t>Pembelajaran</a:t>
            </a:r>
            <a:r>
              <a:rPr lang="en-US" altLang="en-US" sz="2800" dirty="0">
                <a:solidFill>
                  <a:srgbClr val="FFFFFF"/>
                </a:solidFill>
                <a:latin typeface="Roboto" charset="0"/>
                <a:sym typeface="Roboto" charset="0"/>
              </a:rPr>
              <a:t> </a:t>
            </a:r>
            <a:r>
              <a:rPr lang="en-US" altLang="en-US" sz="2800" dirty="0" err="1">
                <a:solidFill>
                  <a:srgbClr val="FFFFFF"/>
                </a:solidFill>
                <a:latin typeface="Roboto" charset="0"/>
                <a:sym typeface="Roboto" charset="0"/>
              </a:rPr>
              <a:t>atau</a:t>
            </a:r>
            <a:r>
              <a:rPr lang="en-US" altLang="en-US" sz="2800" dirty="0">
                <a:solidFill>
                  <a:srgbClr val="FFFFFF"/>
                </a:solidFill>
                <a:latin typeface="Roboto" charset="0"/>
                <a:sym typeface="Roboto" charset="0"/>
              </a:rPr>
              <a:t> </a:t>
            </a:r>
          </a:p>
          <a:p>
            <a:pPr algn="ctr"/>
            <a:r>
              <a:rPr lang="en-US" altLang="en-US" sz="2800" dirty="0">
                <a:solidFill>
                  <a:srgbClr val="FFFFFF"/>
                </a:solidFill>
                <a:latin typeface="Roboto" charset="0"/>
                <a:sym typeface="Roboto" charset="0"/>
              </a:rPr>
              <a:t>Learning Outcome</a:t>
            </a:r>
            <a:endParaRPr lang="en-US" altLang="en-US" sz="7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223B77-787D-1F4F-8252-44AA57E722AB}"/>
              </a:ext>
            </a:extLst>
          </p:cNvPr>
          <p:cNvSpPr txBox="1"/>
          <p:nvPr/>
        </p:nvSpPr>
        <p:spPr>
          <a:xfrm>
            <a:off x="5809235" y="5840859"/>
            <a:ext cx="958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Team Room 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FF590D-1AA3-E949-8DEC-C7458E2547FC}"/>
              </a:ext>
            </a:extLst>
          </p:cNvPr>
          <p:cNvGrpSpPr/>
          <p:nvPr/>
        </p:nvGrpSpPr>
        <p:grpSpPr>
          <a:xfrm>
            <a:off x="7918919" y="4594325"/>
            <a:ext cx="421621" cy="557991"/>
            <a:chOff x="3371263" y="41317"/>
            <a:chExt cx="421621" cy="557991"/>
          </a:xfrm>
        </p:grpSpPr>
        <p:sp>
          <p:nvSpPr>
            <p:cNvPr id="79" name="AutoShape 18">
              <a:extLst>
                <a:ext uri="{FF2B5EF4-FFF2-40B4-BE49-F238E27FC236}">
                  <a16:creationId xmlns:a16="http://schemas.microsoft.com/office/drawing/2014/main" id="{02C04CD4-9440-1A41-BCA1-6D5BB178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263" y="41317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A3D7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80" name="Picture 79" descr="droppedImage.pdf">
              <a:extLst>
                <a:ext uri="{FF2B5EF4-FFF2-40B4-BE49-F238E27FC236}">
                  <a16:creationId xmlns:a16="http://schemas.microsoft.com/office/drawing/2014/main" id="{75EDAA43-AE95-CF43-A642-505425DD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961" y="302861"/>
              <a:ext cx="243751" cy="2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2EDA422-F734-904A-B2FA-0E32F17EE2DC}"/>
              </a:ext>
            </a:extLst>
          </p:cNvPr>
          <p:cNvGrpSpPr/>
          <p:nvPr/>
        </p:nvGrpSpPr>
        <p:grpSpPr>
          <a:xfrm>
            <a:off x="7143492" y="4579007"/>
            <a:ext cx="421621" cy="557991"/>
            <a:chOff x="3860800" y="32799"/>
            <a:chExt cx="421621" cy="557991"/>
          </a:xfrm>
        </p:grpSpPr>
        <p:sp>
          <p:nvSpPr>
            <p:cNvPr id="82" name="AutoShape 6">
              <a:extLst>
                <a:ext uri="{FF2B5EF4-FFF2-40B4-BE49-F238E27FC236}">
                  <a16:creationId xmlns:a16="http://schemas.microsoft.com/office/drawing/2014/main" id="{90B84812-1F0D-7548-9F2A-AF0D071BE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0" y="32799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 cap="flat" cmpd="sng">
              <a:solidFill>
                <a:schemeClr val="bg1"/>
              </a:solidFill>
              <a:prstDash val="solid"/>
              <a:miter lim="0"/>
              <a:headEnd/>
              <a:tailEnd/>
            </a:ln>
            <a:effectLst/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83" name="Picture 82" descr="droppedImage.pdf">
              <a:extLst>
                <a:ext uri="{FF2B5EF4-FFF2-40B4-BE49-F238E27FC236}">
                  <a16:creationId xmlns:a16="http://schemas.microsoft.com/office/drawing/2014/main" id="{DD7C88FD-0E11-9047-8B70-4A3E1FD0F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395" y="312908"/>
              <a:ext cx="243751" cy="2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9209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0" grpId="0" animBg="1"/>
      <p:bldP spid="39" grpId="0" animBg="1"/>
      <p:bldP spid="38" grpId="0" animBg="1"/>
      <p:bldP spid="42" grpId="0" animBg="1"/>
      <p:bldP spid="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33600"/>
            <a:ext cx="7696200" cy="42672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mempelajari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LMS :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dirty="0"/>
              <a:t>Power Point + Multimedia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dirty="0"/>
              <a:t>Lecture Notes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Pendukung</a:t>
            </a:r>
            <a:endParaRPr lang="en-US" dirty="0"/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dirty="0"/>
              <a:t>Text book / e-book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Mahasiswa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mempelajari</a:t>
            </a:r>
            <a:r>
              <a:rPr lang="en-US" sz="2400" dirty="0"/>
              <a:t> Text Book / e-book </a:t>
            </a:r>
            <a:r>
              <a:rPr lang="en-US" sz="2400" dirty="0" err="1"/>
              <a:t>dan</a:t>
            </a:r>
            <a:r>
              <a:rPr lang="en-US" sz="2400" dirty="0"/>
              <a:t> Online Readings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perkuliahan</a:t>
            </a:r>
            <a:r>
              <a:rPr lang="en-US" sz="2400" dirty="0"/>
              <a:t>,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diinformasikan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LMS.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0600" y="1968052"/>
            <a:ext cx="8153400" cy="21235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Forum </a:t>
            </a:r>
            <a:r>
              <a:rPr lang="en-US" dirty="0" err="1"/>
              <a:t>Diskusi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4191000"/>
            <a:ext cx="8153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 </a:t>
            </a:r>
            <a:r>
              <a:rPr lang="en-US" dirty="0" err="1"/>
              <a:t>Pesan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Interaksi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Forum </a:t>
            </a:r>
            <a:r>
              <a:rPr lang="en-US" dirty="0" err="1"/>
              <a:t>Diskusi</a:t>
            </a:r>
            <a:r>
              <a:rPr lang="en-US" dirty="0"/>
              <a:t>/</a:t>
            </a:r>
            <a:r>
              <a:rPr lang="en-US" dirty="0" err="1"/>
              <a:t>Pesan</a:t>
            </a:r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>
            <a:off x="1161941" y="2153713"/>
            <a:ext cx="8001002" cy="4031809"/>
            <a:chOff x="357156" y="2254551"/>
            <a:chExt cx="8593370" cy="4467094"/>
          </a:xfrm>
        </p:grpSpPr>
        <p:sp>
          <p:nvSpPr>
            <p:cNvPr id="26" name="Rounded Rectangle 25"/>
            <p:cNvSpPr/>
            <p:nvPr/>
          </p:nvSpPr>
          <p:spPr>
            <a:xfrm>
              <a:off x="357156" y="2259146"/>
              <a:ext cx="3217957" cy="1993430"/>
            </a:xfrm>
            <a:prstGeom prst="roundRect">
              <a:avLst>
                <a:gd name="adj" fmla="val 873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297" name="Rectangle 3"/>
            <p:cNvSpPr txBox="1">
              <a:spLocks noChangeArrowheads="1"/>
            </p:cNvSpPr>
            <p:nvPr/>
          </p:nvSpPr>
          <p:spPr bwMode="auto">
            <a:xfrm>
              <a:off x="1184289" y="2410636"/>
              <a:ext cx="232414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 dirty="0">
                  <a:latin typeface="Calibri" pitchFamily="34" charset="0"/>
                  <a:cs typeface="Calibri" pitchFamily="34" charset="0"/>
                </a:rPr>
                <a:t>Class Room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adalah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tempat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berdiskusi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dalam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forum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diskusi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dengan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teman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sekelas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dan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dosen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pengajar</a:t>
              </a:r>
              <a:endParaRPr lang="en-US" sz="18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7156" y="5007133"/>
              <a:ext cx="8215374" cy="1714512"/>
            </a:xfrm>
            <a:prstGeom prst="roundRect">
              <a:avLst>
                <a:gd name="adj" fmla="val 8735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>
              <a:off x="1306682" y="5096160"/>
              <a:ext cx="7070952" cy="1456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b="1" dirty="0">
                  <a:latin typeface="Calibri" pitchFamily="34" charset="0"/>
                  <a:cs typeface="Calibri" pitchFamily="34" charset="0"/>
                </a:rPr>
                <a:t>Meet Personal, </a:t>
              </a:r>
              <a:r>
                <a:rPr lang="en-US" dirty="0" err="1">
                  <a:latin typeface="Calibri" pitchFamily="34" charset="0"/>
                  <a:cs typeface="Calibri" pitchFamily="34" charset="0"/>
                </a:rPr>
                <a:t>d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engan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message mahasiswa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bisa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berkomunikasi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dirty="0" err="1">
                  <a:latin typeface="Calibri" pitchFamily="34" charset="0"/>
                  <a:cs typeface="Calibri" pitchFamily="34" charset="0"/>
                </a:rPr>
                <a:t>secara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 personal </a:t>
              </a:r>
              <a:r>
                <a:rPr lang="en-US" dirty="0" err="1">
                  <a:latin typeface="Calibri" pitchFamily="34" charset="0"/>
                  <a:cs typeface="Calibri" pitchFamily="34" charset="0"/>
                </a:rPr>
                <a:t>dengan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dirty="0" err="1">
                  <a:latin typeface="Calibri" pitchFamily="34" charset="0"/>
                  <a:cs typeface="Calibri" pitchFamily="34" charset="0"/>
                </a:rPr>
                <a:t>teman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 yang </a:t>
              </a:r>
              <a:r>
                <a:rPr lang="en-US" dirty="0" err="1">
                  <a:latin typeface="Calibri" pitchFamily="34" charset="0"/>
                  <a:cs typeface="Calibri" pitchFamily="34" charset="0"/>
                </a:rPr>
                <a:t>diinginkan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b="1" dirty="0">
                  <a:latin typeface="Calibri" pitchFamily="34" charset="0"/>
                  <a:cs typeface="Calibri" pitchFamily="34" charset="0"/>
                </a:rPr>
                <a:t>Meet the Lecture/Tutor, </a:t>
              </a:r>
              <a:r>
                <a:rPr lang="en-US" dirty="0" err="1">
                  <a:latin typeface="Calibri" pitchFamily="34" charset="0"/>
                  <a:cs typeface="Calibri" pitchFamily="34" charset="0"/>
                </a:rPr>
                <a:t>dengan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dirty="0" err="1">
                  <a:latin typeface="Calibri" pitchFamily="34" charset="0"/>
                  <a:cs typeface="Calibri" pitchFamily="34" charset="0"/>
                </a:rPr>
                <a:t>pesan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, mahasiswa </a:t>
              </a:r>
              <a:r>
                <a:rPr lang="en-US" dirty="0" err="1">
                  <a:latin typeface="Calibri" pitchFamily="34" charset="0"/>
                  <a:cs typeface="Calibri" pitchFamily="34" charset="0"/>
                </a:rPr>
                <a:t>dapat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dirty="0" err="1">
                  <a:latin typeface="Calibri" pitchFamily="34" charset="0"/>
                  <a:cs typeface="Calibri" pitchFamily="34" charset="0"/>
                </a:rPr>
                <a:t>berkomunikasi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dirty="0" err="1">
                  <a:latin typeface="Calibri" pitchFamily="34" charset="0"/>
                  <a:cs typeface="Calibri" pitchFamily="34" charset="0"/>
                </a:rPr>
                <a:t>dengan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 dosen/ </a:t>
              </a:r>
              <a:r>
                <a:rPr lang="en-US" dirty="0" err="1">
                  <a:latin typeface="Calibri" pitchFamily="34" charset="0"/>
                  <a:cs typeface="Calibri" pitchFamily="34" charset="0"/>
                </a:rPr>
                <a:t>pengajar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endParaRPr lang="en-US" sz="18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0034" y="5221446"/>
              <a:ext cx="642942" cy="571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614097" y="2254551"/>
              <a:ext cx="3171709" cy="1960267"/>
            </a:xfrm>
            <a:prstGeom prst="roundRect">
              <a:avLst>
                <a:gd name="adj" fmla="val 87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>
              <a:off x="6564659" y="2382311"/>
              <a:ext cx="2385867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 dirty="0">
                  <a:latin typeface="Calibri" pitchFamily="34" charset="0"/>
                  <a:cs typeface="Calibri" pitchFamily="34" charset="0"/>
                </a:rPr>
                <a:t>Team Room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adalah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tempat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berdiskusi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dalam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forum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diskusi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dengan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teman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satu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  <a:cs typeface="Calibri" pitchFamily="34" charset="0"/>
                </a:rPr>
                <a:t>kelompok</a:t>
              </a:r>
              <a:endParaRPr lang="en-US" sz="18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54843" y="2878579"/>
              <a:ext cx="642942" cy="571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0034" y="2916229"/>
              <a:ext cx="642942" cy="571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28" y="4795247"/>
            <a:ext cx="588632" cy="5387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663" y="2722101"/>
            <a:ext cx="628142" cy="5106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005" y="2724443"/>
            <a:ext cx="598643" cy="528965"/>
          </a:xfrm>
          <a:prstGeom prst="rect">
            <a:avLst/>
          </a:prstGeom>
        </p:spPr>
      </p:pic>
      <p:sp>
        <p:nvSpPr>
          <p:cNvPr id="20" name="AutoShape 66">
            <a:extLst>
              <a:ext uri="{FF2B5EF4-FFF2-40B4-BE49-F238E27FC236}">
                <a16:creationId xmlns:a16="http://schemas.microsoft.com/office/drawing/2014/main" id="{C9FFD5D0-EBB4-E148-9868-59E297532938}"/>
              </a:ext>
            </a:extLst>
          </p:cNvPr>
          <p:cNvSpPr>
            <a:spLocks/>
          </p:cNvSpPr>
          <p:nvPr/>
        </p:nvSpPr>
        <p:spPr bwMode="auto">
          <a:xfrm>
            <a:off x="4288209" y="2368200"/>
            <a:ext cx="1570065" cy="155476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DAA29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endParaRPr lang="en-US" altLang="en-US" sz="633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5E2B5-97BA-AC4B-9E65-4F9A85A28071}"/>
              </a:ext>
            </a:extLst>
          </p:cNvPr>
          <p:cNvSpPr txBox="1"/>
          <p:nvPr/>
        </p:nvSpPr>
        <p:spPr>
          <a:xfrm>
            <a:off x="4436844" y="2745363"/>
            <a:ext cx="125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Diskusi</a:t>
            </a:r>
            <a:r>
              <a:rPr lang="en-US" sz="1200" dirty="0">
                <a:solidFill>
                  <a:schemeClr val="bg1"/>
                </a:solidFill>
              </a:rPr>
              <a:t> Online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6FFB28-0BF2-054C-918E-D01EEB873FAB}"/>
              </a:ext>
            </a:extLst>
          </p:cNvPr>
          <p:cNvSpPr/>
          <p:nvPr/>
        </p:nvSpPr>
        <p:spPr>
          <a:xfrm>
            <a:off x="4436844" y="3042188"/>
            <a:ext cx="1303866" cy="2370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>
                <a:latin typeface="Calibri" pitchFamily="34" charset="0"/>
                <a:cs typeface="Calibri" pitchFamily="34" charset="0"/>
              </a:rPr>
              <a:t>Class Room 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038A40-7240-4242-85B7-51C1C759315D}"/>
              </a:ext>
            </a:extLst>
          </p:cNvPr>
          <p:cNvSpPr/>
          <p:nvPr/>
        </p:nvSpPr>
        <p:spPr>
          <a:xfrm>
            <a:off x="4486409" y="3340372"/>
            <a:ext cx="1169394" cy="2526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" name="Picture 23" descr="droppedImage.pdf">
            <a:extLst>
              <a:ext uri="{FF2B5EF4-FFF2-40B4-BE49-F238E27FC236}">
                <a16:creationId xmlns:a16="http://schemas.microsoft.com/office/drawing/2014/main" id="{8B332262-2D28-EF4F-8EEB-13995F115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06" y="2460311"/>
            <a:ext cx="166135" cy="22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250B22-1A05-2E4E-9648-E3BCC3314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98" y="3425373"/>
            <a:ext cx="535162" cy="5174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A9D1CFA-F019-5747-8FAA-6985B0FACE50}"/>
              </a:ext>
            </a:extLst>
          </p:cNvPr>
          <p:cNvSpPr txBox="1"/>
          <p:nvPr/>
        </p:nvSpPr>
        <p:spPr>
          <a:xfrm>
            <a:off x="4649795" y="3332259"/>
            <a:ext cx="958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Team Room </a:t>
            </a:r>
          </a:p>
        </p:txBody>
      </p:sp>
    </p:spTree>
    <p:extLst>
      <p:ext uri="{BB962C8B-B14F-4D97-AF65-F5344CB8AC3E}">
        <p14:creationId xmlns:p14="http://schemas.microsoft.com/office/powerpoint/2010/main" val="33987446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Forum </a:t>
            </a:r>
            <a:r>
              <a:rPr lang="en-US" dirty="0" err="1"/>
              <a:t>Diskusi</a:t>
            </a:r>
            <a:r>
              <a:rPr lang="en-US" dirty="0"/>
              <a:t> (</a:t>
            </a:r>
            <a:r>
              <a:rPr lang="en-US" i="1" dirty="0" err="1"/>
              <a:t>lanj</a:t>
            </a:r>
            <a:r>
              <a:rPr lang="en-US" i="1" dirty="0"/>
              <a:t>.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1981200"/>
            <a:ext cx="50292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err="1">
                <a:cs typeface="Times New Roman" pitchFamily="18" charset="0"/>
              </a:rPr>
              <a:t>Mahasiswa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wajib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Aktif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</a:t>
            </a:r>
            <a:r>
              <a:rPr lang="en-US" dirty="0">
                <a:cs typeface="Times New Roman" pitchFamily="18" charset="0"/>
              </a:rPr>
              <a:t> forum </a:t>
            </a:r>
            <a:r>
              <a:rPr lang="en-US" dirty="0" err="1">
                <a:cs typeface="Times New Roman" pitchFamily="18" charset="0"/>
              </a:rPr>
              <a:t>diskusi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setiap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minggunya</a:t>
            </a:r>
            <a:r>
              <a:rPr lang="en-US" dirty="0">
                <a:cs typeface="Times New Roman" pitchFamily="18" charset="0"/>
              </a:rPr>
              <a:t> :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err="1">
                <a:cs typeface="Times New Roman" pitchFamily="18" charset="0"/>
              </a:rPr>
              <a:t>Menanggapi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pertanyaan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pengajar</a:t>
            </a:r>
            <a:endParaRPr lang="en-US" dirty="0">
              <a:cs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err="1">
                <a:cs typeface="Times New Roman" pitchFamily="18" charset="0"/>
              </a:rPr>
              <a:t>Memberikan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pertanyaan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err="1">
                <a:cs typeface="Times New Roman" pitchFamily="18" charset="0"/>
              </a:rPr>
              <a:t>Membuat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topik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baru</a:t>
            </a:r>
            <a:endParaRPr lang="en-US" dirty="0">
              <a:cs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err="1">
                <a:cs typeface="Times New Roman" pitchFamily="18" charset="0"/>
              </a:rPr>
              <a:t>Menanggapi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komentar</a:t>
            </a:r>
            <a:r>
              <a:rPr lang="en-US" dirty="0">
                <a:cs typeface="Times New Roman" pitchFamily="18" charset="0"/>
              </a:rPr>
              <a:t> mahasiswa </a:t>
            </a:r>
            <a:r>
              <a:rPr lang="en-US" dirty="0" err="1">
                <a:cs typeface="Times New Roman" pitchFamily="18" charset="0"/>
              </a:rPr>
              <a:t>lainnya</a:t>
            </a:r>
            <a:endParaRPr lang="en-US" dirty="0">
              <a:cs typeface="Times New Roman" pitchFamily="18" charset="0"/>
            </a:endParaRPr>
          </a:p>
          <a:p>
            <a:pPr marL="514350" indent="-45720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cs typeface="Times New Roman" pitchFamily="18" charset="0"/>
              </a:rPr>
              <a:t>Mahasiswa </a:t>
            </a:r>
            <a:r>
              <a:rPr lang="en-US" dirty="0" err="1">
                <a:cs typeface="Times New Roman" pitchFamily="18" charset="0"/>
              </a:rPr>
              <a:t>wajib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melakukan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dalam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rentang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waktu</a:t>
            </a:r>
            <a:r>
              <a:rPr lang="en-US" dirty="0">
                <a:cs typeface="Times New Roman" pitchFamily="18" charset="0"/>
              </a:rPr>
              <a:t> yang </a:t>
            </a:r>
            <a:r>
              <a:rPr lang="en-US" dirty="0" err="1">
                <a:cs typeface="Times New Roman" pitchFamily="18" charset="0"/>
              </a:rPr>
              <a:t>sudah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ditentukan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n-US" dirty="0" err="1">
                <a:cs typeface="Times New Roman" pitchFamily="18" charset="0"/>
              </a:rPr>
              <a:t>Senin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sd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Minggu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sesuai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tanggal</a:t>
            </a:r>
            <a:r>
              <a:rPr lang="en-US" dirty="0">
                <a:cs typeface="Times New Roman" pitchFamily="18" charset="0"/>
              </a:rPr>
              <a:t>).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9B7EAC-B993-384C-968B-1F423BAA8222}"/>
              </a:ext>
            </a:extLst>
          </p:cNvPr>
          <p:cNvGrpSpPr/>
          <p:nvPr/>
        </p:nvGrpSpPr>
        <p:grpSpPr>
          <a:xfrm>
            <a:off x="6400800" y="2514600"/>
            <a:ext cx="2514600" cy="2260394"/>
            <a:chOff x="6400800" y="3200400"/>
            <a:chExt cx="1943751" cy="1574594"/>
          </a:xfrm>
        </p:grpSpPr>
        <p:sp>
          <p:nvSpPr>
            <p:cNvPr id="4" name="AutoShape 66">
              <a:extLst>
                <a:ext uri="{FF2B5EF4-FFF2-40B4-BE49-F238E27FC236}">
                  <a16:creationId xmlns:a16="http://schemas.microsoft.com/office/drawing/2014/main" id="{4DC8ED74-3DF9-7940-AE7C-F463B4153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200400"/>
              <a:ext cx="1570065" cy="155476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DAA29"/>
            </a:solidFill>
            <a:ln w="635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>
              <a:outerShdw blurRad="25400" dist="12700" dir="5400000" algn="ctr" rotWithShape="0">
                <a:srgbClr val="000000">
                  <a:alpha val="89999"/>
                </a:srgbClr>
              </a:outerShdw>
            </a:effectLst>
          </p:spPr>
          <p:txBody>
            <a:bodyPr lIns="0" tIns="0" rIns="0" bIns="0" anchor="ctr"/>
            <a:lstStyle>
              <a:lvl1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13716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18288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22860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27432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/>
              <a:endParaRPr lang="en-US" altLang="en-US" sz="633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B240-9EB0-CF4C-A440-BF74050AAD6A}"/>
                </a:ext>
              </a:extLst>
            </p:cNvPr>
            <p:cNvSpPr txBox="1"/>
            <p:nvPr/>
          </p:nvSpPr>
          <p:spPr>
            <a:xfrm>
              <a:off x="6549435" y="3577563"/>
              <a:ext cx="1255354" cy="23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Diskusi</a:t>
              </a:r>
              <a:r>
                <a:rPr lang="en-US" sz="1600" dirty="0">
                  <a:solidFill>
                    <a:schemeClr val="bg1"/>
                  </a:solidFill>
                </a:rPr>
                <a:t> Online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4A826D-46F6-DF46-9B53-5451514E80A9}"/>
                </a:ext>
              </a:extLst>
            </p:cNvPr>
            <p:cNvSpPr/>
            <p:nvPr/>
          </p:nvSpPr>
          <p:spPr>
            <a:xfrm>
              <a:off x="6549435" y="3874388"/>
              <a:ext cx="1303866" cy="237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200" dirty="0">
                  <a:latin typeface="Calibri" pitchFamily="34" charset="0"/>
                  <a:cs typeface="Calibri" pitchFamily="34" charset="0"/>
                </a:rPr>
                <a:t>Class Room 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B3CA0A-DAE3-2A4A-A089-527A164527EB}"/>
                </a:ext>
              </a:extLst>
            </p:cNvPr>
            <p:cNvSpPr/>
            <p:nvPr/>
          </p:nvSpPr>
          <p:spPr>
            <a:xfrm>
              <a:off x="6599000" y="4172572"/>
              <a:ext cx="1169394" cy="2526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8" name="Picture 7" descr="droppedImage.pdf">
              <a:extLst>
                <a:ext uri="{FF2B5EF4-FFF2-40B4-BE49-F238E27FC236}">
                  <a16:creationId xmlns:a16="http://schemas.microsoft.com/office/drawing/2014/main" id="{470DC852-27D1-7746-9F34-05A74A970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197" y="3292511"/>
              <a:ext cx="166135" cy="22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28500E1-FE7A-5349-99DC-D575698D9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389" y="4257573"/>
              <a:ext cx="535162" cy="517421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B5236A-00DD-AA42-A71F-8EF8431E3559}"/>
                </a:ext>
              </a:extLst>
            </p:cNvPr>
            <p:cNvSpPr txBox="1"/>
            <p:nvPr/>
          </p:nvSpPr>
          <p:spPr>
            <a:xfrm>
              <a:off x="6830744" y="4209333"/>
              <a:ext cx="958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Team Room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22946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91114" y="609600"/>
            <a:ext cx="5638800" cy="1143000"/>
          </a:xfrm>
        </p:spPr>
        <p:txBody>
          <a:bodyPr/>
          <a:lstStyle/>
          <a:p>
            <a:r>
              <a:rPr lang="en-US" dirty="0"/>
              <a:t>Guideline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6248400"/>
            <a:ext cx="209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-  Yang disarankan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24554C-858D-4FE9-B122-C687DE65D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5681"/>
            <a:ext cx="8015514" cy="4262719"/>
          </a:xfrm>
          <a:prstGeom prst="rect">
            <a:avLst/>
          </a:prstGeom>
        </p:spPr>
      </p:pic>
      <p:pic>
        <p:nvPicPr>
          <p:cNvPr id="8" name="Picture 7" descr="A picture containing shirt&#10;&#10;Description automatically generated">
            <a:extLst>
              <a:ext uri="{FF2B5EF4-FFF2-40B4-BE49-F238E27FC236}">
                <a16:creationId xmlns:a16="http://schemas.microsoft.com/office/drawing/2014/main" id="{ED9C9046-6B06-5049-BD27-E9D7C2882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09" y="2667000"/>
            <a:ext cx="517394" cy="5993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9" name="Picture 8" descr="A picture containing shirt&#10;&#10;Description automatically generated">
            <a:extLst>
              <a:ext uri="{FF2B5EF4-FFF2-40B4-BE49-F238E27FC236}">
                <a16:creationId xmlns:a16="http://schemas.microsoft.com/office/drawing/2014/main" id="{190A4DEF-AF64-6F41-A41D-08F10D317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37" y="2667000"/>
            <a:ext cx="517394" cy="5993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0" name="Picture 9" descr="A picture containing shirt&#10;&#10;Description automatically generated">
            <a:extLst>
              <a:ext uri="{FF2B5EF4-FFF2-40B4-BE49-F238E27FC236}">
                <a16:creationId xmlns:a16="http://schemas.microsoft.com/office/drawing/2014/main" id="{C3090D52-9C6C-EC46-AF8E-3EA91D289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539" y="2667000"/>
            <a:ext cx="517394" cy="5993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2" name="Picture 11" descr="A picture containing shirt&#10;&#10;Description automatically generated">
            <a:extLst>
              <a:ext uri="{FF2B5EF4-FFF2-40B4-BE49-F238E27FC236}">
                <a16:creationId xmlns:a16="http://schemas.microsoft.com/office/drawing/2014/main" id="{37471B30-8852-B547-ABCD-FAD945321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41" y="2667000"/>
            <a:ext cx="517394" cy="5993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3" name="Picture 12" descr="A picture containing shirt&#10;&#10;Description automatically generated">
            <a:extLst>
              <a:ext uri="{FF2B5EF4-FFF2-40B4-BE49-F238E27FC236}">
                <a16:creationId xmlns:a16="http://schemas.microsoft.com/office/drawing/2014/main" id="{32A7E69E-537E-FD48-8713-5EB772A62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43" y="2659360"/>
            <a:ext cx="517394" cy="5993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7B2B6C-25CF-4447-A498-C55D4CB54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25" y="3499477"/>
            <a:ext cx="473306" cy="50779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AA69ED-16FD-F841-910A-8D6D9C458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88" y="3499477"/>
            <a:ext cx="473306" cy="50779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281ACA-7343-1A4E-B42E-42D39F114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261" y="3491079"/>
            <a:ext cx="473306" cy="50779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711FC3-6222-6849-8F01-377E01C8B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43" y="3491079"/>
            <a:ext cx="473306" cy="50779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937465-A0C2-F944-AB45-4736F4D6E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16" y="3491079"/>
            <a:ext cx="473306" cy="50779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E8AFC857-2B70-0741-AF75-B20AA6CDF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44" y="4148956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A2751CA3-7749-0F49-B3D0-AF87539CE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13" y="4148956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534A15E5-23D6-4C44-8EB6-16EE52C8A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54" y="4125532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05721904-9FBC-C14C-985B-2A1397D18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29" y="4145515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6C24CA47-3FB6-E24D-BA90-77E9FE1E2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66" y="4145515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DDA6E249-1D4F-4A4D-9CAC-EBF040CD7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967" y="4125532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CABD837C-D5B1-214D-9E9B-55313DADB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58" y="5486399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DDD7B3-1ED0-7E4E-86A3-908D3DD2B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18" y="5486400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A1436BDA-D3EC-564D-8878-B8710D129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486398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A3A6979B-E29D-4449-A65F-5D3A161DA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57" y="5486400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C64A87F5-7A04-0F49-A723-09CA1C073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46" y="5459963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734A52-95CE-4E46-BE21-594EBF5F7A41}"/>
              </a:ext>
            </a:extLst>
          </p:cNvPr>
          <p:cNvSpPr txBox="1"/>
          <p:nvPr/>
        </p:nvSpPr>
        <p:spPr>
          <a:xfrm>
            <a:off x="5027718" y="5445996"/>
            <a:ext cx="438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Kuis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C1AF8-4BD7-E14A-A55E-9138CB803BFC}"/>
              </a:ext>
            </a:extLst>
          </p:cNvPr>
          <p:cNvSpPr txBox="1"/>
          <p:nvPr/>
        </p:nvSpPr>
        <p:spPr>
          <a:xfrm>
            <a:off x="5792793" y="5486398"/>
            <a:ext cx="438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Kuis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E8B0C6-13F4-4848-AF3A-4C87B9830CEE}"/>
              </a:ext>
            </a:extLst>
          </p:cNvPr>
          <p:cNvSpPr txBox="1"/>
          <p:nvPr/>
        </p:nvSpPr>
        <p:spPr>
          <a:xfrm>
            <a:off x="6593180" y="5445996"/>
            <a:ext cx="438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Kuis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92D938-2967-0243-B50A-C95A166DBA0E}"/>
              </a:ext>
            </a:extLst>
          </p:cNvPr>
          <p:cNvSpPr txBox="1"/>
          <p:nvPr/>
        </p:nvSpPr>
        <p:spPr>
          <a:xfrm>
            <a:off x="7325847" y="5445996"/>
            <a:ext cx="438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Kuis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B12D7-4FD5-F644-8F2C-E4262B8ABF02}"/>
              </a:ext>
            </a:extLst>
          </p:cNvPr>
          <p:cNvSpPr txBox="1"/>
          <p:nvPr/>
        </p:nvSpPr>
        <p:spPr>
          <a:xfrm>
            <a:off x="8198967" y="5445996"/>
            <a:ext cx="438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Kuis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6E2A82-D8EA-DE44-A361-E105FE587323}"/>
              </a:ext>
            </a:extLst>
          </p:cNvPr>
          <p:cNvSpPr txBox="1"/>
          <p:nvPr/>
        </p:nvSpPr>
        <p:spPr>
          <a:xfrm>
            <a:off x="4119068" y="4125532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Tugas</a:t>
            </a:r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18E200-BCF6-0F46-B09A-C54251E46800}"/>
              </a:ext>
            </a:extLst>
          </p:cNvPr>
          <p:cNvSpPr txBox="1"/>
          <p:nvPr/>
        </p:nvSpPr>
        <p:spPr>
          <a:xfrm>
            <a:off x="4943539" y="4116958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Tugas</a:t>
            </a:r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1A1855-341E-5D41-9DF0-83388C4153C4}"/>
              </a:ext>
            </a:extLst>
          </p:cNvPr>
          <p:cNvSpPr txBox="1"/>
          <p:nvPr/>
        </p:nvSpPr>
        <p:spPr>
          <a:xfrm>
            <a:off x="5823794" y="4083749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Tugas</a:t>
            </a:r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85C06F-9992-A646-957A-079377865C92}"/>
              </a:ext>
            </a:extLst>
          </p:cNvPr>
          <p:cNvSpPr txBox="1"/>
          <p:nvPr/>
        </p:nvSpPr>
        <p:spPr>
          <a:xfrm>
            <a:off x="6592927" y="4123631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Tugas</a:t>
            </a:r>
            <a:endParaRPr 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CE4655-4496-CF4D-A42B-D8CD4924950A}"/>
              </a:ext>
            </a:extLst>
          </p:cNvPr>
          <p:cNvSpPr txBox="1"/>
          <p:nvPr/>
        </p:nvSpPr>
        <p:spPr>
          <a:xfrm>
            <a:off x="7367041" y="4113718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Tugas</a:t>
            </a:r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B48602-9F9C-4B4E-9C8E-26A73190EF8F}"/>
              </a:ext>
            </a:extLst>
          </p:cNvPr>
          <p:cNvSpPr txBox="1"/>
          <p:nvPr/>
        </p:nvSpPr>
        <p:spPr>
          <a:xfrm>
            <a:off x="8148323" y="4113719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Tugas</a:t>
            </a:r>
            <a:endParaRPr lang="en-US" sz="1000" dirty="0"/>
          </a:p>
        </p:txBody>
      </p: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F4C251-05B8-0B4D-A40F-3B960BC3E8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76776" y="4877511"/>
            <a:ext cx="379552" cy="291163"/>
          </a:xfrm>
          <a:prstGeom prst="rect">
            <a:avLst/>
          </a:prstGeom>
        </p:spPr>
      </p:pic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90BF02-C888-2844-8B22-8252FDF3F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652338" y="4854605"/>
            <a:ext cx="379552" cy="291163"/>
          </a:xfrm>
          <a:prstGeom prst="rect">
            <a:avLst/>
          </a:prstGeom>
        </p:spPr>
      </p:pic>
      <p:pic>
        <p:nvPicPr>
          <p:cNvPr id="45" name="Picture 4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1F8A89-8E92-1A49-926A-9AA580AB69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85550" y="4880339"/>
            <a:ext cx="379552" cy="291163"/>
          </a:xfrm>
          <a:prstGeom prst="rect">
            <a:avLst/>
          </a:prstGeom>
        </p:spPr>
      </p:pic>
      <p:pic>
        <p:nvPicPr>
          <p:cNvPr id="46" name="Picture 4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E808CA-1357-EC41-861F-E343F75E5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28546" y="4867425"/>
            <a:ext cx="379552" cy="29116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3A3564DC-08F0-2B4A-B5F7-6F643FAE01F4}"/>
              </a:ext>
            </a:extLst>
          </p:cNvPr>
          <p:cNvSpPr/>
          <p:nvPr/>
        </p:nvSpPr>
        <p:spPr>
          <a:xfrm>
            <a:off x="7325847" y="2514600"/>
            <a:ext cx="675153" cy="751796"/>
          </a:xfrm>
          <a:prstGeom prst="rect">
            <a:avLst/>
          </a:prstGeom>
          <a:solidFill>
            <a:srgbClr val="F1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81901DB-1F03-1C4D-9053-9418611C6981}"/>
              </a:ext>
            </a:extLst>
          </p:cNvPr>
          <p:cNvSpPr/>
          <p:nvPr/>
        </p:nvSpPr>
        <p:spPr>
          <a:xfrm>
            <a:off x="4067227" y="4766649"/>
            <a:ext cx="675153" cy="599397"/>
          </a:xfrm>
          <a:prstGeom prst="rect">
            <a:avLst/>
          </a:prstGeom>
          <a:solidFill>
            <a:srgbClr val="E7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AFDD10-FFFC-9846-9872-21B09912EC82}"/>
              </a:ext>
            </a:extLst>
          </p:cNvPr>
          <p:cNvSpPr/>
          <p:nvPr/>
        </p:nvSpPr>
        <p:spPr>
          <a:xfrm>
            <a:off x="4886696" y="4790932"/>
            <a:ext cx="675153" cy="599397"/>
          </a:xfrm>
          <a:prstGeom prst="rect">
            <a:avLst/>
          </a:prstGeom>
          <a:solidFill>
            <a:srgbClr val="E7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8B3C56-9E27-6F40-9675-16EFBB89A94D}"/>
              </a:ext>
            </a:extLst>
          </p:cNvPr>
          <p:cNvSpPr/>
          <p:nvPr/>
        </p:nvSpPr>
        <p:spPr>
          <a:xfrm>
            <a:off x="4900269" y="5436842"/>
            <a:ext cx="675153" cy="596361"/>
          </a:xfrm>
          <a:prstGeom prst="rect">
            <a:avLst/>
          </a:prstGeom>
          <a:solidFill>
            <a:srgbClr val="F1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283124"/>
            <a:ext cx="381000" cy="400110"/>
          </a:xfrm>
          <a:prstGeom prst="rect">
            <a:avLst/>
          </a:prstGeom>
          <a:solidFill>
            <a:srgbClr val="66FF33"/>
          </a:solidFill>
        </p:spPr>
        <p:txBody>
          <a:bodyPr wrap="square" rtlCol="0">
            <a:spAutoFit/>
          </a:bodyPr>
          <a:lstStyle/>
          <a:p>
            <a:pPr algn="ctr" fontAlgn="b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77476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868D716-9E1A-B54A-B5BA-F4DA49559889}"/>
              </a:ext>
            </a:extLst>
          </p:cNvPr>
          <p:cNvSpPr/>
          <p:nvPr/>
        </p:nvSpPr>
        <p:spPr>
          <a:xfrm>
            <a:off x="2890606" y="4626755"/>
            <a:ext cx="3657600" cy="20956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5A523F2-910D-9549-B4CD-BAF16BB7CC0A}"/>
              </a:ext>
            </a:extLst>
          </p:cNvPr>
          <p:cNvSpPr/>
          <p:nvPr/>
        </p:nvSpPr>
        <p:spPr>
          <a:xfrm>
            <a:off x="5647074" y="2219268"/>
            <a:ext cx="3433115" cy="21185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E82E166-3E89-2246-AFCA-436365C86403}"/>
              </a:ext>
            </a:extLst>
          </p:cNvPr>
          <p:cNvSpPr/>
          <p:nvPr/>
        </p:nvSpPr>
        <p:spPr>
          <a:xfrm>
            <a:off x="947934" y="2270984"/>
            <a:ext cx="2989891" cy="21185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984697" y="2398789"/>
            <a:ext cx="3156427" cy="2188279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dirty="0" err="1"/>
              <a:t>Tugas</a:t>
            </a:r>
            <a:r>
              <a:rPr lang="en-US" sz="2000" dirty="0"/>
              <a:t> Personal: </a:t>
            </a:r>
            <a:r>
              <a:rPr lang="en-US" sz="2000" dirty="0" err="1"/>
              <a:t>Tugas</a:t>
            </a:r>
            <a:r>
              <a:rPr lang="en-US" sz="2000" dirty="0"/>
              <a:t> yang </a:t>
            </a:r>
            <a:r>
              <a:rPr lang="en-US" sz="2000" dirty="0" err="1"/>
              <a:t>dikerjakan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mandiri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Jumlah</a:t>
            </a:r>
            <a:r>
              <a:rPr lang="en-US" sz="2000" dirty="0"/>
              <a:t> 2 (</a:t>
            </a:r>
            <a:r>
              <a:rPr lang="en-US" sz="2000" dirty="0" err="1"/>
              <a:t>dua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Kuis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1AE27A-71F3-F74F-9685-57DE0F72C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865" y="1681594"/>
            <a:ext cx="3582988" cy="639762"/>
          </a:xfrm>
        </p:spPr>
        <p:txBody>
          <a:bodyPr/>
          <a:lstStyle/>
          <a:p>
            <a:r>
              <a:rPr lang="en-US" dirty="0"/>
              <a:t>Personal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DCB977-701E-5345-BB9B-78F5DF7E7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84697" y="1604618"/>
            <a:ext cx="3212444" cy="639762"/>
          </a:xfrm>
        </p:spPr>
        <p:txBody>
          <a:bodyPr/>
          <a:lstStyle/>
          <a:p>
            <a:r>
              <a:rPr lang="en-US" dirty="0" err="1"/>
              <a:t>Kelompok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280C6D9-1FA0-2F43-B43E-FC6826341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8208" y="2333500"/>
            <a:ext cx="3116707" cy="2168525"/>
          </a:xfrm>
        </p:spPr>
        <p:txBody>
          <a:bodyPr/>
          <a:lstStyle/>
          <a:p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id-ID" sz="2000" dirty="0"/>
              <a:t>Kelompok</a:t>
            </a:r>
            <a:r>
              <a:rPr lang="en-US" sz="2000" dirty="0"/>
              <a:t>: </a:t>
            </a:r>
            <a:r>
              <a:rPr lang="en-US" sz="2000" dirty="0" err="1"/>
              <a:t>Tugas</a:t>
            </a:r>
            <a:r>
              <a:rPr lang="en-US" sz="2000" dirty="0"/>
              <a:t> yang </a:t>
            </a:r>
            <a:r>
              <a:rPr lang="en-US" sz="2000" dirty="0" err="1"/>
              <a:t>dikerjakan</a:t>
            </a:r>
            <a:r>
              <a:rPr lang="en-US" sz="2000" dirty="0"/>
              <a:t> oleh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ditentukan</a:t>
            </a:r>
            <a:endParaRPr lang="en-US" sz="2000" dirty="0"/>
          </a:p>
          <a:p>
            <a:r>
              <a:rPr lang="en-US" sz="2000" dirty="0" err="1"/>
              <a:t>Jumlah</a:t>
            </a:r>
            <a:r>
              <a:rPr lang="en-US" sz="2000" dirty="0"/>
              <a:t> 4 (</a:t>
            </a:r>
            <a:r>
              <a:rPr lang="en-US" sz="2000" dirty="0" err="1"/>
              <a:t>empat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4" name="AutoShape 66">
            <a:extLst>
              <a:ext uri="{FF2B5EF4-FFF2-40B4-BE49-F238E27FC236}">
                <a16:creationId xmlns:a16="http://schemas.microsoft.com/office/drawing/2014/main" id="{B9146662-668F-114B-937F-D61B70B65282}"/>
              </a:ext>
            </a:extLst>
          </p:cNvPr>
          <p:cNvSpPr>
            <a:spLocks/>
          </p:cNvSpPr>
          <p:nvPr/>
        </p:nvSpPr>
        <p:spPr bwMode="auto">
          <a:xfrm>
            <a:off x="4016865" y="2546731"/>
            <a:ext cx="1570065" cy="162857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DAA29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endParaRPr lang="en-US" altLang="en-US" sz="63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F2926-8BBE-3F4A-B2D5-94C6EA27077B}"/>
              </a:ext>
            </a:extLst>
          </p:cNvPr>
          <p:cNvSpPr txBox="1"/>
          <p:nvPr/>
        </p:nvSpPr>
        <p:spPr>
          <a:xfrm>
            <a:off x="4156355" y="2886739"/>
            <a:ext cx="125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Assignment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3BEB508-BCC9-F04D-BA4E-ACD74DFAE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24" y="2286000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droppedImage.pdf">
            <a:extLst>
              <a:ext uri="{FF2B5EF4-FFF2-40B4-BE49-F238E27FC236}">
                <a16:creationId xmlns:a16="http://schemas.microsoft.com/office/drawing/2014/main" id="{5648D294-D78E-5041-98C3-1AB2E81E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30" y="2665190"/>
            <a:ext cx="166135" cy="22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48FDDF5-C651-4747-8C77-F95A0590A2B0}"/>
              </a:ext>
            </a:extLst>
          </p:cNvPr>
          <p:cNvSpPr/>
          <p:nvPr/>
        </p:nvSpPr>
        <p:spPr>
          <a:xfrm>
            <a:off x="4149965" y="3167610"/>
            <a:ext cx="1303866" cy="2370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>
                <a:latin typeface="Calibri" pitchFamily="34" charset="0"/>
                <a:cs typeface="Calibri" pitchFamily="34" charset="0"/>
              </a:rPr>
              <a:t>Personal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D7D6A7-DDD4-3343-B323-8E4CBEFB44E7}"/>
              </a:ext>
            </a:extLst>
          </p:cNvPr>
          <p:cNvSpPr/>
          <p:nvPr/>
        </p:nvSpPr>
        <p:spPr>
          <a:xfrm>
            <a:off x="4149965" y="3435770"/>
            <a:ext cx="1303866" cy="2370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>
                <a:latin typeface="Calibri" pitchFamily="34" charset="0"/>
                <a:cs typeface="Calibri" pitchFamily="34" charset="0"/>
              </a:rPr>
              <a:t>Team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51D580-7D05-6D45-91C4-FAEFF1E357E5}"/>
              </a:ext>
            </a:extLst>
          </p:cNvPr>
          <p:cNvSpPr/>
          <p:nvPr/>
        </p:nvSpPr>
        <p:spPr>
          <a:xfrm>
            <a:off x="4333273" y="3737207"/>
            <a:ext cx="1008383" cy="2516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>
                <a:latin typeface="Calibri" pitchFamily="34" charset="0"/>
                <a:cs typeface="Calibri" pitchFamily="34" charset="0"/>
              </a:rPr>
              <a:t>Kuis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E4511107-0977-B24D-9947-5F66DCBB2448}"/>
              </a:ext>
            </a:extLst>
          </p:cNvPr>
          <p:cNvSpPr txBox="1">
            <a:spLocks/>
          </p:cNvSpPr>
          <p:nvPr/>
        </p:nvSpPr>
        <p:spPr>
          <a:xfrm>
            <a:off x="4168291" y="4023519"/>
            <a:ext cx="1102231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Kuis</a:t>
            </a:r>
            <a:endParaRPr lang="en-US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56E96D7-214E-5E4B-A119-5106B9B22410}"/>
              </a:ext>
            </a:extLst>
          </p:cNvPr>
          <p:cNvSpPr txBox="1">
            <a:spLocks/>
          </p:cNvSpPr>
          <p:nvPr/>
        </p:nvSpPr>
        <p:spPr>
          <a:xfrm>
            <a:off x="3028326" y="4745921"/>
            <a:ext cx="3677274" cy="218827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Kuis</a:t>
            </a:r>
            <a:r>
              <a:rPr lang="en-US" sz="2000" dirty="0"/>
              <a:t> : </a:t>
            </a:r>
            <a:r>
              <a:rPr lang="en-US" sz="2000" dirty="0" err="1"/>
              <a:t>Tugas</a:t>
            </a:r>
            <a:r>
              <a:rPr lang="en-US" sz="2000" dirty="0"/>
              <a:t> yang </a:t>
            </a:r>
            <a:r>
              <a:rPr lang="en-US" sz="2000" dirty="0" err="1"/>
              <a:t>dikerjakan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mandiri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durasi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Jumlah</a:t>
            </a:r>
            <a:r>
              <a:rPr lang="en-US" sz="2000" dirty="0"/>
              <a:t> 2 (</a:t>
            </a:r>
            <a:r>
              <a:rPr lang="en-US" sz="2000" dirty="0" err="1"/>
              <a:t>dua</a:t>
            </a:r>
            <a:r>
              <a:rPr lang="en-US" sz="20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872E3339-7104-E54B-A452-536D1DCC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56" y="4502025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81A53A-9FB6-C147-A3D5-E4CD5EC31FF2}"/>
              </a:ext>
            </a:extLst>
          </p:cNvPr>
          <p:cNvSpPr txBox="1"/>
          <p:nvPr/>
        </p:nvSpPr>
        <p:spPr>
          <a:xfrm>
            <a:off x="6392115" y="4462571"/>
            <a:ext cx="438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Kuis</a:t>
            </a:r>
            <a:endParaRPr lang="en-US" sz="1200" dirty="0"/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74C4DB85-8DE1-914B-A3DA-CD0D951EE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30" y="2011574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B38DAB-AD5E-6C44-9473-0AABB7ADD711}"/>
              </a:ext>
            </a:extLst>
          </p:cNvPr>
          <p:cNvSpPr txBox="1"/>
          <p:nvPr/>
        </p:nvSpPr>
        <p:spPr>
          <a:xfrm>
            <a:off x="3575411" y="2010367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Tugas</a:t>
            </a:r>
            <a:endParaRPr lang="en-US" sz="1000" dirty="0"/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415A5382-8F0B-8242-9C2D-C5837676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91" y="1873170"/>
            <a:ext cx="473320" cy="4760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1C74E5-2FE6-0542-96F3-143114928669}"/>
              </a:ext>
            </a:extLst>
          </p:cNvPr>
          <p:cNvSpPr txBox="1"/>
          <p:nvPr/>
        </p:nvSpPr>
        <p:spPr>
          <a:xfrm>
            <a:off x="8070606" y="1850918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Tugas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078991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8839200" cy="914400"/>
          </a:xfrm>
        </p:spPr>
        <p:txBody>
          <a:bodyPr/>
          <a:lstStyle/>
          <a:p>
            <a:r>
              <a:rPr lang="id-ID" dirty="0"/>
              <a:t>Tatap Muka </a:t>
            </a:r>
            <a:br>
              <a:rPr lang="en-US" dirty="0"/>
            </a:br>
            <a:r>
              <a:rPr lang="en-US" dirty="0"/>
              <a:t>Video</a:t>
            </a:r>
            <a:r>
              <a:rPr lang="id-ID" dirty="0"/>
              <a:t>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5630452" cy="4267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id-ID" dirty="0"/>
              <a:t>D</a:t>
            </a:r>
            <a:r>
              <a:rPr lang="en-US" dirty="0" err="1"/>
              <a:t>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mahasiswa </a:t>
            </a:r>
            <a:r>
              <a:rPr lang="en-US" dirty="0" err="1"/>
              <a:t>dan</a:t>
            </a:r>
            <a:r>
              <a:rPr lang="en-US" dirty="0"/>
              <a:t> dosen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online.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/>
              <a:t>Mahasiswa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video  conference yang </a:t>
            </a:r>
            <a:r>
              <a:rPr lang="en-US" dirty="0" err="1"/>
              <a:t>diadakan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dosen.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Vicon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dosen.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AutoShape 66">
            <a:extLst>
              <a:ext uri="{FF2B5EF4-FFF2-40B4-BE49-F238E27FC236}">
                <a16:creationId xmlns:a16="http://schemas.microsoft.com/office/drawing/2014/main" id="{A3338CC7-69CD-424D-9C25-1321368C4A5B}"/>
              </a:ext>
            </a:extLst>
          </p:cNvPr>
          <p:cNvSpPr>
            <a:spLocks/>
          </p:cNvSpPr>
          <p:nvPr/>
        </p:nvSpPr>
        <p:spPr bwMode="auto">
          <a:xfrm>
            <a:off x="6922136" y="2286000"/>
            <a:ext cx="1570065" cy="301540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gradFill flip="none" rotWithShape="1">
            <a:gsLst>
              <a:gs pos="0">
                <a:srgbClr val="31859C"/>
              </a:gs>
              <a:gs pos="42000">
                <a:srgbClr val="31859C"/>
              </a:gs>
              <a:gs pos="63000">
                <a:srgbClr val="15A3D7"/>
              </a:gs>
              <a:gs pos="100000">
                <a:srgbClr val="15A3D7"/>
              </a:gs>
            </a:gsLst>
            <a:lin ang="0" scaled="1"/>
            <a:tileRect/>
          </a:gra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lIns="0" tIns="0" rIns="0" bIns="0" anchor="ctr"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13716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18288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22860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27432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endParaRPr lang="en-US" altLang="en-US" sz="633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C380EA-94DA-E04A-B03C-1E4D976397D2}"/>
              </a:ext>
            </a:extLst>
          </p:cNvPr>
          <p:cNvSpPr/>
          <p:nvPr/>
        </p:nvSpPr>
        <p:spPr>
          <a:xfrm>
            <a:off x="7253103" y="4270180"/>
            <a:ext cx="938014" cy="26395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err="1">
                <a:latin typeface="Calibri" pitchFamily="34" charset="0"/>
                <a:cs typeface="Calibri" pitchFamily="34" charset="0"/>
              </a:rPr>
              <a:t>Review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10B3D6-62B5-954C-8878-E2EAF263115F}"/>
              </a:ext>
            </a:extLst>
          </p:cNvPr>
          <p:cNvSpPr/>
          <p:nvPr/>
        </p:nvSpPr>
        <p:spPr>
          <a:xfrm>
            <a:off x="7089055" y="3947068"/>
            <a:ext cx="1266111" cy="2865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>
                <a:latin typeface="Calibri" pitchFamily="34" charset="0"/>
                <a:cs typeface="Calibri" pitchFamily="34" charset="0"/>
              </a:rPr>
              <a:t>Presentasi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D6633F-9F24-524C-88DD-D5509B4A5F29}"/>
              </a:ext>
            </a:extLst>
          </p:cNvPr>
          <p:cNvSpPr/>
          <p:nvPr/>
        </p:nvSpPr>
        <p:spPr>
          <a:xfrm>
            <a:off x="7009490" y="3359907"/>
            <a:ext cx="1365239" cy="26395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droppedImage.pdf">
            <a:extLst>
              <a:ext uri="{FF2B5EF4-FFF2-40B4-BE49-F238E27FC236}">
                <a16:creationId xmlns:a16="http://schemas.microsoft.com/office/drawing/2014/main" id="{B965BBE4-816B-C24D-8CB7-E54ADF5A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236" y="2505027"/>
            <a:ext cx="243751" cy="2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7DC516-3D37-1A4C-991C-AA5BA1A9A5B7}"/>
              </a:ext>
            </a:extLst>
          </p:cNvPr>
          <p:cNvSpPr txBox="1"/>
          <p:nvPr/>
        </p:nvSpPr>
        <p:spPr>
          <a:xfrm>
            <a:off x="7102576" y="2776688"/>
            <a:ext cx="1255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Tatap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Muka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Face to Face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6C2D57-FFBA-4949-ACFF-357474B5D751}"/>
              </a:ext>
            </a:extLst>
          </p:cNvPr>
          <p:cNvSpPr/>
          <p:nvPr/>
        </p:nvSpPr>
        <p:spPr>
          <a:xfrm>
            <a:off x="6997686" y="3666921"/>
            <a:ext cx="1395359" cy="23334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>
                <a:latin typeface="Calibri" pitchFamily="34" charset="0"/>
                <a:cs typeface="Calibri" pitchFamily="34" charset="0"/>
              </a:rPr>
              <a:t>Bahas kasus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D773A-8FF2-3646-AD85-A1DAC4AFDD62}"/>
              </a:ext>
            </a:extLst>
          </p:cNvPr>
          <p:cNvSpPr txBox="1"/>
          <p:nvPr/>
        </p:nvSpPr>
        <p:spPr>
          <a:xfrm>
            <a:off x="7118683" y="3343156"/>
            <a:ext cx="1298882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Penjelasan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endParaRPr lang="en-US" sz="1200" dirty="0"/>
          </a:p>
        </p:txBody>
      </p:sp>
      <p:pic>
        <p:nvPicPr>
          <p:cNvPr id="12" name="Picture 11" descr="A picture containing object, game, mirror, clock&#10;&#10;Description automatically generated">
            <a:extLst>
              <a:ext uri="{FF2B5EF4-FFF2-40B4-BE49-F238E27FC236}">
                <a16:creationId xmlns:a16="http://schemas.microsoft.com/office/drawing/2014/main" id="{DD49F600-AEBC-514F-9D56-B1D081CAE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846" y="2406422"/>
            <a:ext cx="489695" cy="5078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9C2453-0BD6-3C4B-8917-E8CDF95FDA17}"/>
              </a:ext>
            </a:extLst>
          </p:cNvPr>
          <p:cNvGrpSpPr/>
          <p:nvPr/>
        </p:nvGrpSpPr>
        <p:grpSpPr>
          <a:xfrm>
            <a:off x="7918919" y="4594325"/>
            <a:ext cx="421621" cy="557991"/>
            <a:chOff x="3371263" y="41317"/>
            <a:chExt cx="421621" cy="557991"/>
          </a:xfrm>
        </p:grpSpPr>
        <p:sp>
          <p:nvSpPr>
            <p:cNvPr id="14" name="AutoShape 18">
              <a:extLst>
                <a:ext uri="{FF2B5EF4-FFF2-40B4-BE49-F238E27FC236}">
                  <a16:creationId xmlns:a16="http://schemas.microsoft.com/office/drawing/2014/main" id="{808183C9-4C54-3246-A78A-060EE92F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263" y="41317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A3D7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5" name="Picture 14" descr="droppedImage.pdf">
              <a:extLst>
                <a:ext uri="{FF2B5EF4-FFF2-40B4-BE49-F238E27FC236}">
                  <a16:creationId xmlns:a16="http://schemas.microsoft.com/office/drawing/2014/main" id="{AAC499BD-9F16-5C48-8C55-F629CD40B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961" y="302861"/>
              <a:ext cx="243751" cy="2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C98D9B-1070-2F44-9CB1-39442565029A}"/>
              </a:ext>
            </a:extLst>
          </p:cNvPr>
          <p:cNvGrpSpPr/>
          <p:nvPr/>
        </p:nvGrpSpPr>
        <p:grpSpPr>
          <a:xfrm>
            <a:off x="7143492" y="4579007"/>
            <a:ext cx="421621" cy="557991"/>
            <a:chOff x="3860800" y="32799"/>
            <a:chExt cx="421621" cy="557991"/>
          </a:xfrm>
        </p:grpSpPr>
        <p:sp>
          <p:nvSpPr>
            <p:cNvPr id="17" name="AutoShape 6">
              <a:extLst>
                <a:ext uri="{FF2B5EF4-FFF2-40B4-BE49-F238E27FC236}">
                  <a16:creationId xmlns:a16="http://schemas.microsoft.com/office/drawing/2014/main" id="{BBA1A09A-3217-414B-B094-58A27E9B4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0" y="32799"/>
              <a:ext cx="421621" cy="557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 cap="flat" cmpd="sng">
              <a:solidFill>
                <a:schemeClr val="bg1"/>
              </a:solidFill>
              <a:prstDash val="solid"/>
              <a:miter lim="0"/>
              <a:headEnd/>
              <a:tailEnd/>
            </a:ln>
            <a:effectLst/>
          </p:spPr>
          <p:txBody>
            <a:bodyPr wrap="square" lIns="0" tIns="0" rIns="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898">
                <a:solidFill>
                  <a:srgbClr val="FFFFFF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endParaRPr>
            </a:p>
          </p:txBody>
        </p:sp>
        <p:pic>
          <p:nvPicPr>
            <p:cNvPr id="18" name="Picture 17" descr="droppedImage.pdf">
              <a:extLst>
                <a:ext uri="{FF2B5EF4-FFF2-40B4-BE49-F238E27FC236}">
                  <a16:creationId xmlns:a16="http://schemas.microsoft.com/office/drawing/2014/main" id="{BF4002A6-B9E6-D14F-B8CE-0A83EE1CB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395" y="312908"/>
              <a:ext cx="243751" cy="2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11448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B21D-3F85-AE42-A66D-8D9E9DF3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Ujian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D56C-7506-1B47-9656-D21DBFC2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81200"/>
            <a:ext cx="51816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Ujian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dan onsite* </a:t>
            </a:r>
          </a:p>
          <a:p>
            <a:pPr lvl="1"/>
            <a:r>
              <a:rPr lang="en-US" dirty="0" err="1"/>
              <a:t>Ujian</a:t>
            </a:r>
            <a:r>
              <a:rPr lang="en-US" dirty="0"/>
              <a:t> Online</a:t>
            </a:r>
          </a:p>
          <a:p>
            <a:pPr lvl="2"/>
            <a:r>
              <a:rPr lang="en-US" dirty="0" err="1"/>
              <a:t>Menggunakan</a:t>
            </a:r>
            <a:r>
              <a:rPr lang="en-US" dirty="0"/>
              <a:t> face recognition </a:t>
            </a:r>
          </a:p>
          <a:p>
            <a:pPr lvl="2"/>
            <a:r>
              <a:rPr lang="en-US" dirty="0"/>
              <a:t>Webcam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pPr lvl="1"/>
            <a:r>
              <a:rPr lang="en-US" dirty="0" err="1"/>
              <a:t>Ujian</a:t>
            </a:r>
            <a:r>
              <a:rPr lang="en-US" dirty="0"/>
              <a:t> Onsite</a:t>
            </a:r>
          </a:p>
          <a:p>
            <a:pPr lvl="2"/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kampus</a:t>
            </a:r>
            <a:r>
              <a:rPr lang="en-US" dirty="0"/>
              <a:t> BINUS</a:t>
            </a:r>
          </a:p>
          <a:p>
            <a:pPr lvl="2"/>
            <a:r>
              <a:rPr lang="en-US" dirty="0"/>
              <a:t>Ada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susulan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*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  <p:sp>
        <p:nvSpPr>
          <p:cNvPr id="4" name="AutoShape 64">
            <a:extLst>
              <a:ext uri="{FF2B5EF4-FFF2-40B4-BE49-F238E27FC236}">
                <a16:creationId xmlns:a16="http://schemas.microsoft.com/office/drawing/2014/main" id="{0ACBE327-B2E2-2444-9822-7FBAD9B2207B}"/>
              </a:ext>
            </a:extLst>
          </p:cNvPr>
          <p:cNvSpPr>
            <a:spLocks/>
          </p:cNvSpPr>
          <p:nvPr/>
        </p:nvSpPr>
        <p:spPr bwMode="auto">
          <a:xfrm>
            <a:off x="6477000" y="2895600"/>
            <a:ext cx="2089149" cy="19050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92D050"/>
          </a:solidFill>
          <a:ln w="635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25400" dist="12700" dir="5400000" algn="ctr" rotWithShape="0">
              <a:srgbClr val="000000">
                <a:alpha val="89999"/>
              </a:srgbClr>
            </a:outerShdw>
          </a:effectLst>
        </p:spPr>
        <p:txBody>
          <a:bodyPr wrap="square" lIns="0" tIns="0" rIns="0" b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800" dirty="0" err="1">
                <a:solidFill>
                  <a:srgbClr val="FFFFFF"/>
                </a:solidFill>
                <a:latin typeface="Roboto" charset="0"/>
                <a:sym typeface="Roboto" charset="0"/>
              </a:rPr>
              <a:t>Ujian</a:t>
            </a:r>
            <a:endParaRPr lang="en-US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44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Textbook/e-book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id-ID" dirty="0"/>
              <a:t>ahasiswa memiliki buku sendiri</a:t>
            </a:r>
            <a:endParaRPr lang="en-US" dirty="0"/>
          </a:p>
          <a:p>
            <a:r>
              <a:rPr lang="en-US" dirty="0"/>
              <a:t>Mahasiswa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diinformasikan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tatap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 onsite </a:t>
            </a:r>
            <a:r>
              <a:rPr lang="en-US" dirty="0" err="1"/>
              <a:t>perdana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di Learning Management System (LMS)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BINUS Online Learning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 Development 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 Development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lulusan</a:t>
            </a:r>
            <a:r>
              <a:rPr lang="en-US" sz="2600" dirty="0"/>
              <a:t> BINUS </a:t>
            </a:r>
            <a:r>
              <a:rPr lang="en-US" sz="2600" dirty="0" err="1"/>
              <a:t>mahasiswa</a:t>
            </a:r>
            <a:r>
              <a:rPr lang="en-US" sz="2600" dirty="0"/>
              <a:t> </a:t>
            </a:r>
            <a:r>
              <a:rPr lang="en-US" sz="2600" dirty="0" err="1"/>
              <a:t>diharapkan</a:t>
            </a:r>
            <a:r>
              <a:rPr lang="en-US" sz="2600" dirty="0"/>
              <a:t>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dirty="0" err="1"/>
              <a:t>atribut</a:t>
            </a:r>
            <a:r>
              <a:rPr lang="en-US" sz="2600" dirty="0"/>
              <a:t> </a:t>
            </a:r>
            <a:r>
              <a:rPr lang="en-US" sz="2600" dirty="0" err="1"/>
              <a:t>sbb</a:t>
            </a:r>
            <a:r>
              <a:rPr lang="en-US" sz="2600" dirty="0"/>
              <a:t> :</a:t>
            </a:r>
          </a:p>
          <a:p>
            <a:pPr algn="just">
              <a:buFontTx/>
              <a:buChar char="-"/>
            </a:pPr>
            <a:r>
              <a:rPr lang="en-US" sz="2600" dirty="0" err="1"/>
              <a:t>Pengalaman</a:t>
            </a:r>
            <a:r>
              <a:rPr lang="en-US" sz="2600" dirty="0"/>
              <a:t> </a:t>
            </a:r>
            <a:r>
              <a:rPr lang="en-US" sz="2600" dirty="0" err="1"/>
              <a:t>Internasional</a:t>
            </a:r>
            <a:endParaRPr lang="en-US" sz="2600" dirty="0"/>
          </a:p>
          <a:p>
            <a:pPr algn="just">
              <a:buFontTx/>
              <a:buChar char="-"/>
            </a:pPr>
            <a:r>
              <a:rPr lang="en-US" sz="2600" dirty="0" err="1"/>
              <a:t>Pengalaman</a:t>
            </a:r>
            <a:r>
              <a:rPr lang="en-US" sz="2600" dirty="0"/>
              <a:t> </a:t>
            </a:r>
            <a:r>
              <a:rPr lang="en-US" sz="2600" dirty="0" err="1"/>
              <a:t>Industri</a:t>
            </a:r>
            <a:endParaRPr lang="en-US" sz="2600" dirty="0"/>
          </a:p>
          <a:p>
            <a:pPr algn="just">
              <a:buFontTx/>
              <a:buChar char="-"/>
            </a:pPr>
            <a:endParaRPr lang="en-US" sz="2600" dirty="0"/>
          </a:p>
          <a:p>
            <a:pPr marL="0" indent="0" algn="just">
              <a:buNone/>
            </a:pPr>
            <a:r>
              <a:rPr lang="en-US" sz="2600" dirty="0"/>
              <a:t>Oleh </a:t>
            </a:r>
            <a:r>
              <a:rPr lang="en-US" sz="2600" dirty="0" err="1"/>
              <a:t>sebab</a:t>
            </a:r>
            <a:r>
              <a:rPr lang="en-US" sz="2600" dirty="0"/>
              <a:t> di </a:t>
            </a:r>
            <a:r>
              <a:rPr lang="en-US" sz="2600" dirty="0" err="1"/>
              <a:t>atas</a:t>
            </a:r>
            <a:r>
              <a:rPr lang="en-US" sz="2600" dirty="0"/>
              <a:t>, </a:t>
            </a:r>
            <a:r>
              <a:rPr lang="en-US" sz="2600" dirty="0" err="1"/>
              <a:t>maka</a:t>
            </a:r>
            <a:r>
              <a:rPr lang="en-US" sz="2600" dirty="0"/>
              <a:t> BINUS </a:t>
            </a:r>
            <a:r>
              <a:rPr lang="en-US" sz="2600" dirty="0" err="1"/>
              <a:t>menyelenggarakan</a:t>
            </a:r>
            <a:r>
              <a:rPr lang="en-US" sz="2600" dirty="0"/>
              <a:t> seminar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konferensi</a:t>
            </a:r>
            <a:r>
              <a:rPr lang="en-US" sz="2600" dirty="0"/>
              <a:t> yang </a:t>
            </a:r>
            <a:r>
              <a:rPr lang="en-US" sz="2600" dirty="0" err="1"/>
              <a:t>wajib</a:t>
            </a:r>
            <a:r>
              <a:rPr lang="en-US" sz="2600" dirty="0"/>
              <a:t> </a:t>
            </a:r>
            <a:r>
              <a:rPr lang="en-US" sz="2600" dirty="0" err="1"/>
              <a:t>diikuti</a:t>
            </a:r>
            <a:r>
              <a:rPr lang="en-US" sz="2600" dirty="0"/>
              <a:t> oleh </a:t>
            </a:r>
            <a:r>
              <a:rPr lang="en-US" sz="2600" dirty="0" err="1"/>
              <a:t>mahasiswa</a:t>
            </a:r>
            <a:r>
              <a:rPr lang="en-US" sz="2600" dirty="0"/>
              <a:t>. </a:t>
            </a:r>
          </a:p>
          <a:p>
            <a:pPr marL="0" indent="0" algn="just">
              <a:buNone/>
            </a:pPr>
            <a:r>
              <a:rPr lang="en-US" sz="2600" dirty="0" err="1"/>
              <a:t>Beberapa</a:t>
            </a:r>
            <a:r>
              <a:rPr lang="en-US" sz="2600" dirty="0"/>
              <a:t> </a:t>
            </a:r>
            <a:r>
              <a:rPr lang="en-US" sz="2600" dirty="0" err="1"/>
              <a:t>kegiatan</a:t>
            </a:r>
            <a:r>
              <a:rPr lang="en-US" sz="2600" dirty="0"/>
              <a:t> yang </a:t>
            </a:r>
            <a:r>
              <a:rPr lang="en-US" sz="2600" dirty="0" err="1"/>
              <a:t>dilakukan</a:t>
            </a:r>
            <a:r>
              <a:rPr lang="en-US" sz="2600" dirty="0"/>
              <a:t> </a:t>
            </a:r>
            <a:r>
              <a:rPr lang="en-US" sz="2600" dirty="0" err="1"/>
              <a:t>termasuk</a:t>
            </a:r>
            <a:r>
              <a:rPr lang="en-US" sz="2600" dirty="0"/>
              <a:t>:</a:t>
            </a:r>
          </a:p>
          <a:p>
            <a:pPr marL="696913"/>
            <a:r>
              <a:rPr lang="en-US" sz="2600" dirty="0"/>
              <a:t>Seminar dan </a:t>
            </a:r>
            <a:r>
              <a:rPr lang="en-US" sz="2600" dirty="0" err="1"/>
              <a:t>konferensi</a:t>
            </a:r>
            <a:r>
              <a:rPr lang="en-US" sz="2600" dirty="0"/>
              <a:t> </a:t>
            </a:r>
            <a:r>
              <a:rPr lang="en-US" sz="2600" dirty="0" err="1"/>
              <a:t>internasional</a:t>
            </a:r>
            <a:r>
              <a:rPr lang="en-US" sz="2600" dirty="0"/>
              <a:t> (</a:t>
            </a:r>
            <a:r>
              <a:rPr lang="en-US" sz="2600" dirty="0" err="1"/>
              <a:t>disarankan</a:t>
            </a:r>
            <a:r>
              <a:rPr lang="en-US" sz="2600" dirty="0"/>
              <a:t>)</a:t>
            </a:r>
          </a:p>
          <a:p>
            <a:pPr marL="696913"/>
            <a:r>
              <a:rPr lang="en-US" sz="2600" dirty="0" err="1"/>
              <a:t>Kursus</a:t>
            </a:r>
            <a:r>
              <a:rPr lang="en-US" sz="2600" dirty="0"/>
              <a:t> dan </a:t>
            </a:r>
            <a:r>
              <a:rPr lang="en-US" sz="2600" dirty="0" err="1"/>
              <a:t>pelatihan</a:t>
            </a:r>
            <a:r>
              <a:rPr lang="en-US" sz="2600" dirty="0"/>
              <a:t> di </a:t>
            </a:r>
            <a:r>
              <a:rPr lang="en-US" sz="2600" dirty="0" err="1"/>
              <a:t>luar</a:t>
            </a:r>
            <a:r>
              <a:rPr lang="en-US" sz="2600" dirty="0"/>
              <a:t> negeri</a:t>
            </a:r>
          </a:p>
          <a:p>
            <a:pPr marL="696913"/>
            <a:r>
              <a:rPr lang="en-US" sz="2600" dirty="0" err="1"/>
              <a:t>Pertukaran</a:t>
            </a:r>
            <a:r>
              <a:rPr lang="en-US" sz="2600" dirty="0"/>
              <a:t> </a:t>
            </a:r>
            <a:r>
              <a:rPr lang="en-US" sz="2600" dirty="0" err="1"/>
              <a:t>pelajar</a:t>
            </a:r>
            <a:endParaRPr lang="en-US" sz="2600" dirty="0"/>
          </a:p>
          <a:p>
            <a:pPr marL="696913"/>
            <a:r>
              <a:rPr lang="en-US" sz="2600" dirty="0" err="1"/>
              <a:t>Magang</a:t>
            </a:r>
            <a:r>
              <a:rPr lang="en-US" sz="2600" dirty="0"/>
              <a:t> di </a:t>
            </a:r>
            <a:r>
              <a:rPr lang="en-US" sz="2600" dirty="0" err="1"/>
              <a:t>luar</a:t>
            </a:r>
            <a:r>
              <a:rPr lang="en-US" sz="2600" dirty="0"/>
              <a:t> negeri</a:t>
            </a:r>
          </a:p>
          <a:p>
            <a:pPr marL="696913"/>
            <a:r>
              <a:rPr lang="en-US" sz="2600" dirty="0" err="1"/>
              <a:t>Beasiswa</a:t>
            </a:r>
            <a:r>
              <a:rPr lang="en-US" sz="2600" dirty="0"/>
              <a:t> di </a:t>
            </a:r>
            <a:r>
              <a:rPr lang="en-US" sz="2600" dirty="0" err="1"/>
              <a:t>luar</a:t>
            </a:r>
            <a:r>
              <a:rPr lang="en-US" sz="2600" dirty="0"/>
              <a:t> negeri</a:t>
            </a:r>
          </a:p>
          <a:p>
            <a:pPr marL="354013" indent="0">
              <a:buNone/>
            </a:pPr>
            <a:endParaRPr lang="en-US" sz="2600" dirty="0"/>
          </a:p>
          <a:p>
            <a:pPr marL="354013" indent="0">
              <a:buNone/>
            </a:pPr>
            <a:r>
              <a:rPr lang="en-US" sz="2600" dirty="0"/>
              <a:t>Seminar dan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konferensi</a:t>
            </a:r>
            <a:r>
              <a:rPr lang="en-US" sz="2600" dirty="0"/>
              <a:t> yang </a:t>
            </a:r>
            <a:r>
              <a:rPr lang="en-US" sz="2600" dirty="0" err="1"/>
              <a:t>diadakan</a:t>
            </a:r>
            <a:r>
              <a:rPr lang="en-US" sz="2600" dirty="0"/>
              <a:t> BINUS University </a:t>
            </a:r>
            <a:r>
              <a:rPr lang="en-US" sz="2600" dirty="0" err="1"/>
              <a:t>selama</a:t>
            </a:r>
            <a:r>
              <a:rPr lang="en-US" sz="2600" dirty="0"/>
              <a:t> masa </a:t>
            </a:r>
            <a:r>
              <a:rPr lang="en-US" sz="2600" dirty="0" err="1"/>
              <a:t>kuliah</a:t>
            </a:r>
            <a:endParaRPr lang="en-US" sz="2600" dirty="0"/>
          </a:p>
          <a:p>
            <a:pPr marL="696913"/>
            <a:endParaRPr lang="en-US" sz="2600" dirty="0"/>
          </a:p>
          <a:p>
            <a:pPr marL="0" indent="0" algn="just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1343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Graduate Development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63ED7-D27B-DD4E-89B3-1EEFC4CE0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798638"/>
            <a:ext cx="4040188" cy="639762"/>
          </a:xfrm>
        </p:spPr>
        <p:txBody>
          <a:bodyPr/>
          <a:lstStyle/>
          <a:p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80096" y="2174875"/>
            <a:ext cx="4014154" cy="3951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r>
              <a:rPr lang="en-US" dirty="0" err="1"/>
              <a:t>Diwajibkan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minimal </a:t>
            </a:r>
          </a:p>
          <a:p>
            <a:pPr lvl="1" algn="just"/>
            <a:r>
              <a:rPr lang="en-US" dirty="0"/>
              <a:t>3 </a:t>
            </a:r>
            <a:r>
              <a:rPr lang="en-US" dirty="0" err="1"/>
              <a:t>untuk</a:t>
            </a:r>
            <a:r>
              <a:rPr lang="en-US" dirty="0"/>
              <a:t> SMA-&gt; S1 </a:t>
            </a:r>
            <a:r>
              <a:rPr lang="en-US" dirty="0" err="1"/>
              <a:t>atau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2  </a:t>
            </a:r>
            <a:r>
              <a:rPr lang="en-US" dirty="0" err="1"/>
              <a:t>untuk</a:t>
            </a:r>
            <a:r>
              <a:rPr lang="en-US" dirty="0"/>
              <a:t> D3-&gt;S1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84245-6CEF-4A4D-A49E-EA91DE2F8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00600" y="1810830"/>
            <a:ext cx="4041775" cy="639762"/>
          </a:xfrm>
        </p:spPr>
        <p:txBody>
          <a:bodyPr/>
          <a:lstStyle/>
          <a:p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Industri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189E4-E964-474A-95BA-31CFA207E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194175" cy="395128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Diwajibkan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minimal 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untuk</a:t>
            </a:r>
            <a:r>
              <a:rPr lang="en-US" dirty="0"/>
              <a:t> SMA-&gt;S1 </a:t>
            </a:r>
            <a:r>
              <a:rPr lang="en-US" dirty="0" err="1"/>
              <a:t>atau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  </a:t>
            </a:r>
            <a:r>
              <a:rPr lang="en-US" dirty="0" err="1"/>
              <a:t>untuk</a:t>
            </a:r>
            <a:r>
              <a:rPr lang="en-US" dirty="0"/>
              <a:t> D3-&gt;S1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0BAAE4-43B1-B44B-96D8-57AD6B700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22720"/>
              </p:ext>
            </p:extLst>
          </p:nvPr>
        </p:nvGraphicFramePr>
        <p:xfrm>
          <a:off x="1524000" y="444093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09650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932066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2204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Pengalaman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SMA-&gt;S1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D3-&gt;S1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52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68068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9F05-B39E-F144-A8D9-4921EFA7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 Development</a:t>
            </a:r>
            <a:br>
              <a:rPr lang="en-US" dirty="0"/>
            </a:br>
            <a:r>
              <a:rPr lang="en-US" dirty="0"/>
              <a:t>e-</a:t>
            </a:r>
            <a:r>
              <a:rPr lang="en-US" dirty="0" err="1"/>
              <a:t>Sertifikat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E0CE-48C8-D94A-BCCA-ED4FE4CD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b="1" dirty="0"/>
              <a:t>*</a:t>
            </a:r>
            <a:endParaRPr lang="en-US" dirty="0"/>
          </a:p>
          <a:p>
            <a:pPr lvl="1" algn="just"/>
            <a:r>
              <a:rPr lang="en-US" dirty="0" err="1"/>
              <a:t>Mengikuti</a:t>
            </a:r>
            <a:r>
              <a:rPr lang="en-US" dirty="0"/>
              <a:t> seminar </a:t>
            </a:r>
            <a:r>
              <a:rPr lang="en-US" dirty="0" err="1"/>
              <a:t>melalui</a:t>
            </a:r>
            <a:r>
              <a:rPr lang="en-US" dirty="0"/>
              <a:t> video conference</a:t>
            </a:r>
          </a:p>
          <a:p>
            <a:pPr lvl="2" algn="just"/>
            <a:r>
              <a:rPr lang="en-US" dirty="0" err="1"/>
              <a:t>Untuk</a:t>
            </a:r>
            <a:r>
              <a:rPr lang="en-US" dirty="0"/>
              <a:t> video conference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terbatas</a:t>
            </a:r>
            <a:endParaRPr lang="en-US" b="1" i="1" dirty="0"/>
          </a:p>
          <a:p>
            <a:pPr marL="457200" lvl="3" indent="0" algn="just">
              <a:buNone/>
            </a:pPr>
            <a:r>
              <a:rPr lang="en-US" b="1" i="1" dirty="0"/>
              <a:t>*</a:t>
            </a:r>
            <a:r>
              <a:rPr lang="en-US" i="1" dirty="0" err="1"/>
              <a:t>Ketentuan</a:t>
            </a:r>
            <a:r>
              <a:rPr lang="en-US" i="1" dirty="0"/>
              <a:t> </a:t>
            </a:r>
            <a:r>
              <a:rPr lang="en-US" i="1" dirty="0" err="1"/>
              <a:t>selengkapnya</a:t>
            </a:r>
            <a:r>
              <a:rPr lang="en-US" i="1" dirty="0"/>
              <a:t>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diberitahukan</a:t>
            </a:r>
            <a:r>
              <a:rPr lang="en-US" i="1" dirty="0"/>
              <a:t> di </a:t>
            </a:r>
            <a:r>
              <a:rPr lang="en-US" i="1" dirty="0" err="1"/>
              <a:t>setiap</a:t>
            </a:r>
            <a:r>
              <a:rPr lang="en-US" i="1" dirty="0"/>
              <a:t> acara</a:t>
            </a:r>
          </a:p>
          <a:p>
            <a:pPr marL="457200" lvl="3" indent="0" algn="just">
              <a:buNone/>
            </a:pPr>
            <a:r>
              <a:rPr lang="en-US" b="1" i="1" dirty="0"/>
              <a:t>*</a:t>
            </a:r>
            <a:r>
              <a:rPr lang="en-US" i="1" dirty="0"/>
              <a:t>e-</a:t>
            </a:r>
            <a:r>
              <a:rPr lang="en-US" i="1" dirty="0" err="1"/>
              <a:t>sertifikat</a:t>
            </a:r>
            <a:r>
              <a:rPr lang="en-US" i="1" dirty="0"/>
              <a:t> yang </a:t>
            </a:r>
            <a:r>
              <a:rPr lang="en-US" i="1" dirty="0" err="1"/>
              <a:t>sudah</a:t>
            </a:r>
            <a:r>
              <a:rPr lang="en-US" i="1" dirty="0"/>
              <a:t> </a:t>
            </a:r>
            <a:r>
              <a:rPr lang="en-US" i="1" dirty="0" err="1"/>
              <a:t>dikeluarkan</a:t>
            </a:r>
            <a:r>
              <a:rPr lang="en-US" i="1" dirty="0"/>
              <a:t>, </a:t>
            </a:r>
            <a:r>
              <a:rPr lang="en-US" i="1" dirty="0" err="1"/>
              <a:t>mahasiswa</a:t>
            </a:r>
            <a:r>
              <a:rPr lang="en-US" i="1" dirty="0"/>
              <a:t> </a:t>
            </a:r>
            <a:r>
              <a:rPr lang="en-US" i="1" dirty="0" err="1"/>
              <a:t>wajib</a:t>
            </a:r>
            <a:r>
              <a:rPr lang="en-US" i="1" dirty="0"/>
              <a:t> </a:t>
            </a:r>
            <a:r>
              <a:rPr lang="en-US" i="1" dirty="0" err="1"/>
              <a:t>mencetak</a:t>
            </a:r>
            <a:r>
              <a:rPr lang="en-US" i="1" dirty="0"/>
              <a:t> e-</a:t>
            </a:r>
            <a:r>
              <a:rPr lang="en-US" i="1" dirty="0" err="1"/>
              <a:t>sertifikat</a:t>
            </a:r>
            <a:r>
              <a:rPr lang="en-US" i="1" dirty="0"/>
              <a:t> </a:t>
            </a:r>
          </a:p>
          <a:p>
            <a:pPr marL="342900" lvl="2" indent="-342900" algn="just"/>
            <a:r>
              <a:rPr lang="en-US" i="1" dirty="0"/>
              <a:t>E-</a:t>
            </a:r>
            <a:r>
              <a:rPr lang="en-US" i="1" dirty="0" err="1"/>
              <a:t>Sertifikat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diserahkan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pengajuan</a:t>
            </a:r>
            <a:r>
              <a:rPr lang="en-US" i="1" dirty="0"/>
              <a:t> proposal </a:t>
            </a:r>
            <a:r>
              <a:rPr lang="en-US" i="1" dirty="0" err="1"/>
              <a:t>skripsi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jumlah</a:t>
            </a:r>
            <a:r>
              <a:rPr lang="en-US" i="1" dirty="0"/>
              <a:t> minimal </a:t>
            </a:r>
          </a:p>
          <a:p>
            <a:pPr marL="342900" lvl="2" indent="-342900" algn="just"/>
            <a:endParaRPr lang="en-US" i="1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6B1897-81B4-F947-8A29-341735140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91673"/>
              </p:ext>
            </p:extLst>
          </p:nvPr>
        </p:nvGraphicFramePr>
        <p:xfrm>
          <a:off x="1676400" y="540512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09650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932066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2204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Sertifikat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SMA-&gt;S1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D3-&gt;S1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International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Sharing 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52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788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Nilai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Nilai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80863"/>
              </p:ext>
            </p:extLst>
          </p:nvPr>
        </p:nvGraphicFramePr>
        <p:xfrm>
          <a:off x="1905000" y="2362200"/>
          <a:ext cx="6268824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30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Komponen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Penilaian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Bobot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Akhir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Absensi</a:t>
                      </a:r>
                      <a:r>
                        <a:rPr lang="en-US" baseline="0" dirty="0"/>
                        <a:t> (Tutorial &amp; Video Conference)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Keaktifan</a:t>
                      </a:r>
                      <a:r>
                        <a:rPr lang="en-US" dirty="0"/>
                        <a:t> Forum </a:t>
                      </a:r>
                      <a:r>
                        <a:rPr lang="en-US" dirty="0" err="1"/>
                        <a:t>Diskusi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Tuga</a:t>
                      </a:r>
                      <a:r>
                        <a:rPr lang="en-US" baseline="0" dirty="0" err="1"/>
                        <a:t>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Kelompok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Tugas</a:t>
                      </a:r>
                      <a:r>
                        <a:rPr lang="en-US" dirty="0"/>
                        <a:t> Personal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Kuis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Ujian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Akhir</a:t>
                      </a:r>
                      <a:r>
                        <a:rPr lang="en-US" baseline="0" dirty="0"/>
                        <a:t> 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Nilai</a:t>
            </a:r>
            <a:r>
              <a:rPr lang="en-US" dirty="0"/>
              <a:t>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dikonversikan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ketentuan</a:t>
            </a:r>
            <a:r>
              <a:rPr lang="en-US" sz="2400" dirty="0"/>
              <a:t> : 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CD5BD6-AE35-466E-A7EE-6719C4ED9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30856"/>
              </p:ext>
            </p:extLst>
          </p:nvPr>
        </p:nvGraphicFramePr>
        <p:xfrm>
          <a:off x="1066800" y="2895600"/>
          <a:ext cx="77723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6">
                  <a:extLst>
                    <a:ext uri="{9D8B030D-6E8A-4147-A177-3AD203B41FA5}">
                      <a16:colId xmlns:a16="http://schemas.microsoft.com/office/drawing/2014/main" val="3836345240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996609232"/>
                    </a:ext>
                  </a:extLst>
                </a:gridCol>
                <a:gridCol w="1348273">
                  <a:extLst>
                    <a:ext uri="{9D8B030D-6E8A-4147-A177-3AD203B41FA5}">
                      <a16:colId xmlns:a16="http://schemas.microsoft.com/office/drawing/2014/main" val="517144430"/>
                    </a:ext>
                  </a:extLst>
                </a:gridCol>
                <a:gridCol w="3251718">
                  <a:extLst>
                    <a:ext uri="{9D8B030D-6E8A-4147-A177-3AD203B41FA5}">
                      <a16:colId xmlns:a16="http://schemas.microsoft.com/office/drawing/2014/main" val="995900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Alfabetical</a:t>
                      </a:r>
                      <a:r>
                        <a:rPr lang="en-US" dirty="0"/>
                        <a:t>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9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 –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Distinction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5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 – 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 Distinction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1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 – 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 Distinction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3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75 - 79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Distinction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61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70 - 74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Distinction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1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 – 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5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–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Near 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4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68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3296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BINUS Online Learning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1981200"/>
          <a:ext cx="79248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78771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BINUS Online Learning</a:t>
            </a:r>
            <a:endParaRPr lang="en-US" dirty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2438400"/>
            <a:ext cx="4572000" cy="2514600"/>
          </a:xfrm>
          <a:noFill/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400" dirty="0"/>
              <a:t>	BINUS Online Learning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website </a:t>
            </a:r>
            <a:r>
              <a:rPr lang="en-US" sz="2400" b="1" i="1" dirty="0">
                <a:hlinkClick r:id="rId3"/>
              </a:rPr>
              <a:t>https://ol.binus.ac.id</a:t>
            </a:r>
            <a:endParaRPr lang="en-US" sz="2400" b="1" i="1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400" dirty="0" err="1"/>
              <a:t>sebagai</a:t>
            </a:r>
            <a:r>
              <a:rPr lang="en-US" sz="2400" dirty="0"/>
              <a:t> media </a:t>
            </a:r>
            <a:r>
              <a:rPr lang="en-US" sz="2400" dirty="0" err="1"/>
              <a:t>belajar</a:t>
            </a:r>
            <a:r>
              <a:rPr lang="en-US" sz="2400" dirty="0"/>
              <a:t> online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yang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terikat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jadwal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>
                <a:latin typeface="+mj-lt"/>
              </a:rPr>
              <a:t>Mahasiswa</a:t>
            </a:r>
            <a:r>
              <a:rPr lang="en-US" sz="2000" dirty="0">
                <a:latin typeface="+mj-lt"/>
              </a:rPr>
              <a:t> BINUS Online Learning </a:t>
            </a:r>
            <a:r>
              <a:rPr lang="en-US" sz="2000" dirty="0" err="1">
                <a:latin typeface="+mj-lt"/>
              </a:rPr>
              <a:t>adalah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Mahasiswa</a:t>
            </a:r>
            <a:r>
              <a:rPr lang="en-US" sz="2000" dirty="0">
                <a:latin typeface="+mj-lt"/>
              </a:rPr>
              <a:t> BINUS University </a:t>
            </a:r>
            <a:r>
              <a:rPr lang="en-US" sz="2000" dirty="0" err="1">
                <a:latin typeface="+mj-lt"/>
              </a:rPr>
              <a:t>dengan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kewajiban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hak</a:t>
            </a:r>
            <a:r>
              <a:rPr lang="en-US" sz="2000" dirty="0">
                <a:latin typeface="+mj-lt"/>
              </a:rPr>
              <a:t> yang </a:t>
            </a:r>
            <a:r>
              <a:rPr lang="en-US" sz="2000" dirty="0" err="1">
                <a:latin typeface="+mj-lt"/>
              </a:rPr>
              <a:t>sama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dengan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mahasiswa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reguler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namun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dalam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interaksi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pembelajarannya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menggunakan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sistem</a:t>
            </a:r>
            <a:r>
              <a:rPr lang="en-US" sz="2000" dirty="0">
                <a:latin typeface="+mj-lt"/>
              </a:rPr>
              <a:t> Online Learning</a:t>
            </a:r>
          </a:p>
          <a:p>
            <a:r>
              <a:rPr lang="en-US" sz="2000" dirty="0" err="1">
                <a:latin typeface="+mj-lt"/>
              </a:rPr>
              <a:t>Mahasiswa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harus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memiliki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kemampuan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motivasi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belajar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mandiri</a:t>
            </a:r>
            <a:r>
              <a:rPr lang="en-US" sz="2000" dirty="0">
                <a:latin typeface="+mj-lt"/>
              </a:rPr>
              <a:t> yang </a:t>
            </a:r>
            <a:r>
              <a:rPr lang="en-US" sz="2000" dirty="0" err="1">
                <a:latin typeface="+mj-lt"/>
              </a:rPr>
              <a:t>lebih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baik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dari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mahasiswa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reguler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aktif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dalam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berinteraksi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dengan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dosen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dengan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rekan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mahasiswa</a:t>
            </a:r>
            <a:endParaRPr lang="en-US" sz="200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Kurikulum</a:t>
            </a:r>
            <a:r>
              <a:rPr lang="en-US" sz="2000" dirty="0">
                <a:latin typeface="+mj-lt"/>
              </a:rPr>
              <a:t> yang </a:t>
            </a:r>
            <a:r>
              <a:rPr lang="en-US" sz="2000" dirty="0" err="1">
                <a:latin typeface="+mj-lt"/>
              </a:rPr>
              <a:t>dilaksanakan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adalah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kurikulum</a:t>
            </a:r>
            <a:r>
              <a:rPr lang="en-US" sz="2000" dirty="0">
                <a:latin typeface="+mj-lt"/>
              </a:rPr>
              <a:t> program </a:t>
            </a:r>
            <a:r>
              <a:rPr lang="en-US" sz="2000" dirty="0" err="1">
                <a:latin typeface="+mj-lt"/>
              </a:rPr>
              <a:t>studi</a:t>
            </a:r>
            <a:endParaRPr lang="en-US" sz="200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Keunggulan</a:t>
            </a:r>
            <a:r>
              <a:rPr lang="en-US" sz="2000" dirty="0">
                <a:latin typeface="+mj-lt"/>
              </a:rPr>
              <a:t> Program : </a:t>
            </a:r>
            <a:r>
              <a:rPr lang="en-US" sz="2000" dirty="0" err="1">
                <a:latin typeface="+mj-lt"/>
              </a:rPr>
              <a:t>Fleksibel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Berkualitas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Pembelajaran</a:t>
            </a:r>
            <a:r>
              <a:rPr lang="en-US" sz="2000" dirty="0">
                <a:latin typeface="+mj-lt"/>
              </a:rPr>
              <a:t> global</a:t>
            </a:r>
          </a:p>
          <a:p>
            <a:r>
              <a:rPr lang="en-US" sz="2000" dirty="0" err="1">
                <a:latin typeface="+mj-lt"/>
              </a:rPr>
              <a:t>Lulusan</a:t>
            </a:r>
            <a:r>
              <a:rPr lang="en-US" sz="2000" dirty="0">
                <a:latin typeface="+mj-lt"/>
              </a:rPr>
              <a:t> BINUS Online Learning </a:t>
            </a:r>
            <a:r>
              <a:rPr lang="en-US" sz="2000" dirty="0" err="1">
                <a:latin typeface="+mj-lt"/>
              </a:rPr>
              <a:t>mendapatkan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gelar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sesuai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dengan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aturan</a:t>
            </a:r>
            <a:r>
              <a:rPr lang="en-US" sz="2000" dirty="0">
                <a:latin typeface="+mj-lt"/>
              </a:rPr>
              <a:t> yang </a:t>
            </a:r>
            <a:r>
              <a:rPr lang="en-US" sz="2000" dirty="0" err="1">
                <a:latin typeface="+mj-lt"/>
              </a:rPr>
              <a:t>berlaku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Mahasiswa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267200"/>
          </a:xfrm>
        </p:spPr>
        <p:txBody>
          <a:bodyPr/>
          <a:lstStyle/>
          <a:p>
            <a:r>
              <a:rPr lang="en-US" sz="2000" dirty="0" err="1">
                <a:latin typeface="+mj-lt"/>
              </a:rPr>
              <a:t>Mahasiswa</a:t>
            </a:r>
            <a:r>
              <a:rPr lang="en-US" sz="2000" dirty="0">
                <a:latin typeface="+mj-lt"/>
              </a:rPr>
              <a:t> program BINUS Online Learning </a:t>
            </a:r>
            <a:r>
              <a:rPr lang="en-US" sz="2000" dirty="0" err="1">
                <a:latin typeface="+mj-lt"/>
              </a:rPr>
              <a:t>menjadi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anggota</a:t>
            </a:r>
            <a:r>
              <a:rPr lang="en-US" sz="2000" dirty="0">
                <a:latin typeface="+mj-lt"/>
              </a:rPr>
              <a:t> BINUSIAN</a:t>
            </a:r>
          </a:p>
          <a:p>
            <a:r>
              <a:rPr lang="en-US" sz="2000" dirty="0" err="1">
                <a:latin typeface="+mj-lt"/>
              </a:rPr>
              <a:t>Setiap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mahasiswa</a:t>
            </a:r>
            <a:r>
              <a:rPr lang="en-US" sz="2000" dirty="0">
                <a:latin typeface="+mj-lt"/>
              </a:rPr>
              <a:t> :</a:t>
            </a:r>
          </a:p>
          <a:p>
            <a:pPr lvl="1"/>
            <a:r>
              <a:rPr lang="en-US" sz="1800" dirty="0" err="1">
                <a:latin typeface="+mj-lt"/>
              </a:rPr>
              <a:t>Menggunakan</a:t>
            </a:r>
            <a:r>
              <a:rPr lang="en-US" sz="1800" dirty="0">
                <a:latin typeface="+mj-lt"/>
              </a:rPr>
              <a:t> Learning tools ( </a:t>
            </a:r>
            <a:r>
              <a:rPr lang="en-US" sz="1800" dirty="0" err="1">
                <a:latin typeface="+mj-lt"/>
              </a:rPr>
              <a:t>aplikasi</a:t>
            </a:r>
            <a:r>
              <a:rPr lang="en-US" sz="1800" dirty="0">
                <a:latin typeface="+mj-lt"/>
              </a:rPr>
              <a:t> Learning Management System / LMS) </a:t>
            </a:r>
            <a:endParaRPr lang="id-ID" sz="1800" dirty="0">
              <a:latin typeface="+mj-lt"/>
            </a:endParaRPr>
          </a:p>
          <a:p>
            <a:pPr lvl="1"/>
            <a:r>
              <a:rPr lang="en-US" sz="1800" dirty="0" err="1">
                <a:latin typeface="+mj-lt"/>
              </a:rPr>
              <a:t>Mendapatkan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Kartu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Mahasiswa</a:t>
            </a:r>
            <a:r>
              <a:rPr lang="en-US" sz="1800" dirty="0">
                <a:latin typeface="+mj-lt"/>
              </a:rPr>
              <a:t> (BINUSIAN Card Flash)</a:t>
            </a:r>
          </a:p>
          <a:p>
            <a:pPr lvl="1"/>
            <a:r>
              <a:rPr lang="en-US" sz="1800" dirty="0" err="1">
                <a:latin typeface="+mj-lt"/>
              </a:rPr>
              <a:t>Menggunakan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fasilitas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kampus</a:t>
            </a:r>
            <a:r>
              <a:rPr lang="en-US" sz="1800" dirty="0">
                <a:latin typeface="+mj-lt"/>
              </a:rPr>
              <a:t> BINUS University, </a:t>
            </a:r>
            <a:r>
              <a:rPr lang="en-US" sz="1800" dirty="0" err="1">
                <a:latin typeface="+mj-lt"/>
              </a:rPr>
              <a:t>seperti</a:t>
            </a:r>
            <a:r>
              <a:rPr lang="en-US" sz="1800" dirty="0">
                <a:latin typeface="+mj-lt"/>
              </a:rPr>
              <a:t> :</a:t>
            </a:r>
          </a:p>
          <a:p>
            <a:pPr lvl="2"/>
            <a:r>
              <a:rPr lang="en-US" sz="1600" dirty="0">
                <a:latin typeface="+mj-lt"/>
              </a:rPr>
              <a:t>Library : </a:t>
            </a:r>
            <a:r>
              <a:rPr lang="en-US" sz="1600" dirty="0" err="1">
                <a:latin typeface="+mj-lt"/>
              </a:rPr>
              <a:t>buku</a:t>
            </a:r>
            <a:r>
              <a:rPr lang="en-US" sz="1600" dirty="0">
                <a:latin typeface="+mj-lt"/>
              </a:rPr>
              <a:t>, e-</a:t>
            </a:r>
            <a:r>
              <a:rPr lang="en-US" sz="1600" dirty="0" err="1">
                <a:latin typeface="+mj-lt"/>
              </a:rPr>
              <a:t>jurnal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dan</a:t>
            </a:r>
            <a:r>
              <a:rPr lang="en-US" sz="1600" dirty="0">
                <a:latin typeface="+mj-lt"/>
              </a:rPr>
              <a:t> e-book</a:t>
            </a:r>
          </a:p>
          <a:p>
            <a:pPr lvl="2"/>
            <a:r>
              <a:rPr lang="en-US" sz="1600" dirty="0" err="1">
                <a:latin typeface="+mj-lt"/>
              </a:rPr>
              <a:t>Ruang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kelas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dan</a:t>
            </a:r>
            <a:r>
              <a:rPr lang="en-US" sz="1600" dirty="0">
                <a:latin typeface="+mj-lt"/>
              </a:rPr>
              <a:t> lab (</a:t>
            </a:r>
            <a:r>
              <a:rPr lang="en-US" sz="1600" dirty="0" err="1">
                <a:latin typeface="+mj-lt"/>
              </a:rPr>
              <a:t>sesuai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jadwal</a:t>
            </a:r>
            <a:r>
              <a:rPr lang="en-US" sz="1600" dirty="0">
                <a:latin typeface="+mj-lt"/>
              </a:rPr>
              <a:t> yang </a:t>
            </a:r>
            <a:r>
              <a:rPr lang="en-US" sz="1600" dirty="0" err="1">
                <a:latin typeface="+mj-lt"/>
              </a:rPr>
              <a:t>ditentukan</a:t>
            </a:r>
            <a:r>
              <a:rPr lang="en-US" sz="1600" dirty="0">
                <a:latin typeface="+mj-lt"/>
              </a:rPr>
              <a:t>)</a:t>
            </a:r>
          </a:p>
          <a:p>
            <a:pPr lvl="2"/>
            <a:r>
              <a:rPr lang="en-US" sz="1600" dirty="0" err="1">
                <a:latin typeface="+mj-lt"/>
              </a:rPr>
              <a:t>Fasilitas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umum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kampus</a:t>
            </a:r>
            <a:endParaRPr lang="en-US" sz="16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Free </a:t>
            </a:r>
            <a:r>
              <a:rPr lang="en-US" sz="1600" dirty="0" err="1">
                <a:latin typeface="+mj-lt"/>
              </a:rPr>
              <a:t>akses</a:t>
            </a:r>
            <a:r>
              <a:rPr lang="en-US" sz="1600" dirty="0">
                <a:latin typeface="+mj-lt"/>
              </a:rPr>
              <a:t> INTERNET (</a:t>
            </a:r>
            <a:r>
              <a:rPr lang="en-US" sz="1600" dirty="0" err="1">
                <a:latin typeface="+mj-lt"/>
              </a:rPr>
              <a:t>memakai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dalam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kampus</a:t>
            </a:r>
            <a:r>
              <a:rPr lang="en-US" sz="1600" dirty="0">
                <a:latin typeface="+mj-lt"/>
              </a:rPr>
              <a:t>)</a:t>
            </a:r>
          </a:p>
          <a:p>
            <a:pPr lvl="1"/>
            <a:r>
              <a:rPr lang="en-US" sz="1800" dirty="0" err="1">
                <a:latin typeface="+mj-lt"/>
              </a:rPr>
              <a:t>Layanan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informasi</a:t>
            </a:r>
            <a:r>
              <a:rPr lang="en-US" sz="1800" dirty="0">
                <a:latin typeface="+mj-lt"/>
              </a:rPr>
              <a:t> dan </a:t>
            </a:r>
            <a:r>
              <a:rPr lang="en-US" sz="1800" dirty="0" err="1">
                <a:latin typeface="+mj-lt"/>
              </a:rPr>
              <a:t>administrasi</a:t>
            </a:r>
            <a:r>
              <a:rPr lang="en-US" sz="1800" dirty="0">
                <a:latin typeface="+mj-lt"/>
              </a:rPr>
              <a:t> (</a:t>
            </a:r>
            <a:r>
              <a:rPr lang="en-US" sz="1800" dirty="0" err="1">
                <a:latin typeface="+mj-lt"/>
              </a:rPr>
              <a:t>sesuai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aturan</a:t>
            </a:r>
            <a:r>
              <a:rPr lang="en-US" sz="1800" dirty="0">
                <a:latin typeface="+mj-lt"/>
              </a:rPr>
              <a:t> dan </a:t>
            </a:r>
            <a:r>
              <a:rPr lang="en-US" sz="1800" dirty="0" err="1">
                <a:latin typeface="+mj-lt"/>
              </a:rPr>
              <a:t>sistem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ditetapkan</a:t>
            </a:r>
            <a:r>
              <a:rPr lang="en-US" sz="1800" dirty="0">
                <a:latin typeface="+mj-lt"/>
              </a:rPr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Pengelola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BINUS Online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000428"/>
              </p:ext>
            </p:extLst>
          </p:nvPr>
        </p:nvGraphicFramePr>
        <p:xfrm>
          <a:off x="1066800" y="2052320"/>
          <a:ext cx="7848600" cy="457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Rector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Prof. Dr. Ir. </a:t>
                      </a:r>
                      <a:r>
                        <a:rPr lang="en-US" sz="1500" dirty="0" err="1"/>
                        <a:t>Harjanto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Prabowo</a:t>
                      </a:r>
                      <a:r>
                        <a:rPr lang="en-US" sz="1500" baseline="0" dirty="0"/>
                        <a:t>, MM</a:t>
                      </a:r>
                      <a:endParaRPr lang="en-US" sz="15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Director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Agus Putranto, S.Kom., MT.,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baseline="0" dirty="0" err="1">
                          <a:solidFill>
                            <a:schemeClr val="bg1"/>
                          </a:solidFill>
                        </a:rPr>
                        <a:t>M.Sc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ID" sz="15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Academic &amp; Program  Senior Manager</a:t>
                      </a:r>
                      <a:endParaRPr lang="en-US" sz="15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Bambang Dwi Wijanarko, S.Si.,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M.Kom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2"/>
                          </a:solidFill>
                        </a:rPr>
                        <a:t>Operation Senior Manager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Vini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Mariani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S.Kom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., MM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5908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Academic and Product Development Manager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Yulyani Arifin, S.Kom., MM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Head of Program – Information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Systems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Titan,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S.Kom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., MMSI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9375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Head of Program – Management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Dr. Hartiwi Prabowo, SE, MM </a:t>
                      </a:r>
                      <a:endParaRPr lang="pt-BR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Head of Program –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Accounting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Aries Wicaksono, S.Kom., M.Ak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Nuraini Sari, S.E., </a:t>
                      </a:r>
                      <a:r>
                        <a:rPr lang="en-US" sz="15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M.Acc</a:t>
                      </a:r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Head of Program – Computer Science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Dr. Suharjito, S.Si, MT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Novita Hanafiah, S.Kom., M.Sc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Head of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Program – Industrial Engineering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Taufik, S.T., M.M., Ph.D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bg1"/>
                          </a:solidFill>
                        </a:rPr>
                        <a:t>Student Registration 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Section Head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Siti Hadijah, SE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Learning Service Section Head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Siti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Maryam, S.Kom, M.MSI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Layanan</a:t>
            </a:r>
            <a:r>
              <a:rPr lang="en-US" dirty="0"/>
              <a:t> Mahasiswa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48" y="3505200"/>
            <a:ext cx="1549152" cy="288080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1066800" cy="40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7400" y="2667000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BINUS </a:t>
            </a: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University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Online Learning</a:t>
            </a:r>
            <a:endParaRPr lang="id-ID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3429000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binusonline</a:t>
            </a:r>
            <a:endParaRPr lang="id-ID" sz="20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981200"/>
            <a:ext cx="1906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Komunitas</a:t>
            </a:r>
            <a:r>
              <a:rPr lang="en-US" sz="2800" dirty="0"/>
              <a:t>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1649" y="4267200"/>
            <a:ext cx="324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Layanan</a:t>
            </a:r>
            <a:r>
              <a:rPr lang="en-US" sz="2800" dirty="0"/>
              <a:t> Mahasiswa :</a:t>
            </a:r>
          </a:p>
        </p:txBody>
      </p:sp>
      <p:sp>
        <p:nvSpPr>
          <p:cNvPr id="32770" name="AutoShape 2" descr="Hasil gambar untuk logo 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Hasil gambar untuk logo 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53200" y="2667000"/>
            <a:ext cx="228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binusonlinelearning</a:t>
            </a:r>
            <a:endParaRPr lang="id-ID" sz="28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2774" name="Picture 6" descr="C:\Users\BINUS Asset\Desktop\instagra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2438400"/>
            <a:ext cx="838200" cy="8382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424" y="4763214"/>
            <a:ext cx="1303249" cy="1458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8302" y="4763214"/>
            <a:ext cx="4073698" cy="20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7295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FF0000"/>
          </a:solidFill>
        </a:ln>
      </a:spPr>
      <a:bodyPr rtlCol="0" anchor="ctr"/>
      <a:lstStyle>
        <a:defPPr algn="l">
          <a:defRPr sz="1600" dirty="0" err="1">
            <a:solidFill>
              <a:schemeClr val="tx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F75E400C5F940934CD3D009EE2201" ma:contentTypeVersion="6" ma:contentTypeDescription="Create a new document." ma:contentTypeScope="" ma:versionID="fe3079f04a72349246f6b9d2101e9c42">
  <xsd:schema xmlns:xsd="http://www.w3.org/2001/XMLSchema" xmlns:xs="http://www.w3.org/2001/XMLSchema" xmlns:p="http://schemas.microsoft.com/office/2006/metadata/properties" xmlns:ns2="ccfc80d3-9903-44fb-85fc-82e4af35ff12" xmlns:ns3="3fa2cb4a-8b32-4695-9a8f-7accf9303d9b" targetNamespace="http://schemas.microsoft.com/office/2006/metadata/properties" ma:root="true" ma:fieldsID="c6b5ce54e43d3a9c28384c288d15410f" ns2:_="" ns3:_="">
    <xsd:import namespace="ccfc80d3-9903-44fb-85fc-82e4af35ff12"/>
    <xsd:import namespace="3fa2cb4a-8b32-4695-9a8f-7accf9303d9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c80d3-9903-44fb-85fc-82e4af35ff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2cb4a-8b32-4695-9a8f-7accf9303d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96F068-446D-4379-8088-C2AB527929A9}"/>
</file>

<file path=customXml/itemProps2.xml><?xml version="1.0" encoding="utf-8"?>
<ds:datastoreItem xmlns:ds="http://schemas.openxmlformats.org/officeDocument/2006/customXml" ds:itemID="{6D555525-7043-40F6-A7AB-6A6EEBF7FB4E}"/>
</file>

<file path=customXml/itemProps3.xml><?xml version="1.0" encoding="utf-8"?>
<ds:datastoreItem xmlns:ds="http://schemas.openxmlformats.org/officeDocument/2006/customXml" ds:itemID="{5D267A97-EAC2-463B-9D58-8ED9EF553B11}"/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1688</Words>
  <Application>Microsoft Macintosh PowerPoint</Application>
  <PresentationFormat>On-screen Show (4:3)</PresentationFormat>
  <Paragraphs>571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Edwardian Script ITC</vt:lpstr>
      <vt:lpstr>Gill Sans Light</vt:lpstr>
      <vt:lpstr>Helvetica</vt:lpstr>
      <vt:lpstr>Novecento wide</vt:lpstr>
      <vt:lpstr>Roboto</vt:lpstr>
      <vt:lpstr>Wingdings</vt:lpstr>
      <vt:lpstr>Office Theme</vt:lpstr>
      <vt:lpstr>Penjelasan Pelaksanaan  BINUS Online Learning</vt:lpstr>
      <vt:lpstr>Agenda</vt:lpstr>
      <vt:lpstr>Pengenalan  BINUS Online Learning</vt:lpstr>
      <vt:lpstr>BINUS Online Learning</vt:lpstr>
      <vt:lpstr>BINUS Online Learning</vt:lpstr>
      <vt:lpstr>Karakteristik Program</vt:lpstr>
      <vt:lpstr>Fasilitas untuk Mahasiswa</vt:lpstr>
      <vt:lpstr>Pengelola  BINUS Online Learning</vt:lpstr>
      <vt:lpstr>Komunitas dan  Layanan Mahasiswa</vt:lpstr>
      <vt:lpstr>Kodefikasi</vt:lpstr>
      <vt:lpstr>Nomor Induk Mahasiswa</vt:lpstr>
      <vt:lpstr>Metode Pembelajaran</vt:lpstr>
      <vt:lpstr>Kegiatan Pembelajaran</vt:lpstr>
      <vt:lpstr>PowerPoint Presentation</vt:lpstr>
      <vt:lpstr>Metode Pembelajaran</vt:lpstr>
      <vt:lpstr>Kalender Akademik  Ganjil 20/21 Periode  _  </vt:lpstr>
      <vt:lpstr>Kalender Akademik  Ganjil 20/21 Periode  _</vt:lpstr>
      <vt:lpstr>Kalender Akademik  Ganjil 20/21 Periode 2</vt:lpstr>
      <vt:lpstr>Kalender Akademik  Ganjil 20/21 Periode 2</vt:lpstr>
      <vt:lpstr>Kuliah Online</vt:lpstr>
      <vt:lpstr>Model Pembelajaran</vt:lpstr>
      <vt:lpstr>Self Learning</vt:lpstr>
      <vt:lpstr>Interaksi  Forum Diskusi/Pesan</vt:lpstr>
      <vt:lpstr>Forum Diskusi (lanj.)</vt:lpstr>
      <vt:lpstr>Guideline Aktivitas Harian Mahasiswa</vt:lpstr>
      <vt:lpstr>Tugas dan Kuis</vt:lpstr>
      <vt:lpstr>Tatap Muka  Video Conference</vt:lpstr>
      <vt:lpstr>Ujian</vt:lpstr>
      <vt:lpstr>Textbook/e-book</vt:lpstr>
      <vt:lpstr>Graduate Development </vt:lpstr>
      <vt:lpstr>Graduate Development </vt:lpstr>
      <vt:lpstr>Graduate Development</vt:lpstr>
      <vt:lpstr>Graduate Development e-Sertifikat</vt:lpstr>
      <vt:lpstr>Nilai</vt:lpstr>
      <vt:lpstr>Nilai</vt:lpstr>
      <vt:lpstr>Nilai (lanj.)</vt:lpstr>
      <vt:lpstr>PowerPoint Presentation</vt:lpstr>
    </vt:vector>
  </TitlesOfParts>
  <Company>BINA NUSANTARA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BINUS</dc:creator>
  <cp:lastModifiedBy>Agus Putranto</cp:lastModifiedBy>
  <cp:revision>266</cp:revision>
  <cp:lastPrinted>2020-01-23T07:53:30Z</cp:lastPrinted>
  <dcterms:created xsi:type="dcterms:W3CDTF">2014-10-15T04:35:38Z</dcterms:created>
  <dcterms:modified xsi:type="dcterms:W3CDTF">2020-08-07T04:37:23Z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0x01010022CF75E400C5F940934CD3D009EE2201</vt:lpwstr>
  </property>
</Properties>
</file>