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3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4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5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6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theme/theme7.xml" ContentType="application/vnd.openxmlformats-officedocument.theme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  <p:sldMasterId id="2147484003" r:id="rId2"/>
    <p:sldMasterId id="2147484019" r:id="rId3"/>
    <p:sldMasterId id="2147484089" r:id="rId4"/>
    <p:sldMasterId id="2147484130" r:id="rId5"/>
    <p:sldMasterId id="2147484138" r:id="rId6"/>
    <p:sldMasterId id="2147484146" r:id="rId7"/>
    <p:sldMasterId id="2147484219" r:id="rId8"/>
  </p:sldMasterIdLst>
  <p:notesMasterIdLst>
    <p:notesMasterId r:id="rId40"/>
  </p:notesMasterIdLst>
  <p:sldIdLst>
    <p:sldId id="256" r:id="rId9"/>
    <p:sldId id="340" r:id="rId10"/>
    <p:sldId id="341" r:id="rId11"/>
    <p:sldId id="342" r:id="rId12"/>
    <p:sldId id="343" r:id="rId13"/>
    <p:sldId id="344" r:id="rId14"/>
    <p:sldId id="270" r:id="rId15"/>
    <p:sldId id="332" r:id="rId16"/>
    <p:sldId id="306" r:id="rId17"/>
    <p:sldId id="339" r:id="rId18"/>
    <p:sldId id="261" r:id="rId19"/>
    <p:sldId id="258" r:id="rId20"/>
    <p:sldId id="260" r:id="rId21"/>
    <p:sldId id="273" r:id="rId22"/>
    <p:sldId id="329" r:id="rId23"/>
    <p:sldId id="300" r:id="rId24"/>
    <p:sldId id="301" r:id="rId25"/>
    <p:sldId id="327" r:id="rId26"/>
    <p:sldId id="303" r:id="rId27"/>
    <p:sldId id="345" r:id="rId28"/>
    <p:sldId id="323" r:id="rId29"/>
    <p:sldId id="324" r:id="rId30"/>
    <p:sldId id="325" r:id="rId31"/>
    <p:sldId id="333" r:id="rId32"/>
    <p:sldId id="331" r:id="rId33"/>
    <p:sldId id="335" r:id="rId34"/>
    <p:sldId id="289" r:id="rId35"/>
    <p:sldId id="328" r:id="rId36"/>
    <p:sldId id="267" r:id="rId37"/>
    <p:sldId id="321" r:id="rId38"/>
    <p:sldId id="295" r:id="rId3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C3F6B"/>
    <a:srgbClr val="64437A"/>
    <a:srgbClr val="474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4" autoAdjust="0"/>
    <p:restoredTop sz="93258"/>
  </p:normalViewPr>
  <p:slideViewPr>
    <p:cSldViewPr>
      <p:cViewPr varScale="1">
        <p:scale>
          <a:sx n="91" d="100"/>
          <a:sy n="91" d="100"/>
        </p:scale>
        <p:origin x="739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A3654B-4CF1-47D4-9E12-012BBD4D0392}" type="doc">
      <dgm:prSet loTypeId="urn:microsoft.com/office/officeart/2005/8/layout/vList4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ABDEF5B7-74E3-4D11-9B98-B145E671C52F}">
      <dgm:prSet phldrT="[Text]" custT="1"/>
      <dgm:spPr/>
      <dgm:t>
        <a:bodyPr/>
        <a:lstStyle/>
        <a:p>
          <a:pPr marL="228600" indent="0"/>
          <a:r>
            <a:rPr lang="en-ID" sz="1600" b="0" dirty="0" err="1"/>
            <a:t>Untuk</a:t>
          </a:r>
          <a:r>
            <a:rPr lang="en-ID" sz="1600" b="0" dirty="0"/>
            <a:t> </a:t>
          </a:r>
          <a:r>
            <a:rPr lang="en-ID" sz="1600" b="1" dirty="0" err="1"/>
            <a:t>memberikan</a:t>
          </a:r>
          <a:r>
            <a:rPr lang="en-ID" sz="1600" b="0" dirty="0"/>
            <a:t> </a:t>
          </a:r>
          <a:r>
            <a:rPr lang="en-ID" sz="1600" b="0" dirty="0" err="1"/>
            <a:t>siswa</a:t>
          </a:r>
          <a:r>
            <a:rPr lang="en-ID" sz="1600" b="0" dirty="0"/>
            <a:t> </a:t>
          </a:r>
          <a:r>
            <a:rPr lang="en-ID" sz="1600" b="0" dirty="0" err="1"/>
            <a:t>dengan</a:t>
          </a:r>
          <a:r>
            <a:rPr lang="en-ID" sz="1600" b="0" dirty="0"/>
            <a:t> </a:t>
          </a:r>
          <a:r>
            <a:rPr lang="en-ID" sz="1600" b="1" dirty="0" err="1"/>
            <a:t>dasar</a:t>
          </a:r>
          <a:r>
            <a:rPr lang="en-ID" sz="1600" b="1" dirty="0"/>
            <a:t> </a:t>
          </a:r>
          <a:r>
            <a:rPr lang="en-ID" sz="1600" b="1" dirty="0" err="1"/>
            <a:t>pengetahuan</a:t>
          </a:r>
          <a:r>
            <a:rPr lang="en-ID" sz="1600" b="1" dirty="0"/>
            <a:t> yang </a:t>
          </a:r>
          <a:r>
            <a:rPr lang="en-ID" sz="1600" b="1" dirty="0" err="1"/>
            <a:t>kuat</a:t>
          </a:r>
          <a:r>
            <a:rPr lang="en-ID" sz="1600" b="1" dirty="0"/>
            <a:t> </a:t>
          </a:r>
          <a:r>
            <a:rPr lang="en-ID" sz="1600" b="0" dirty="0" err="1"/>
            <a:t>tentang</a:t>
          </a:r>
          <a:r>
            <a:rPr lang="en-ID" sz="1600" b="0" dirty="0"/>
            <a:t> </a:t>
          </a:r>
          <a:r>
            <a:rPr lang="en-ID" sz="1600" b="0" dirty="0" err="1"/>
            <a:t>matematika</a:t>
          </a:r>
          <a:r>
            <a:rPr lang="en-ID" sz="1600" b="0" dirty="0"/>
            <a:t>, </a:t>
          </a:r>
          <a:r>
            <a:rPr lang="en-ID" sz="1600" b="0" dirty="0" err="1"/>
            <a:t>prinsip-prinsip</a:t>
          </a:r>
          <a:r>
            <a:rPr lang="en-ID" sz="1600" b="0" dirty="0"/>
            <a:t> </a:t>
          </a:r>
          <a:r>
            <a:rPr lang="en-ID" sz="1600" b="0" dirty="0" err="1"/>
            <a:t>algoritma</a:t>
          </a:r>
          <a:r>
            <a:rPr lang="en-ID" sz="1600" b="0" dirty="0"/>
            <a:t>, </a:t>
          </a:r>
          <a:r>
            <a:rPr lang="en-ID" sz="1600" b="1" dirty="0" err="1"/>
            <a:t>ilmu</a:t>
          </a:r>
          <a:r>
            <a:rPr lang="en-ID" sz="1600" b="1" dirty="0"/>
            <a:t> </a:t>
          </a:r>
          <a:r>
            <a:rPr lang="en-ID" sz="1600" b="1" dirty="0" err="1"/>
            <a:t>komputer</a:t>
          </a:r>
          <a:r>
            <a:rPr lang="en-ID" sz="1600" b="1" dirty="0"/>
            <a:t> </a:t>
          </a:r>
          <a:r>
            <a:rPr lang="en-ID" sz="1600" b="0" dirty="0"/>
            <a:t>dan </a:t>
          </a:r>
          <a:r>
            <a:rPr lang="en-ID" sz="1600" b="0" dirty="0" err="1"/>
            <a:t>etika</a:t>
          </a:r>
          <a:r>
            <a:rPr lang="en-ID" sz="1600" b="0" dirty="0"/>
            <a:t> yang </a:t>
          </a:r>
          <a:r>
            <a:rPr lang="en-ID" sz="1600" b="0" dirty="0" err="1"/>
            <a:t>akan</a:t>
          </a:r>
          <a:r>
            <a:rPr lang="en-ID" sz="1600" b="0" dirty="0"/>
            <a:t> </a:t>
          </a:r>
          <a:r>
            <a:rPr lang="en-ID" sz="1600" b="0" dirty="0" err="1"/>
            <a:t>dibutuhkan</a:t>
          </a:r>
          <a:r>
            <a:rPr lang="en-ID" sz="1600" b="0" dirty="0"/>
            <a:t> </a:t>
          </a:r>
          <a:r>
            <a:rPr lang="en-ID" sz="1600" b="0" dirty="0" err="1"/>
            <a:t>dalam</a:t>
          </a:r>
          <a:r>
            <a:rPr lang="en-ID" sz="1600" b="0" dirty="0"/>
            <a:t> </a:t>
          </a:r>
          <a:r>
            <a:rPr lang="en-ID" sz="1600" b="0" dirty="0" err="1"/>
            <a:t>praktik</a:t>
          </a:r>
          <a:r>
            <a:rPr lang="en-ID" sz="1600" b="0" dirty="0"/>
            <a:t> </a:t>
          </a:r>
          <a:r>
            <a:rPr lang="en-ID" sz="1600" b="0" dirty="0" err="1"/>
            <a:t>Teknologi</a:t>
          </a:r>
          <a:r>
            <a:rPr lang="en-ID" sz="1600" b="0" dirty="0"/>
            <a:t> </a:t>
          </a:r>
          <a:r>
            <a:rPr lang="en-ID" sz="1600" b="0" dirty="0" err="1"/>
            <a:t>Informasi</a:t>
          </a:r>
          <a:endParaRPr lang="en-US" sz="1600" b="0" dirty="0">
            <a:latin typeface="Gill Sans MT Condensed" pitchFamily="34" charset="0"/>
          </a:endParaRPr>
        </a:p>
      </dgm:t>
    </dgm:pt>
    <dgm:pt modelId="{DE4DFB55-561D-4A56-81BA-4F2EEA091003}" type="parTrans" cxnId="{3A75BADC-E182-44C8-90CA-F55988D29E1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Gill Sans MT Condensed" pitchFamily="34" charset="0"/>
          </a:endParaRPr>
        </a:p>
      </dgm:t>
    </dgm:pt>
    <dgm:pt modelId="{CBC8B3BD-69EA-4283-B68B-F8602C021896}" type="sibTrans" cxnId="{3A75BADC-E182-44C8-90CA-F55988D29E1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Gill Sans MT Condensed" pitchFamily="34" charset="0"/>
          </a:endParaRPr>
        </a:p>
      </dgm:t>
    </dgm:pt>
    <dgm:pt modelId="{D44C4965-EE12-404A-8E87-A55920E2B178}">
      <dgm:prSet phldrT="[Text]" custT="1"/>
      <dgm:spPr/>
      <dgm:t>
        <a:bodyPr/>
        <a:lstStyle/>
        <a:p>
          <a:pPr marL="228600" indent="0"/>
          <a:r>
            <a:rPr lang="en-ID" sz="1600" b="0" dirty="0" err="1"/>
            <a:t>Untuk</a:t>
          </a:r>
          <a:r>
            <a:rPr lang="en-ID" sz="1600" b="0" dirty="0"/>
            <a:t> </a:t>
          </a:r>
          <a:r>
            <a:rPr lang="en-ID" sz="1600" b="1" dirty="0" err="1"/>
            <a:t>memberikan</a:t>
          </a:r>
          <a:r>
            <a:rPr lang="en-ID" sz="1600" b="1" dirty="0"/>
            <a:t> </a:t>
          </a:r>
          <a:r>
            <a:rPr lang="en-ID" sz="1600" b="1" dirty="0" err="1"/>
            <a:t>siswa</a:t>
          </a:r>
          <a:r>
            <a:rPr lang="en-ID" sz="1600" b="1" dirty="0"/>
            <a:t> </a:t>
          </a:r>
          <a:r>
            <a:rPr lang="en-ID" sz="1600" b="1" dirty="0" err="1"/>
            <a:t>keterampilan</a:t>
          </a:r>
          <a:r>
            <a:rPr lang="en-ID" sz="1600" b="1" dirty="0"/>
            <a:t> </a:t>
          </a:r>
          <a:r>
            <a:rPr lang="en-ID" sz="1600" b="0" dirty="0" err="1"/>
            <a:t>dalam</a:t>
          </a:r>
          <a:r>
            <a:rPr lang="en-ID" sz="1600" b="0" dirty="0"/>
            <a:t> </a:t>
          </a:r>
          <a:r>
            <a:rPr lang="en-ID" sz="1600" b="0" dirty="0" err="1"/>
            <a:t>menerapkan</a:t>
          </a:r>
          <a:r>
            <a:rPr lang="en-ID" sz="1600" b="0" dirty="0"/>
            <a:t> </a:t>
          </a:r>
          <a:r>
            <a:rPr lang="en-ID" sz="1600" b="0" dirty="0" err="1"/>
            <a:t>prinsip-prinsip</a:t>
          </a:r>
          <a:r>
            <a:rPr lang="en-ID" sz="1600" b="0" dirty="0"/>
            <a:t> </a:t>
          </a:r>
          <a:r>
            <a:rPr lang="en-ID" sz="1600" b="0" dirty="0" err="1"/>
            <a:t>desain</a:t>
          </a:r>
          <a:r>
            <a:rPr lang="en-ID" sz="1600" b="0" dirty="0"/>
            <a:t> dan </a:t>
          </a:r>
          <a:r>
            <a:rPr lang="en-ID" sz="1600" b="1" dirty="0" err="1"/>
            <a:t>pengembangan</a:t>
          </a:r>
          <a:r>
            <a:rPr lang="en-ID" sz="1600" b="1" dirty="0"/>
            <a:t> </a:t>
          </a:r>
          <a:r>
            <a:rPr lang="en-ID" sz="1600" b="1" dirty="0" err="1"/>
            <a:t>sistem</a:t>
          </a:r>
          <a:r>
            <a:rPr lang="en-ID" sz="1600" b="1" dirty="0"/>
            <a:t> </a:t>
          </a:r>
          <a:r>
            <a:rPr lang="en-ID" sz="1600" b="1" dirty="0" err="1"/>
            <a:t>perangkat</a:t>
          </a:r>
          <a:r>
            <a:rPr lang="en-ID" sz="1600" b="1" dirty="0"/>
            <a:t> </a:t>
          </a:r>
          <a:r>
            <a:rPr lang="en-ID" sz="1600" b="1" dirty="0" err="1"/>
            <a:t>lunak</a:t>
          </a:r>
          <a:r>
            <a:rPr lang="en-ID" sz="1600" b="1" dirty="0"/>
            <a:t> </a:t>
          </a:r>
          <a:r>
            <a:rPr lang="en-ID" sz="1600" b="0" dirty="0" err="1"/>
            <a:t>dengan</a:t>
          </a:r>
          <a:r>
            <a:rPr lang="en-ID" sz="1600" b="0" dirty="0"/>
            <a:t> </a:t>
          </a:r>
          <a:r>
            <a:rPr lang="en-ID" sz="1600" b="0" dirty="0" err="1"/>
            <a:t>menggunakan</a:t>
          </a:r>
          <a:r>
            <a:rPr lang="en-ID" sz="1600" b="0" dirty="0"/>
            <a:t> </a:t>
          </a:r>
          <a:r>
            <a:rPr lang="en-ID" sz="1600" b="0" dirty="0" err="1"/>
            <a:t>aplikasi</a:t>
          </a:r>
          <a:r>
            <a:rPr lang="en-ID" sz="1600" b="0" dirty="0"/>
            <a:t> </a:t>
          </a:r>
          <a:r>
            <a:rPr lang="en-ID" sz="1600" b="0" dirty="0" err="1"/>
            <a:t>teknologi</a:t>
          </a:r>
          <a:r>
            <a:rPr lang="en-ID" sz="1600" b="0" dirty="0"/>
            <a:t> database, </a:t>
          </a:r>
          <a:r>
            <a:rPr lang="en-ID" sz="1600" b="0" dirty="0" err="1"/>
            <a:t>sistem</a:t>
          </a:r>
          <a:r>
            <a:rPr lang="en-ID" sz="1600" b="0" dirty="0"/>
            <a:t> </a:t>
          </a:r>
          <a:r>
            <a:rPr lang="en-ID" sz="1600" b="0" dirty="0" err="1"/>
            <a:t>intelijen</a:t>
          </a:r>
          <a:r>
            <a:rPr lang="en-ID" sz="1600" b="0" dirty="0"/>
            <a:t>, </a:t>
          </a:r>
          <a:r>
            <a:rPr lang="en-ID" sz="1600" b="0" dirty="0" err="1"/>
            <a:t>jaringan</a:t>
          </a:r>
          <a:r>
            <a:rPr lang="en-ID" sz="1600" b="0" dirty="0"/>
            <a:t> dan multimedia</a:t>
          </a:r>
          <a:endParaRPr lang="en-US" sz="1600" b="0" dirty="0">
            <a:latin typeface="Gill Sans MT Condensed" pitchFamily="34" charset="0"/>
          </a:endParaRPr>
        </a:p>
      </dgm:t>
    </dgm:pt>
    <dgm:pt modelId="{58C96E3D-C863-4DC3-AF97-B7E980F34FE2}" type="parTrans" cxnId="{3CBD8935-1E26-4F35-A1A9-3C4393D2D7A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Gill Sans MT Condensed" pitchFamily="34" charset="0"/>
          </a:endParaRPr>
        </a:p>
      </dgm:t>
    </dgm:pt>
    <dgm:pt modelId="{9AD00598-60F9-4030-8042-E53D7A1A81FF}" type="sibTrans" cxnId="{3CBD8935-1E26-4F35-A1A9-3C4393D2D7A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Gill Sans MT Condensed" pitchFamily="34" charset="0"/>
          </a:endParaRPr>
        </a:p>
      </dgm:t>
    </dgm:pt>
    <dgm:pt modelId="{9682956D-22E3-4B5B-8364-858157CDA2E2}">
      <dgm:prSet phldrT="[Text]" custT="1"/>
      <dgm:spPr/>
      <dgm:t>
        <a:bodyPr/>
        <a:lstStyle/>
        <a:p>
          <a:pPr marL="228600" indent="0"/>
          <a:r>
            <a:rPr lang="en-ID" sz="1600" dirty="0" err="1"/>
            <a:t>Untuk</a:t>
          </a:r>
          <a:r>
            <a:rPr lang="en-ID" sz="1600" dirty="0"/>
            <a:t> </a:t>
          </a:r>
          <a:r>
            <a:rPr lang="en-ID" sz="1600" b="1" dirty="0" err="1"/>
            <a:t>mempersiapkan</a:t>
          </a:r>
          <a:r>
            <a:rPr lang="en-ID" sz="1600" b="1" dirty="0"/>
            <a:t> </a:t>
          </a:r>
          <a:r>
            <a:rPr lang="en-ID" sz="1600" b="1" dirty="0" err="1"/>
            <a:t>siswa</a:t>
          </a:r>
          <a:r>
            <a:rPr lang="en-ID" sz="1600" b="1" dirty="0"/>
            <a:t> </a:t>
          </a:r>
          <a:r>
            <a:rPr lang="en-ID" sz="1600" dirty="0" err="1"/>
            <a:t>dengan</a:t>
          </a:r>
          <a:r>
            <a:rPr lang="en-ID" sz="1600" dirty="0"/>
            <a:t> </a:t>
          </a:r>
          <a:r>
            <a:rPr lang="en-ID" sz="1600" dirty="0" err="1"/>
            <a:t>kemampuan</a:t>
          </a:r>
          <a:r>
            <a:rPr lang="en-ID" sz="1600" dirty="0"/>
            <a:t> agar </a:t>
          </a:r>
          <a:r>
            <a:rPr lang="en-ID" sz="1600" dirty="0" err="1"/>
            <a:t>tetap</a:t>
          </a:r>
          <a:r>
            <a:rPr lang="en-ID" sz="1600" dirty="0"/>
            <a:t> </a:t>
          </a:r>
          <a:r>
            <a:rPr lang="en-ID" sz="1600" b="1" dirty="0"/>
            <a:t>up-to-date </a:t>
          </a:r>
          <a:r>
            <a:rPr lang="en-ID" sz="1600" b="1" dirty="0" err="1"/>
            <a:t>dengan</a:t>
          </a:r>
          <a:r>
            <a:rPr lang="en-ID" sz="1600" b="1" dirty="0"/>
            <a:t> </a:t>
          </a:r>
          <a:r>
            <a:rPr lang="en-ID" sz="1600" b="1" dirty="0" err="1"/>
            <a:t>tren</a:t>
          </a:r>
          <a:r>
            <a:rPr lang="en-ID" sz="1600" b="1" dirty="0"/>
            <a:t> </a:t>
          </a:r>
          <a:r>
            <a:rPr lang="en-ID" sz="1600" b="1" dirty="0" err="1"/>
            <a:t>Teknologi</a:t>
          </a:r>
          <a:r>
            <a:rPr lang="en-ID" sz="1600" b="1" dirty="0"/>
            <a:t> </a:t>
          </a:r>
          <a:r>
            <a:rPr lang="en-ID" sz="1600" b="1" dirty="0" err="1"/>
            <a:t>Informasi</a:t>
          </a:r>
          <a:r>
            <a:rPr lang="en-ID" sz="1600" b="1" dirty="0"/>
            <a:t> </a:t>
          </a:r>
          <a:r>
            <a:rPr lang="en-ID" sz="1600" dirty="0" err="1"/>
            <a:t>terkini</a:t>
          </a:r>
          <a:r>
            <a:rPr lang="en-ID" sz="1600" dirty="0"/>
            <a:t>, </a:t>
          </a:r>
          <a:r>
            <a:rPr lang="en-ID" sz="1600" dirty="0" err="1"/>
            <a:t>perkembangannya</a:t>
          </a:r>
          <a:r>
            <a:rPr lang="en-ID" sz="1600" dirty="0"/>
            <a:t>, dan dunia </a:t>
          </a:r>
          <a:r>
            <a:rPr lang="en-ID" sz="1600" dirty="0" err="1"/>
            <a:t>industri</a:t>
          </a:r>
          <a:endParaRPr lang="en-US" sz="1600" dirty="0">
            <a:latin typeface="Gill Sans MT Condensed" pitchFamily="34" charset="0"/>
          </a:endParaRPr>
        </a:p>
      </dgm:t>
    </dgm:pt>
    <dgm:pt modelId="{A2315D87-EC51-4BAD-90B0-1BE7D952226A}" type="parTrans" cxnId="{E6956256-08F8-4C85-9B5E-878230080FEE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Gill Sans MT Condensed" pitchFamily="34" charset="0"/>
          </a:endParaRPr>
        </a:p>
      </dgm:t>
    </dgm:pt>
    <dgm:pt modelId="{6CC22D7F-8973-4B8F-A65E-5027F2AB34A0}" type="sibTrans" cxnId="{E6956256-08F8-4C85-9B5E-878230080FEE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Gill Sans MT Condensed" pitchFamily="34" charset="0"/>
          </a:endParaRPr>
        </a:p>
      </dgm:t>
    </dgm:pt>
    <dgm:pt modelId="{57987FC8-662C-4070-A410-9A7CF75C1295}">
      <dgm:prSet phldrT="[Text]" custT="1"/>
      <dgm:spPr/>
      <dgm:t>
        <a:bodyPr/>
        <a:lstStyle/>
        <a:p>
          <a:pPr marL="228600" indent="0"/>
          <a:r>
            <a:rPr lang="en-ID" sz="1600" b="0" dirty="0" err="1"/>
            <a:t>Untuk</a:t>
          </a:r>
          <a:r>
            <a:rPr lang="en-ID" sz="1600" b="0" dirty="0"/>
            <a:t> </a:t>
          </a:r>
          <a:r>
            <a:rPr lang="en-ID" sz="1600" b="1" dirty="0" err="1"/>
            <a:t>mempersiapkan</a:t>
          </a:r>
          <a:r>
            <a:rPr lang="en-ID" sz="1600" b="1" dirty="0"/>
            <a:t> </a:t>
          </a:r>
          <a:r>
            <a:rPr lang="en-ID" sz="1600" b="1" dirty="0" err="1"/>
            <a:t>siswa</a:t>
          </a:r>
          <a:r>
            <a:rPr lang="en-ID" sz="1600" b="1" dirty="0"/>
            <a:t> </a:t>
          </a:r>
          <a:r>
            <a:rPr lang="en-ID" sz="1600" b="0" dirty="0" err="1"/>
            <a:t>dengan</a:t>
          </a:r>
          <a:r>
            <a:rPr lang="en-ID" sz="1600" b="0" dirty="0"/>
            <a:t> </a:t>
          </a:r>
          <a:r>
            <a:rPr lang="en-ID" sz="1600" b="1" dirty="0" err="1"/>
            <a:t>kemampuan</a:t>
          </a:r>
          <a:r>
            <a:rPr lang="en-ID" sz="1600" b="0" dirty="0"/>
            <a:t> </a:t>
          </a:r>
          <a:r>
            <a:rPr lang="en-ID" sz="1600" b="0" dirty="0" err="1"/>
            <a:t>dalam</a:t>
          </a:r>
          <a:r>
            <a:rPr lang="en-ID" sz="1600" b="0" dirty="0"/>
            <a:t> </a:t>
          </a:r>
          <a:r>
            <a:rPr lang="en-ID" sz="1600" b="1" dirty="0" err="1"/>
            <a:t>pemecahan</a:t>
          </a:r>
          <a:r>
            <a:rPr lang="en-ID" sz="1600" b="1" dirty="0"/>
            <a:t> </a:t>
          </a:r>
          <a:r>
            <a:rPr lang="en-ID" sz="1600" b="1" dirty="0" err="1"/>
            <a:t>masalah</a:t>
          </a:r>
          <a:r>
            <a:rPr lang="en-ID" sz="1600" b="1" dirty="0"/>
            <a:t> </a:t>
          </a:r>
          <a:r>
            <a:rPr lang="en-ID" sz="1600" b="0" dirty="0"/>
            <a:t>dan </a:t>
          </a:r>
          <a:r>
            <a:rPr lang="en-ID" sz="1600" b="0" dirty="0" err="1"/>
            <a:t>keterampilan</a:t>
          </a:r>
          <a:r>
            <a:rPr lang="en-ID" sz="1600" b="0" dirty="0"/>
            <a:t> </a:t>
          </a:r>
          <a:r>
            <a:rPr lang="en-ID" sz="1600" b="0" dirty="0" err="1"/>
            <a:t>komunikasi</a:t>
          </a:r>
          <a:r>
            <a:rPr lang="en-ID" sz="1600" b="0" dirty="0"/>
            <a:t> yang </a:t>
          </a:r>
          <a:r>
            <a:rPr lang="en-ID" sz="1600" b="0" dirty="0" err="1"/>
            <a:t>baik</a:t>
          </a:r>
          <a:r>
            <a:rPr lang="en-ID" sz="1600" b="0" dirty="0"/>
            <a:t> </a:t>
          </a:r>
          <a:r>
            <a:rPr lang="en-ID" sz="1600" b="0" dirty="0" err="1"/>
            <a:t>untuk</a:t>
          </a:r>
          <a:r>
            <a:rPr lang="en-ID" sz="1600" b="0" dirty="0"/>
            <a:t> </a:t>
          </a:r>
          <a:r>
            <a:rPr lang="en-ID" sz="1600" b="0" dirty="0" err="1"/>
            <a:t>dapat</a:t>
          </a:r>
          <a:r>
            <a:rPr lang="en-ID" sz="1600" b="0" dirty="0"/>
            <a:t> </a:t>
          </a:r>
          <a:r>
            <a:rPr lang="en-ID" sz="1600" b="0" dirty="0" err="1"/>
            <a:t>bekerja</a:t>
          </a:r>
          <a:r>
            <a:rPr lang="en-ID" sz="1600" b="0" dirty="0"/>
            <a:t> </a:t>
          </a:r>
          <a:r>
            <a:rPr lang="en-ID" sz="1600" b="0" dirty="0" err="1"/>
            <a:t>sebagai</a:t>
          </a:r>
          <a:r>
            <a:rPr lang="en-ID" sz="1600" b="0" dirty="0"/>
            <a:t> </a:t>
          </a:r>
          <a:r>
            <a:rPr lang="en-ID" sz="1600" b="0" dirty="0" err="1"/>
            <a:t>individu</a:t>
          </a:r>
          <a:r>
            <a:rPr lang="en-ID" sz="1600" b="0" dirty="0"/>
            <a:t> </a:t>
          </a:r>
          <a:r>
            <a:rPr lang="en-ID" sz="1600" b="0" dirty="0" err="1"/>
            <a:t>atau</a:t>
          </a:r>
          <a:r>
            <a:rPr lang="en-ID" sz="1600" b="0" dirty="0"/>
            <a:t> </a:t>
          </a:r>
          <a:r>
            <a:rPr lang="en-ID" sz="1600" b="0" dirty="0" err="1"/>
            <a:t>dalam</a:t>
          </a:r>
          <a:r>
            <a:rPr lang="en-ID" sz="1600" b="0" dirty="0"/>
            <a:t> </a:t>
          </a:r>
          <a:r>
            <a:rPr lang="en-ID" sz="1600" b="0" dirty="0" err="1"/>
            <a:t>tim</a:t>
          </a:r>
          <a:r>
            <a:rPr lang="en-ID" sz="1600" b="0" dirty="0"/>
            <a:t> di </a:t>
          </a:r>
          <a:r>
            <a:rPr lang="en-ID" sz="1600" b="0" dirty="0" err="1"/>
            <a:t>lingkungan</a:t>
          </a:r>
          <a:r>
            <a:rPr lang="en-ID" sz="1600" b="0" dirty="0"/>
            <a:t> </a:t>
          </a:r>
          <a:r>
            <a:rPr lang="en-ID" sz="1600" b="1" dirty="0" err="1"/>
            <a:t>Teknologi</a:t>
          </a:r>
          <a:r>
            <a:rPr lang="en-ID" sz="1600" b="1" dirty="0"/>
            <a:t> </a:t>
          </a:r>
          <a:r>
            <a:rPr lang="en-ID" sz="1600" b="1" dirty="0" err="1"/>
            <a:t>Informasi</a:t>
          </a:r>
          <a:endParaRPr lang="en-US" sz="1600" b="1" dirty="0">
            <a:latin typeface="Gill Sans MT Condensed" pitchFamily="34" charset="0"/>
          </a:endParaRPr>
        </a:p>
      </dgm:t>
    </dgm:pt>
    <dgm:pt modelId="{65D61B68-9A4E-4559-8F0D-ABA451FD4C89}" type="parTrans" cxnId="{9BC2E939-72E6-416E-8B57-3EA4995FAF93}">
      <dgm:prSet/>
      <dgm:spPr/>
      <dgm:t>
        <a:bodyPr/>
        <a:lstStyle/>
        <a:p>
          <a:endParaRPr lang="en-US" sz="2000"/>
        </a:p>
      </dgm:t>
    </dgm:pt>
    <dgm:pt modelId="{42F10BA8-04D8-44B3-B4BB-36E31FDFBC1B}" type="sibTrans" cxnId="{9BC2E939-72E6-416E-8B57-3EA4995FAF93}">
      <dgm:prSet/>
      <dgm:spPr/>
      <dgm:t>
        <a:bodyPr/>
        <a:lstStyle/>
        <a:p>
          <a:endParaRPr lang="en-US" sz="2000"/>
        </a:p>
      </dgm:t>
    </dgm:pt>
    <dgm:pt modelId="{E3C852B4-A769-4903-9F40-33109C2646CD}" type="pres">
      <dgm:prSet presAssocID="{15A3654B-4CF1-47D4-9E12-012BBD4D0392}" presName="linear" presStyleCnt="0">
        <dgm:presLayoutVars>
          <dgm:dir/>
          <dgm:resizeHandles val="exact"/>
        </dgm:presLayoutVars>
      </dgm:prSet>
      <dgm:spPr/>
    </dgm:pt>
    <dgm:pt modelId="{D670CED1-37BB-4A3C-804D-1ADF7997E574}" type="pres">
      <dgm:prSet presAssocID="{ABDEF5B7-74E3-4D11-9B98-B145E671C52F}" presName="comp" presStyleCnt="0"/>
      <dgm:spPr/>
    </dgm:pt>
    <dgm:pt modelId="{4315EF4C-8F49-4245-AA23-B8CBD02E8DD1}" type="pres">
      <dgm:prSet presAssocID="{ABDEF5B7-74E3-4D11-9B98-B145E671C52F}" presName="box" presStyleLbl="node1" presStyleIdx="0" presStyleCnt="4" custScaleY="122031"/>
      <dgm:spPr/>
    </dgm:pt>
    <dgm:pt modelId="{1690DE10-8E97-4292-85E4-0205763B8174}" type="pres">
      <dgm:prSet presAssocID="{ABDEF5B7-74E3-4D11-9B98-B145E671C52F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F580D0E-F2B6-459D-8FD6-FE3E1261D6AC}" type="pres">
      <dgm:prSet presAssocID="{ABDEF5B7-74E3-4D11-9B98-B145E671C52F}" presName="text" presStyleLbl="node1" presStyleIdx="0" presStyleCnt="4">
        <dgm:presLayoutVars>
          <dgm:bulletEnabled val="1"/>
        </dgm:presLayoutVars>
      </dgm:prSet>
      <dgm:spPr/>
    </dgm:pt>
    <dgm:pt modelId="{30DF62A4-993D-441D-8267-5E02A562B9DC}" type="pres">
      <dgm:prSet presAssocID="{CBC8B3BD-69EA-4283-B68B-F8602C021896}" presName="spacer" presStyleCnt="0"/>
      <dgm:spPr/>
    </dgm:pt>
    <dgm:pt modelId="{F396A79A-00D2-4B8D-8C73-47C5FBE278A8}" type="pres">
      <dgm:prSet presAssocID="{D44C4965-EE12-404A-8E87-A55920E2B178}" presName="comp" presStyleCnt="0"/>
      <dgm:spPr/>
    </dgm:pt>
    <dgm:pt modelId="{6980A7C9-6378-434B-A2A2-DEAA359C7527}" type="pres">
      <dgm:prSet presAssocID="{D44C4965-EE12-404A-8E87-A55920E2B178}" presName="box" presStyleLbl="node1" presStyleIdx="1" presStyleCnt="4"/>
      <dgm:spPr/>
    </dgm:pt>
    <dgm:pt modelId="{D1F885CC-0310-4C68-8069-2949FC2A716C}" type="pres">
      <dgm:prSet presAssocID="{D44C4965-EE12-404A-8E87-A55920E2B178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C1F8BC9-BE8F-41FD-BD16-D6B3B710C294}" type="pres">
      <dgm:prSet presAssocID="{D44C4965-EE12-404A-8E87-A55920E2B178}" presName="text" presStyleLbl="node1" presStyleIdx="1" presStyleCnt="4">
        <dgm:presLayoutVars>
          <dgm:bulletEnabled val="1"/>
        </dgm:presLayoutVars>
      </dgm:prSet>
      <dgm:spPr/>
    </dgm:pt>
    <dgm:pt modelId="{526FB816-B1E6-483F-9A1E-A4B2638BABB9}" type="pres">
      <dgm:prSet presAssocID="{9AD00598-60F9-4030-8042-E53D7A1A81FF}" presName="spacer" presStyleCnt="0"/>
      <dgm:spPr/>
    </dgm:pt>
    <dgm:pt modelId="{403CE501-3197-4343-92CA-E88FC2EA5509}" type="pres">
      <dgm:prSet presAssocID="{9682956D-22E3-4B5B-8364-858157CDA2E2}" presName="comp" presStyleCnt="0"/>
      <dgm:spPr/>
    </dgm:pt>
    <dgm:pt modelId="{B87F20F8-68B9-4611-BE04-E8D245C0B86F}" type="pres">
      <dgm:prSet presAssocID="{9682956D-22E3-4B5B-8364-858157CDA2E2}" presName="box" presStyleLbl="node1" presStyleIdx="2" presStyleCnt="4"/>
      <dgm:spPr/>
    </dgm:pt>
    <dgm:pt modelId="{C47D99B1-AFEA-48AF-875B-6274BE8F9A41}" type="pres">
      <dgm:prSet presAssocID="{9682956D-22E3-4B5B-8364-858157CDA2E2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A452939-CD73-4C59-A05B-0BA1CBF7B7FA}" type="pres">
      <dgm:prSet presAssocID="{9682956D-22E3-4B5B-8364-858157CDA2E2}" presName="text" presStyleLbl="node1" presStyleIdx="2" presStyleCnt="4">
        <dgm:presLayoutVars>
          <dgm:bulletEnabled val="1"/>
        </dgm:presLayoutVars>
      </dgm:prSet>
      <dgm:spPr/>
    </dgm:pt>
    <dgm:pt modelId="{927F4073-E8E2-4FA9-A1F4-16DF9DCF9D1C}" type="pres">
      <dgm:prSet presAssocID="{6CC22D7F-8973-4B8F-A65E-5027F2AB34A0}" presName="spacer" presStyleCnt="0"/>
      <dgm:spPr/>
    </dgm:pt>
    <dgm:pt modelId="{18277752-86DD-4798-8EE9-2EF736CF01CF}" type="pres">
      <dgm:prSet presAssocID="{57987FC8-662C-4070-A410-9A7CF75C1295}" presName="comp" presStyleCnt="0"/>
      <dgm:spPr/>
    </dgm:pt>
    <dgm:pt modelId="{60D97FFE-18E5-4F5E-A926-226C641315F5}" type="pres">
      <dgm:prSet presAssocID="{57987FC8-662C-4070-A410-9A7CF75C1295}" presName="box" presStyleLbl="node1" presStyleIdx="3" presStyleCnt="4"/>
      <dgm:spPr/>
    </dgm:pt>
    <dgm:pt modelId="{F13823EC-0D21-4D37-AA79-CC88642A922F}" type="pres">
      <dgm:prSet presAssocID="{57987FC8-662C-4070-A410-9A7CF75C1295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62294409-67C8-4818-941B-639E2CFDCD7A}" type="pres">
      <dgm:prSet presAssocID="{57987FC8-662C-4070-A410-9A7CF75C1295}" presName="text" presStyleLbl="node1" presStyleIdx="3" presStyleCnt="4">
        <dgm:presLayoutVars>
          <dgm:bulletEnabled val="1"/>
        </dgm:presLayoutVars>
      </dgm:prSet>
      <dgm:spPr/>
    </dgm:pt>
  </dgm:ptLst>
  <dgm:cxnLst>
    <dgm:cxn modelId="{6E623B08-3956-4A55-88F9-C951B7A28F12}" type="presOf" srcId="{D44C4965-EE12-404A-8E87-A55920E2B178}" destId="{DC1F8BC9-BE8F-41FD-BD16-D6B3B710C294}" srcOrd="1" destOrd="0" presId="urn:microsoft.com/office/officeart/2005/8/layout/vList4"/>
    <dgm:cxn modelId="{8685790E-7028-40B8-A20B-E931E5FE9AD2}" type="presOf" srcId="{15A3654B-4CF1-47D4-9E12-012BBD4D0392}" destId="{E3C852B4-A769-4903-9F40-33109C2646CD}" srcOrd="0" destOrd="0" presId="urn:microsoft.com/office/officeart/2005/8/layout/vList4"/>
    <dgm:cxn modelId="{3CBD8935-1E26-4F35-A1A9-3C4393D2D7A5}" srcId="{15A3654B-4CF1-47D4-9E12-012BBD4D0392}" destId="{D44C4965-EE12-404A-8E87-A55920E2B178}" srcOrd="1" destOrd="0" parTransId="{58C96E3D-C863-4DC3-AF97-B7E980F34FE2}" sibTransId="{9AD00598-60F9-4030-8042-E53D7A1A81FF}"/>
    <dgm:cxn modelId="{9BC2E939-72E6-416E-8B57-3EA4995FAF93}" srcId="{15A3654B-4CF1-47D4-9E12-012BBD4D0392}" destId="{57987FC8-662C-4070-A410-9A7CF75C1295}" srcOrd="3" destOrd="0" parTransId="{65D61B68-9A4E-4559-8F0D-ABA451FD4C89}" sibTransId="{42F10BA8-04D8-44B3-B4BB-36E31FDFBC1B}"/>
    <dgm:cxn modelId="{EABA3D75-960D-4107-9005-C161C2F2839C}" type="presOf" srcId="{9682956D-22E3-4B5B-8364-858157CDA2E2}" destId="{1A452939-CD73-4C59-A05B-0BA1CBF7B7FA}" srcOrd="1" destOrd="0" presId="urn:microsoft.com/office/officeart/2005/8/layout/vList4"/>
    <dgm:cxn modelId="{E6956256-08F8-4C85-9B5E-878230080FEE}" srcId="{15A3654B-4CF1-47D4-9E12-012BBD4D0392}" destId="{9682956D-22E3-4B5B-8364-858157CDA2E2}" srcOrd="2" destOrd="0" parTransId="{A2315D87-EC51-4BAD-90B0-1BE7D952226A}" sibTransId="{6CC22D7F-8973-4B8F-A65E-5027F2AB34A0}"/>
    <dgm:cxn modelId="{4EE80683-0C94-49C4-B34F-519C8F503DF2}" type="presOf" srcId="{57987FC8-662C-4070-A410-9A7CF75C1295}" destId="{60D97FFE-18E5-4F5E-A926-226C641315F5}" srcOrd="0" destOrd="0" presId="urn:microsoft.com/office/officeart/2005/8/layout/vList4"/>
    <dgm:cxn modelId="{EAF8EB96-B0D1-4077-9C79-6F74DBEA138C}" type="presOf" srcId="{ABDEF5B7-74E3-4D11-9B98-B145E671C52F}" destId="{9F580D0E-F2B6-459D-8FD6-FE3E1261D6AC}" srcOrd="1" destOrd="0" presId="urn:microsoft.com/office/officeart/2005/8/layout/vList4"/>
    <dgm:cxn modelId="{BD3DBDA7-2F15-4C4D-B38C-B678E90C58CE}" type="presOf" srcId="{57987FC8-662C-4070-A410-9A7CF75C1295}" destId="{62294409-67C8-4818-941B-639E2CFDCD7A}" srcOrd="1" destOrd="0" presId="urn:microsoft.com/office/officeart/2005/8/layout/vList4"/>
    <dgm:cxn modelId="{762F89DC-F56B-426C-A113-D581F7CAC988}" type="presOf" srcId="{9682956D-22E3-4B5B-8364-858157CDA2E2}" destId="{B87F20F8-68B9-4611-BE04-E8D245C0B86F}" srcOrd="0" destOrd="0" presId="urn:microsoft.com/office/officeart/2005/8/layout/vList4"/>
    <dgm:cxn modelId="{3A75BADC-E182-44C8-90CA-F55988D29E14}" srcId="{15A3654B-4CF1-47D4-9E12-012BBD4D0392}" destId="{ABDEF5B7-74E3-4D11-9B98-B145E671C52F}" srcOrd="0" destOrd="0" parTransId="{DE4DFB55-561D-4A56-81BA-4F2EEA091003}" sibTransId="{CBC8B3BD-69EA-4283-B68B-F8602C021896}"/>
    <dgm:cxn modelId="{96790AEE-AF9B-49F6-8C9B-D0EBF3B83C5F}" type="presOf" srcId="{D44C4965-EE12-404A-8E87-A55920E2B178}" destId="{6980A7C9-6378-434B-A2A2-DEAA359C7527}" srcOrd="0" destOrd="0" presId="urn:microsoft.com/office/officeart/2005/8/layout/vList4"/>
    <dgm:cxn modelId="{CCBB15F0-33E8-4DEB-BB27-FA1A504399AD}" type="presOf" srcId="{ABDEF5B7-74E3-4D11-9B98-B145E671C52F}" destId="{4315EF4C-8F49-4245-AA23-B8CBD02E8DD1}" srcOrd="0" destOrd="0" presId="urn:microsoft.com/office/officeart/2005/8/layout/vList4"/>
    <dgm:cxn modelId="{8FD414C7-1224-41C6-B5EB-C720F47E4DE6}" type="presParOf" srcId="{E3C852B4-A769-4903-9F40-33109C2646CD}" destId="{D670CED1-37BB-4A3C-804D-1ADF7997E574}" srcOrd="0" destOrd="0" presId="urn:microsoft.com/office/officeart/2005/8/layout/vList4"/>
    <dgm:cxn modelId="{DBF2027B-1031-49F9-A4B3-945D94DD11AA}" type="presParOf" srcId="{D670CED1-37BB-4A3C-804D-1ADF7997E574}" destId="{4315EF4C-8F49-4245-AA23-B8CBD02E8DD1}" srcOrd="0" destOrd="0" presId="urn:microsoft.com/office/officeart/2005/8/layout/vList4"/>
    <dgm:cxn modelId="{D005BD74-7409-4D65-9B8B-5BC5AB0E2246}" type="presParOf" srcId="{D670CED1-37BB-4A3C-804D-1ADF7997E574}" destId="{1690DE10-8E97-4292-85E4-0205763B8174}" srcOrd="1" destOrd="0" presId="urn:microsoft.com/office/officeart/2005/8/layout/vList4"/>
    <dgm:cxn modelId="{4555E3B0-CF5B-4265-85E7-85366C8620EA}" type="presParOf" srcId="{D670CED1-37BB-4A3C-804D-1ADF7997E574}" destId="{9F580D0E-F2B6-459D-8FD6-FE3E1261D6AC}" srcOrd="2" destOrd="0" presId="urn:microsoft.com/office/officeart/2005/8/layout/vList4"/>
    <dgm:cxn modelId="{93FCB0BE-51A0-4151-8328-E273FBE929D0}" type="presParOf" srcId="{E3C852B4-A769-4903-9F40-33109C2646CD}" destId="{30DF62A4-993D-441D-8267-5E02A562B9DC}" srcOrd="1" destOrd="0" presId="urn:microsoft.com/office/officeart/2005/8/layout/vList4"/>
    <dgm:cxn modelId="{71581608-54E8-4A08-A5EC-00908E603D33}" type="presParOf" srcId="{E3C852B4-A769-4903-9F40-33109C2646CD}" destId="{F396A79A-00D2-4B8D-8C73-47C5FBE278A8}" srcOrd="2" destOrd="0" presId="urn:microsoft.com/office/officeart/2005/8/layout/vList4"/>
    <dgm:cxn modelId="{CA81E538-F3C3-40A9-8316-8B4B25BB5DF3}" type="presParOf" srcId="{F396A79A-00D2-4B8D-8C73-47C5FBE278A8}" destId="{6980A7C9-6378-434B-A2A2-DEAA359C7527}" srcOrd="0" destOrd="0" presId="urn:microsoft.com/office/officeart/2005/8/layout/vList4"/>
    <dgm:cxn modelId="{881C7346-48A7-43C9-ABCB-251CE7D3E3F5}" type="presParOf" srcId="{F396A79A-00D2-4B8D-8C73-47C5FBE278A8}" destId="{D1F885CC-0310-4C68-8069-2949FC2A716C}" srcOrd="1" destOrd="0" presId="urn:microsoft.com/office/officeart/2005/8/layout/vList4"/>
    <dgm:cxn modelId="{D2437B50-5BC5-4F33-8D99-DFABC4726A0B}" type="presParOf" srcId="{F396A79A-00D2-4B8D-8C73-47C5FBE278A8}" destId="{DC1F8BC9-BE8F-41FD-BD16-D6B3B710C294}" srcOrd="2" destOrd="0" presId="urn:microsoft.com/office/officeart/2005/8/layout/vList4"/>
    <dgm:cxn modelId="{EBB914EC-EFC4-4D9E-90D4-5BF62EFD0158}" type="presParOf" srcId="{E3C852B4-A769-4903-9F40-33109C2646CD}" destId="{526FB816-B1E6-483F-9A1E-A4B2638BABB9}" srcOrd="3" destOrd="0" presId="urn:microsoft.com/office/officeart/2005/8/layout/vList4"/>
    <dgm:cxn modelId="{C0F6F6C2-9295-42E5-AB0A-19ABC9936DB1}" type="presParOf" srcId="{E3C852B4-A769-4903-9F40-33109C2646CD}" destId="{403CE501-3197-4343-92CA-E88FC2EA5509}" srcOrd="4" destOrd="0" presId="urn:microsoft.com/office/officeart/2005/8/layout/vList4"/>
    <dgm:cxn modelId="{41DEBD25-49DE-4FB5-A87A-E1A14B582866}" type="presParOf" srcId="{403CE501-3197-4343-92CA-E88FC2EA5509}" destId="{B87F20F8-68B9-4611-BE04-E8D245C0B86F}" srcOrd="0" destOrd="0" presId="urn:microsoft.com/office/officeart/2005/8/layout/vList4"/>
    <dgm:cxn modelId="{9C3C479F-09E1-453E-BBE8-0AC9B86BE920}" type="presParOf" srcId="{403CE501-3197-4343-92CA-E88FC2EA5509}" destId="{C47D99B1-AFEA-48AF-875B-6274BE8F9A41}" srcOrd="1" destOrd="0" presId="urn:microsoft.com/office/officeart/2005/8/layout/vList4"/>
    <dgm:cxn modelId="{B0BCDADF-3DF5-4B33-80C5-31BAC3391C84}" type="presParOf" srcId="{403CE501-3197-4343-92CA-E88FC2EA5509}" destId="{1A452939-CD73-4C59-A05B-0BA1CBF7B7FA}" srcOrd="2" destOrd="0" presId="urn:microsoft.com/office/officeart/2005/8/layout/vList4"/>
    <dgm:cxn modelId="{659EBD89-4140-4A3A-A388-67E3A8B90049}" type="presParOf" srcId="{E3C852B4-A769-4903-9F40-33109C2646CD}" destId="{927F4073-E8E2-4FA9-A1F4-16DF9DCF9D1C}" srcOrd="5" destOrd="0" presId="urn:microsoft.com/office/officeart/2005/8/layout/vList4"/>
    <dgm:cxn modelId="{371B0997-9637-4E99-86CB-B762B0F79067}" type="presParOf" srcId="{E3C852B4-A769-4903-9F40-33109C2646CD}" destId="{18277752-86DD-4798-8EE9-2EF736CF01CF}" srcOrd="6" destOrd="0" presId="urn:microsoft.com/office/officeart/2005/8/layout/vList4"/>
    <dgm:cxn modelId="{CFA2058A-9484-4DA4-BA07-8DBF4EE5BF30}" type="presParOf" srcId="{18277752-86DD-4798-8EE9-2EF736CF01CF}" destId="{60D97FFE-18E5-4F5E-A926-226C641315F5}" srcOrd="0" destOrd="0" presId="urn:microsoft.com/office/officeart/2005/8/layout/vList4"/>
    <dgm:cxn modelId="{328C9797-1A25-46E0-A857-D208C92E241A}" type="presParOf" srcId="{18277752-86DD-4798-8EE9-2EF736CF01CF}" destId="{F13823EC-0D21-4D37-AA79-CC88642A922F}" srcOrd="1" destOrd="0" presId="urn:microsoft.com/office/officeart/2005/8/layout/vList4"/>
    <dgm:cxn modelId="{B3630F18-CDF0-4D52-9033-2A0CE99D4A24}" type="presParOf" srcId="{18277752-86DD-4798-8EE9-2EF736CF01CF}" destId="{62294409-67C8-4818-941B-639E2CFDCD7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069071-42C6-4094-BC48-89C26FC3FFEC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0B962B-6F6F-4DDD-9781-36B1FEB116F1}">
      <dgm:prSet phldrT="[Text]" custT="1"/>
      <dgm:spPr/>
      <dgm:t>
        <a:bodyPr/>
        <a:lstStyle/>
        <a:p>
          <a:r>
            <a:rPr lang="en-US" sz="1400" kern="1200" dirty="0" err="1">
              <a:latin typeface="Gill Sans MT"/>
              <a:ea typeface="+mn-ea"/>
              <a:cs typeface="+mn-cs"/>
            </a:rPr>
            <a:t>Mampu</a:t>
          </a:r>
          <a:r>
            <a:rPr lang="en-US" sz="1400" kern="1200" dirty="0">
              <a:latin typeface="Gill Sans MT"/>
              <a:ea typeface="+mn-ea"/>
              <a:cs typeface="+mn-cs"/>
            </a:rPr>
            <a:t> </a:t>
          </a:r>
          <a:r>
            <a:rPr lang="en-US" sz="1400" kern="1200" dirty="0" err="1">
              <a:latin typeface="Gill Sans MT"/>
              <a:ea typeface="+mn-ea"/>
              <a:cs typeface="+mn-cs"/>
            </a:rPr>
            <a:t>Membuat</a:t>
          </a:r>
          <a:r>
            <a:rPr lang="en-US" sz="1400" kern="1200" dirty="0">
              <a:latin typeface="Gill Sans MT"/>
              <a:ea typeface="+mn-ea"/>
              <a:cs typeface="+mn-cs"/>
            </a:rPr>
            <a:t> </a:t>
          </a:r>
          <a:r>
            <a:rPr lang="en-US" sz="1400" kern="1200" dirty="0" err="1">
              <a:latin typeface="Gill Sans MT"/>
              <a:ea typeface="+mn-ea"/>
              <a:cs typeface="+mn-cs"/>
            </a:rPr>
            <a:t>Rancangan</a:t>
          </a:r>
          <a:r>
            <a:rPr lang="en-US" sz="1400" kern="1200" dirty="0">
              <a:latin typeface="Gill Sans MT"/>
              <a:ea typeface="+mn-ea"/>
              <a:cs typeface="+mn-cs"/>
            </a:rPr>
            <a:t> </a:t>
          </a:r>
          <a:r>
            <a:rPr lang="en-US" sz="1400" kern="1200" dirty="0" err="1">
              <a:latin typeface="Gill Sans MT"/>
              <a:ea typeface="+mn-ea"/>
              <a:cs typeface="+mn-cs"/>
            </a:rPr>
            <a:t>Aplikasi</a:t>
          </a:r>
          <a:r>
            <a:rPr lang="en-US" sz="1400" kern="1200" dirty="0">
              <a:latin typeface="Gill Sans MT"/>
              <a:ea typeface="+mn-ea"/>
              <a:cs typeface="+mn-cs"/>
            </a:rPr>
            <a:t> </a:t>
          </a:r>
          <a:r>
            <a:rPr lang="en-US" sz="1400" kern="1200" dirty="0" err="1"/>
            <a:t>piranti</a:t>
          </a:r>
          <a:r>
            <a:rPr lang="en-US" sz="1400" kern="1200" dirty="0"/>
            <a:t> </a:t>
          </a:r>
          <a:r>
            <a:rPr lang="en-US" sz="1400" kern="1200" dirty="0" err="1"/>
            <a:t>lunak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b="1" kern="1200" dirty="0" err="1">
              <a:solidFill>
                <a:srgbClr val="92D050"/>
              </a:solidFill>
            </a:rPr>
            <a:t>menerapkan</a:t>
          </a:r>
          <a:r>
            <a:rPr lang="en-US" sz="1400" b="1" kern="1200" dirty="0">
              <a:solidFill>
                <a:srgbClr val="92D050"/>
              </a:solidFill>
            </a:rPr>
            <a:t> </a:t>
          </a:r>
          <a:r>
            <a:rPr lang="en-US" sz="1400" b="1" kern="1200" dirty="0" err="1">
              <a:solidFill>
                <a:srgbClr val="92D050"/>
              </a:solidFill>
            </a:rPr>
            <a:t>prinsip-prinsip</a:t>
          </a:r>
          <a:r>
            <a:rPr lang="en-US" sz="1400" b="1" kern="1200" dirty="0">
              <a:solidFill>
                <a:srgbClr val="92D050"/>
              </a:solidFill>
            </a:rPr>
            <a:t> </a:t>
          </a:r>
          <a:r>
            <a:rPr lang="en-US" sz="1400" b="1" kern="1200" dirty="0" err="1">
              <a:solidFill>
                <a:srgbClr val="92D050"/>
              </a:solidFill>
            </a:rPr>
            <a:t>perancangan</a:t>
          </a:r>
          <a:r>
            <a:rPr lang="en-US" sz="1400" b="1" kern="1200" dirty="0">
              <a:solidFill>
                <a:srgbClr val="92D050"/>
              </a:solidFill>
            </a:rPr>
            <a:t> system basis data</a:t>
          </a:r>
          <a:r>
            <a:rPr lang="en-US" sz="1400" kern="1200" dirty="0"/>
            <a:t>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memecahkan</a:t>
          </a:r>
          <a:r>
            <a:rPr lang="en-US" sz="1400" kern="1200" dirty="0"/>
            <a:t> </a:t>
          </a:r>
          <a:r>
            <a:rPr lang="en-US" sz="1400" kern="1200" dirty="0" err="1"/>
            <a:t>masalah</a:t>
          </a:r>
          <a:r>
            <a:rPr lang="en-US" sz="1400" kern="1200" dirty="0"/>
            <a:t> </a:t>
          </a:r>
          <a:r>
            <a:rPr lang="en-US" sz="1400" b="1" kern="1200" dirty="0" err="1"/>
            <a:t>terstruktur</a:t>
          </a:r>
          <a:r>
            <a:rPr lang="en-US" sz="1400" kern="1200" dirty="0"/>
            <a:t> dan </a:t>
          </a:r>
          <a:r>
            <a:rPr lang="en-US" sz="1400" b="1" kern="1200" dirty="0"/>
            <a:t>semi </a:t>
          </a:r>
          <a:r>
            <a:rPr lang="en-US" sz="1400" b="1" kern="1200" dirty="0" err="1"/>
            <a:t>terstruktur</a:t>
          </a:r>
          <a:r>
            <a:rPr lang="en-US" sz="1400" kern="1200" dirty="0"/>
            <a:t>.</a:t>
          </a:r>
        </a:p>
      </dgm:t>
    </dgm:pt>
    <dgm:pt modelId="{C5ECF98B-4860-41F5-980E-316BCE819A51}" type="parTrans" cxnId="{27802832-12A5-452E-83D4-103443F5930E}">
      <dgm:prSet/>
      <dgm:spPr/>
      <dgm:t>
        <a:bodyPr/>
        <a:lstStyle/>
        <a:p>
          <a:endParaRPr lang="en-US"/>
        </a:p>
      </dgm:t>
    </dgm:pt>
    <dgm:pt modelId="{A7A1B8AF-3B44-4B51-982B-A65E04CD627D}" type="sibTrans" cxnId="{27802832-12A5-452E-83D4-103443F5930E}">
      <dgm:prSet/>
      <dgm:spPr/>
      <dgm:t>
        <a:bodyPr/>
        <a:lstStyle/>
        <a:p>
          <a:endParaRPr lang="en-US"/>
        </a:p>
      </dgm:t>
    </dgm:pt>
    <dgm:pt modelId="{E5345A08-0610-40C1-B0AC-9E7DCF458E51}">
      <dgm:prSet phldrT="[Text]" custT="1"/>
      <dgm:spPr/>
      <dgm:t>
        <a:bodyPr/>
        <a:lstStyle/>
        <a:p>
          <a:r>
            <a:rPr lang="en-US" sz="1400" dirty="0" err="1"/>
            <a:t>Mampu</a:t>
          </a:r>
          <a:r>
            <a:rPr lang="en-US" sz="1400" dirty="0"/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merancang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solusi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aplikasi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piranti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lunak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dirty="0" err="1"/>
            <a:t>berdasarkan</a:t>
          </a:r>
          <a:r>
            <a:rPr lang="en-US" sz="1400" dirty="0"/>
            <a:t> </a:t>
          </a:r>
          <a:r>
            <a:rPr lang="en-US" sz="1400" dirty="0" err="1"/>
            <a:t>analisis</a:t>
          </a:r>
          <a:r>
            <a:rPr lang="en-US" sz="1400" dirty="0"/>
            <a:t> </a:t>
          </a:r>
          <a:r>
            <a:rPr lang="en-US" sz="1400" dirty="0" err="1"/>
            <a:t>permasalahan</a:t>
          </a:r>
          <a:r>
            <a:rPr lang="en-US" sz="1400" dirty="0"/>
            <a:t> yang </a:t>
          </a:r>
          <a:r>
            <a:rPr lang="en-US" sz="1400" dirty="0" err="1"/>
            <a:t>dapat</a:t>
          </a:r>
          <a:r>
            <a:rPr lang="en-US" sz="1400" dirty="0"/>
            <a:t> </a:t>
          </a:r>
          <a:r>
            <a:rPr lang="en-US" sz="1400" dirty="0" err="1"/>
            <a:t>diselesaikan</a:t>
          </a:r>
          <a:r>
            <a:rPr lang="en-US" sz="1400" dirty="0"/>
            <a:t> </a:t>
          </a:r>
          <a:r>
            <a:rPr lang="en-US" sz="1400" dirty="0" err="1"/>
            <a:t>dengan</a:t>
          </a:r>
          <a:r>
            <a:rPr lang="en-US" sz="1400" dirty="0"/>
            <a:t> </a:t>
          </a:r>
          <a:r>
            <a:rPr lang="en-US" sz="1400" dirty="0" err="1"/>
            <a:t>pendekatan</a:t>
          </a:r>
          <a:r>
            <a:rPr lang="en-US" sz="1400" dirty="0"/>
            <a:t> </a:t>
          </a:r>
          <a:r>
            <a:rPr lang="en-US" sz="1400" dirty="0" err="1"/>
            <a:t>terstruktur</a:t>
          </a:r>
          <a:r>
            <a:rPr lang="en-US" sz="1400" dirty="0"/>
            <a:t> </a:t>
          </a:r>
          <a:r>
            <a:rPr lang="en-US" sz="1400" dirty="0" err="1"/>
            <a:t>dalam</a:t>
          </a:r>
          <a:r>
            <a:rPr lang="en-US" sz="1400" dirty="0"/>
            <a:t> </a:t>
          </a:r>
          <a:r>
            <a:rPr lang="en-US" sz="1400" dirty="0" err="1"/>
            <a:t>bidang</a:t>
          </a:r>
          <a:r>
            <a:rPr lang="en-US" sz="1400" dirty="0"/>
            <a:t> </a:t>
          </a:r>
          <a:r>
            <a:rPr lang="en-US" sz="1400" dirty="0" err="1"/>
            <a:t>informatika</a:t>
          </a:r>
          <a:r>
            <a:rPr lang="en-US" sz="1400" dirty="0"/>
            <a:t>.</a:t>
          </a:r>
        </a:p>
      </dgm:t>
    </dgm:pt>
    <dgm:pt modelId="{373D67AA-1BA8-427C-B969-CED2B12FA2F4}" type="parTrans" cxnId="{521DE47B-14A8-4435-9C3B-102BD38C51E9}">
      <dgm:prSet/>
      <dgm:spPr/>
      <dgm:t>
        <a:bodyPr/>
        <a:lstStyle/>
        <a:p>
          <a:endParaRPr lang="en-ID"/>
        </a:p>
      </dgm:t>
    </dgm:pt>
    <dgm:pt modelId="{A0078B08-E64A-4F83-9C64-27029CA90F7F}" type="sibTrans" cxnId="{521DE47B-14A8-4435-9C3B-102BD38C51E9}">
      <dgm:prSet/>
      <dgm:spPr/>
      <dgm:t>
        <a:bodyPr/>
        <a:lstStyle/>
        <a:p>
          <a:endParaRPr lang="en-ID"/>
        </a:p>
      </dgm:t>
    </dgm:pt>
    <dgm:pt modelId="{95D04D64-5DB7-4BE2-AB14-B281E5DE7DB2}">
      <dgm:prSet phldrT="[Text]" custT="1"/>
      <dgm:spPr/>
      <dgm:t>
        <a:bodyPr/>
        <a:lstStyle/>
        <a:p>
          <a:r>
            <a:rPr lang="en-US" sz="1400" dirty="0" err="1"/>
            <a:t>Mampu</a:t>
          </a:r>
          <a:r>
            <a:rPr lang="en-US" sz="1400" dirty="0"/>
            <a:t> </a:t>
          </a:r>
          <a:r>
            <a:rPr lang="en-US" sz="1400" dirty="0" err="1"/>
            <a:t>melakukan</a:t>
          </a:r>
          <a:r>
            <a:rPr lang="en-US" sz="1400" dirty="0"/>
            <a:t> </a:t>
          </a:r>
          <a:r>
            <a:rPr lang="en-US" sz="1400" b="1" dirty="0" err="1">
              <a:solidFill>
                <a:srgbClr val="92D050"/>
              </a:solidFill>
            </a:rPr>
            <a:t>pengkajian</a:t>
          </a:r>
          <a:r>
            <a:rPr lang="en-US" sz="1400" b="1" dirty="0">
              <a:solidFill>
                <a:srgbClr val="92D050"/>
              </a:solidFill>
            </a:rPr>
            <a:t> </a:t>
          </a:r>
          <a:r>
            <a:rPr lang="en-US" sz="1400" b="1" dirty="0" err="1">
              <a:solidFill>
                <a:srgbClr val="92D050"/>
              </a:solidFill>
            </a:rPr>
            <a:t>tren</a:t>
          </a:r>
          <a:r>
            <a:rPr lang="en-US" sz="1400" b="1" dirty="0">
              <a:solidFill>
                <a:srgbClr val="92D050"/>
              </a:solidFill>
            </a:rPr>
            <a:t> </a:t>
          </a:r>
          <a:r>
            <a:rPr lang="en-US" sz="1400" b="1" dirty="0" err="1">
              <a:solidFill>
                <a:srgbClr val="92D050"/>
              </a:solidFill>
            </a:rPr>
            <a:t>teknologi</a:t>
          </a:r>
          <a:r>
            <a:rPr lang="en-US" sz="1400" b="1" dirty="0">
              <a:solidFill>
                <a:srgbClr val="92D050"/>
              </a:solidFill>
            </a:rPr>
            <a:t> </a:t>
          </a:r>
          <a:r>
            <a:rPr lang="en-US" sz="1400" b="1" dirty="0" err="1">
              <a:solidFill>
                <a:srgbClr val="92D050"/>
              </a:solidFill>
            </a:rPr>
            <a:t>terbaru</a:t>
          </a:r>
          <a:r>
            <a:rPr lang="en-US" sz="1400" b="1" dirty="0">
              <a:solidFill>
                <a:srgbClr val="92D050"/>
              </a:solidFill>
            </a:rPr>
            <a:t> </a:t>
          </a:r>
          <a:r>
            <a:rPr lang="en-US" sz="1400" dirty="0" err="1"/>
            <a:t>dalam</a:t>
          </a:r>
          <a:r>
            <a:rPr lang="en-US" sz="1400" dirty="0"/>
            <a:t> </a:t>
          </a:r>
          <a:r>
            <a:rPr lang="en-US" sz="1400" dirty="0" err="1"/>
            <a:t>bidang</a:t>
          </a:r>
          <a:r>
            <a:rPr lang="en-US" sz="1400" dirty="0"/>
            <a:t> </a:t>
          </a:r>
          <a:r>
            <a:rPr lang="en-US" sz="1400" dirty="0" err="1"/>
            <a:t>informatika</a:t>
          </a:r>
          <a:r>
            <a:rPr lang="en-US" sz="1400" dirty="0"/>
            <a:t> </a:t>
          </a:r>
          <a:r>
            <a:rPr lang="en-US" sz="1400" dirty="0" err="1"/>
            <a:t>untuk</a:t>
          </a:r>
          <a:r>
            <a:rPr lang="en-US" sz="1400" dirty="0"/>
            <a:t> </a:t>
          </a:r>
          <a:r>
            <a:rPr lang="en-US" sz="1400" dirty="0" err="1"/>
            <a:t>memberikan</a:t>
          </a:r>
          <a:r>
            <a:rPr lang="en-US" sz="1400" dirty="0"/>
            <a:t> alternative </a:t>
          </a:r>
          <a:r>
            <a:rPr lang="en-US" sz="1400" dirty="0" err="1"/>
            <a:t>solusi</a:t>
          </a:r>
          <a:r>
            <a:rPr lang="en-US" sz="1400" dirty="0"/>
            <a:t> </a:t>
          </a:r>
          <a:r>
            <a:rPr lang="en-US" sz="1400" dirty="0" err="1"/>
            <a:t>pengembangan</a:t>
          </a:r>
          <a:r>
            <a:rPr lang="en-US" sz="1400" dirty="0"/>
            <a:t> </a:t>
          </a:r>
          <a:r>
            <a:rPr lang="en-US" sz="1400" dirty="0" err="1"/>
            <a:t>piranti</a:t>
          </a:r>
          <a:r>
            <a:rPr lang="en-US" sz="1400" dirty="0"/>
            <a:t> </a:t>
          </a:r>
          <a:r>
            <a:rPr lang="en-US" sz="1400" dirty="0" err="1"/>
            <a:t>lunak</a:t>
          </a:r>
          <a:r>
            <a:rPr lang="en-US" sz="1400" dirty="0"/>
            <a:t>.</a:t>
          </a:r>
        </a:p>
      </dgm:t>
    </dgm:pt>
    <dgm:pt modelId="{53520D70-CB5A-4513-9B3E-67E58B7354D4}" type="parTrans" cxnId="{4DC73059-D696-4BC1-AD21-4EBE3EEB32DB}">
      <dgm:prSet/>
      <dgm:spPr/>
      <dgm:t>
        <a:bodyPr/>
        <a:lstStyle/>
        <a:p>
          <a:endParaRPr lang="en-ID"/>
        </a:p>
      </dgm:t>
    </dgm:pt>
    <dgm:pt modelId="{864F21CA-8299-4A7C-BB1C-C0597049D491}" type="sibTrans" cxnId="{4DC73059-D696-4BC1-AD21-4EBE3EEB32DB}">
      <dgm:prSet/>
      <dgm:spPr/>
      <dgm:t>
        <a:bodyPr/>
        <a:lstStyle/>
        <a:p>
          <a:endParaRPr lang="en-ID"/>
        </a:p>
      </dgm:t>
    </dgm:pt>
    <dgm:pt modelId="{FDB57905-D13A-4A2E-9790-0058A29F4950}">
      <dgm:prSet phldrT="[Text]" custT="1"/>
      <dgm:spPr/>
      <dgm:t>
        <a:bodyPr/>
        <a:lstStyle/>
        <a:p>
          <a:r>
            <a:rPr lang="en-US" sz="1400" dirty="0" err="1"/>
            <a:t>Mampu</a:t>
          </a:r>
          <a:r>
            <a:rPr lang="en-US" sz="1400" dirty="0"/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berpikir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kritis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melalui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prosedur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kaidah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ilmiah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dirty="0"/>
            <a:t>(Critical Thinking and Scientific approach) </a:t>
          </a:r>
          <a:r>
            <a:rPr lang="en-US" sz="1400" dirty="0" err="1"/>
            <a:t>berdasarkan</a:t>
          </a:r>
          <a:r>
            <a:rPr lang="en-US" sz="1400" dirty="0"/>
            <a:t> </a:t>
          </a:r>
          <a:r>
            <a:rPr lang="en-US" sz="1400" dirty="0" err="1"/>
            <a:t>teori</a:t>
          </a:r>
          <a:r>
            <a:rPr lang="en-US" sz="1400" dirty="0"/>
            <a:t> </a:t>
          </a:r>
          <a:r>
            <a:rPr lang="en-US" sz="1400" dirty="0" err="1"/>
            <a:t>matematika</a:t>
          </a:r>
          <a:r>
            <a:rPr lang="en-US" sz="1400" dirty="0"/>
            <a:t> </a:t>
          </a:r>
          <a:r>
            <a:rPr lang="en-US" sz="1400" dirty="0" err="1"/>
            <a:t>dasar</a:t>
          </a:r>
          <a:r>
            <a:rPr lang="en-US" sz="1400" dirty="0"/>
            <a:t> dan </a:t>
          </a:r>
          <a:r>
            <a:rPr lang="en-US" sz="1400" dirty="0" err="1"/>
            <a:t>ilmu</a:t>
          </a:r>
          <a:r>
            <a:rPr lang="en-US" sz="1400" dirty="0"/>
            <a:t> </a:t>
          </a:r>
          <a:r>
            <a:rPr lang="en-US" sz="1400" dirty="0" err="1"/>
            <a:t>komputer</a:t>
          </a:r>
          <a:r>
            <a:rPr lang="en-US" sz="1400" dirty="0"/>
            <a:t>.</a:t>
          </a:r>
        </a:p>
      </dgm:t>
    </dgm:pt>
    <dgm:pt modelId="{582E6251-A001-4279-82B8-F35744A7340E}" type="parTrans" cxnId="{30A3192A-3517-4333-84A4-19712944997A}">
      <dgm:prSet/>
      <dgm:spPr/>
      <dgm:t>
        <a:bodyPr/>
        <a:lstStyle/>
        <a:p>
          <a:endParaRPr lang="en-ID"/>
        </a:p>
      </dgm:t>
    </dgm:pt>
    <dgm:pt modelId="{A0A369D0-810D-4936-80F0-DB017CB4721B}" type="sibTrans" cxnId="{30A3192A-3517-4333-84A4-19712944997A}">
      <dgm:prSet/>
      <dgm:spPr/>
      <dgm:t>
        <a:bodyPr/>
        <a:lstStyle/>
        <a:p>
          <a:endParaRPr lang="en-ID"/>
        </a:p>
      </dgm:t>
    </dgm:pt>
    <dgm:pt modelId="{74D1876D-CD77-4742-9116-E4242267ACBF}">
      <dgm:prSet phldrT="[Text]" custT="1"/>
      <dgm:spPr/>
      <dgm:t>
        <a:bodyPr/>
        <a:lstStyle/>
        <a:p>
          <a:r>
            <a:rPr lang="en-US" sz="1400" dirty="0" err="1"/>
            <a:t>Mampu</a:t>
          </a:r>
          <a:r>
            <a:rPr lang="en-US" sz="1400" dirty="0"/>
            <a:t> </a:t>
          </a:r>
          <a:r>
            <a:rPr lang="en-US" sz="1400" dirty="0" err="1"/>
            <a:t>merancang</a:t>
          </a:r>
          <a:r>
            <a:rPr lang="en-US" sz="1400" dirty="0"/>
            <a:t> </a:t>
          </a:r>
          <a:r>
            <a:rPr lang="en-US" sz="1400" dirty="0" err="1"/>
            <a:t>strategi</a:t>
          </a:r>
          <a:r>
            <a:rPr lang="en-US" sz="1400" dirty="0"/>
            <a:t> </a:t>
          </a:r>
          <a:r>
            <a:rPr lang="en-US" sz="1400" dirty="0" err="1"/>
            <a:t>pemecahan</a:t>
          </a:r>
          <a:r>
            <a:rPr lang="en-US" sz="1400" dirty="0"/>
            <a:t> </a:t>
          </a:r>
          <a:r>
            <a:rPr lang="en-US" sz="1400" dirty="0" err="1"/>
            <a:t>masalah</a:t>
          </a:r>
          <a:r>
            <a:rPr lang="en-US" sz="1400" dirty="0"/>
            <a:t> </a:t>
          </a:r>
          <a:r>
            <a:rPr lang="en-US" sz="1400" dirty="0" err="1"/>
            <a:t>dengan</a:t>
          </a:r>
          <a:r>
            <a:rPr lang="en-US" sz="1400" dirty="0"/>
            <a:t> </a:t>
          </a:r>
          <a:r>
            <a:rPr lang="en-US" sz="1400" dirty="0" err="1"/>
            <a:t>menggunakan</a:t>
          </a:r>
          <a:r>
            <a:rPr lang="en-US" sz="1400" dirty="0"/>
            <a:t> </a:t>
          </a:r>
          <a:r>
            <a:rPr lang="en-US" sz="1400" b="1" dirty="0" err="1">
              <a:solidFill>
                <a:srgbClr val="92D050"/>
              </a:solidFill>
            </a:rPr>
            <a:t>pendekatan</a:t>
          </a:r>
          <a:r>
            <a:rPr lang="en-US" sz="1400" b="1" dirty="0">
              <a:solidFill>
                <a:srgbClr val="92D050"/>
              </a:solidFill>
            </a:rPr>
            <a:t> </a:t>
          </a:r>
          <a:r>
            <a:rPr lang="en-US" sz="1400" b="1" dirty="0" err="1">
              <a:solidFill>
                <a:srgbClr val="92D050"/>
              </a:solidFill>
            </a:rPr>
            <a:t>komputasi</a:t>
          </a:r>
          <a:r>
            <a:rPr lang="en-US" sz="1400" dirty="0"/>
            <a:t>.</a:t>
          </a:r>
        </a:p>
      </dgm:t>
    </dgm:pt>
    <dgm:pt modelId="{71DE562A-490A-4BDE-8D46-7DF33C984FF2}" type="parTrans" cxnId="{C93BC919-93FC-40D9-A863-D62D66A9515B}">
      <dgm:prSet/>
      <dgm:spPr/>
      <dgm:t>
        <a:bodyPr/>
        <a:lstStyle/>
        <a:p>
          <a:endParaRPr lang="en-ID"/>
        </a:p>
      </dgm:t>
    </dgm:pt>
    <dgm:pt modelId="{3A27CE2D-2114-4559-97F3-136F1B0F6322}" type="sibTrans" cxnId="{C93BC919-93FC-40D9-A863-D62D66A9515B}">
      <dgm:prSet/>
      <dgm:spPr/>
      <dgm:t>
        <a:bodyPr/>
        <a:lstStyle/>
        <a:p>
          <a:endParaRPr lang="en-ID"/>
        </a:p>
      </dgm:t>
    </dgm:pt>
    <dgm:pt modelId="{7D5BD3D3-04C2-424E-A9D8-5FA8630870D5}">
      <dgm:prSet phldrT="[Text]" custT="1"/>
      <dgm:spPr/>
      <dgm:t>
        <a:bodyPr/>
        <a:lstStyle/>
        <a:p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Cakap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menggunakan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Teknik dan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perangkat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dirty="0" err="1">
              <a:solidFill>
                <a:schemeClr val="bg2">
                  <a:lumMod val="75000"/>
                </a:schemeClr>
              </a:solidFill>
            </a:rPr>
            <a:t>komputasi</a:t>
          </a:r>
          <a:r>
            <a:rPr lang="en-US" sz="1400" b="1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dirty="0"/>
            <a:t>(Technique and tools for computing practice) yang </a:t>
          </a:r>
          <a:r>
            <a:rPr lang="en-US" sz="1400" dirty="0" err="1"/>
            <a:t>relevan</a:t>
          </a:r>
          <a:r>
            <a:rPr lang="en-US" sz="1400" dirty="0"/>
            <a:t> </a:t>
          </a:r>
          <a:r>
            <a:rPr lang="en-US" sz="1400" dirty="0" err="1"/>
            <a:t>dalam</a:t>
          </a:r>
          <a:r>
            <a:rPr lang="en-US" sz="1400" dirty="0"/>
            <a:t> </a:t>
          </a:r>
          <a:r>
            <a:rPr lang="en-US" sz="1400" dirty="0" err="1"/>
            <a:t>mempelajari</a:t>
          </a:r>
          <a:r>
            <a:rPr lang="en-US" sz="1400" dirty="0"/>
            <a:t> area </a:t>
          </a:r>
          <a:r>
            <a:rPr lang="en-US" sz="1400" dirty="0" err="1"/>
            <a:t>ilmu</a:t>
          </a:r>
          <a:r>
            <a:rPr lang="en-US" sz="1400" dirty="0"/>
            <a:t> </a:t>
          </a:r>
          <a:r>
            <a:rPr lang="en-US" sz="1400" dirty="0" err="1"/>
            <a:t>komputer</a:t>
          </a:r>
          <a:r>
            <a:rPr lang="en-US" sz="1400" dirty="0"/>
            <a:t> </a:t>
          </a:r>
          <a:r>
            <a:rPr lang="en-US" sz="1400" dirty="0" err="1"/>
            <a:t>untuk</a:t>
          </a:r>
          <a:r>
            <a:rPr lang="en-US" sz="1400" dirty="0"/>
            <a:t> </a:t>
          </a:r>
          <a:r>
            <a:rPr lang="en-US" sz="1400" dirty="0" err="1"/>
            <a:t>meningkatkan</a:t>
          </a:r>
          <a:r>
            <a:rPr lang="en-US" sz="1400" dirty="0"/>
            <a:t> </a:t>
          </a:r>
          <a:r>
            <a:rPr lang="en-US" sz="1400" dirty="0" err="1"/>
            <a:t>produktifitas</a:t>
          </a:r>
          <a:r>
            <a:rPr lang="en-US" sz="1400" dirty="0"/>
            <a:t>.</a:t>
          </a:r>
        </a:p>
      </dgm:t>
    </dgm:pt>
    <dgm:pt modelId="{3E227BDD-35BC-44EE-A704-611880799AF9}" type="parTrans" cxnId="{C4E9F4D3-38C8-4592-8D5F-B1909F9F5335}">
      <dgm:prSet/>
      <dgm:spPr/>
      <dgm:t>
        <a:bodyPr/>
        <a:lstStyle/>
        <a:p>
          <a:endParaRPr lang="en-ID"/>
        </a:p>
      </dgm:t>
    </dgm:pt>
    <dgm:pt modelId="{BB723A61-B286-4DDB-B415-59BB242B9948}" type="sibTrans" cxnId="{C4E9F4D3-38C8-4592-8D5F-B1909F9F5335}">
      <dgm:prSet/>
      <dgm:spPr/>
      <dgm:t>
        <a:bodyPr/>
        <a:lstStyle/>
        <a:p>
          <a:endParaRPr lang="en-ID"/>
        </a:p>
      </dgm:t>
    </dgm:pt>
    <dgm:pt modelId="{587EA7A7-5745-4555-949A-F144D7AFF424}">
      <dgm:prSet phldrT="[Text]" custT="1"/>
      <dgm:spPr/>
      <dgm:t>
        <a:bodyPr/>
        <a:lstStyle/>
        <a:p>
          <a:r>
            <a:rPr lang="en-US" sz="1400" dirty="0" err="1"/>
            <a:t>Mampu</a:t>
          </a:r>
          <a:r>
            <a:rPr lang="en-US" sz="1400" dirty="0"/>
            <a:t> </a:t>
          </a:r>
          <a:r>
            <a:rPr lang="en-US" sz="1400" dirty="0" err="1"/>
            <a:t>menunjukkan</a:t>
          </a:r>
          <a:r>
            <a:rPr lang="en-US" sz="1400" dirty="0"/>
            <a:t> </a:t>
          </a:r>
          <a:r>
            <a:rPr lang="en-US" sz="1400" dirty="0" err="1"/>
            <a:t>keterampilan</a:t>
          </a:r>
          <a:r>
            <a:rPr lang="en-US" sz="1400" dirty="0"/>
            <a:t> yang </a:t>
          </a:r>
          <a:r>
            <a:rPr lang="en-US" sz="1400" dirty="0" err="1"/>
            <a:t>terkait</a:t>
          </a:r>
          <a:r>
            <a:rPr lang="en-US" sz="1400" dirty="0"/>
            <a:t> </a:t>
          </a:r>
          <a:r>
            <a:rPr lang="en-US" sz="1400" dirty="0" err="1"/>
            <a:t>dengan</a:t>
          </a:r>
          <a:r>
            <a:rPr lang="en-US" sz="1400" dirty="0"/>
            <a:t> </a:t>
          </a:r>
          <a:r>
            <a:rPr lang="en-US" sz="1400" dirty="0" err="1"/>
            <a:t>pengembangan</a:t>
          </a:r>
          <a:r>
            <a:rPr lang="en-US" sz="1400" dirty="0"/>
            <a:t> dan </a:t>
          </a:r>
          <a:r>
            <a:rPr lang="en-US" sz="1400" dirty="0" err="1"/>
            <a:t>penerapan</a:t>
          </a:r>
          <a:r>
            <a:rPr lang="en-US" sz="1400" dirty="0"/>
            <a:t> </a:t>
          </a:r>
          <a:r>
            <a:rPr lang="en-US" sz="1400" dirty="0" err="1"/>
            <a:t>konsep-konsep</a:t>
          </a:r>
          <a:r>
            <a:rPr lang="en-US" sz="1400" dirty="0"/>
            <a:t> </a:t>
          </a:r>
          <a:r>
            <a:rPr lang="en-US" sz="1400" dirty="0" err="1"/>
            <a:t>informatik</a:t>
          </a:r>
          <a:r>
            <a:rPr lang="en-US" sz="1400" dirty="0"/>
            <a:t>.</a:t>
          </a:r>
        </a:p>
      </dgm:t>
    </dgm:pt>
    <dgm:pt modelId="{15356301-BFD4-48FE-886D-0DD5E04EC3E1}" type="parTrans" cxnId="{5110EBBA-AAEF-496D-969C-CFEF7DD9A993}">
      <dgm:prSet/>
      <dgm:spPr/>
      <dgm:t>
        <a:bodyPr/>
        <a:lstStyle/>
        <a:p>
          <a:endParaRPr lang="en-ID"/>
        </a:p>
      </dgm:t>
    </dgm:pt>
    <dgm:pt modelId="{176A6591-AA8E-4693-8495-5FFF63D105E9}" type="sibTrans" cxnId="{5110EBBA-AAEF-496D-969C-CFEF7DD9A993}">
      <dgm:prSet/>
      <dgm:spPr/>
      <dgm:t>
        <a:bodyPr/>
        <a:lstStyle/>
        <a:p>
          <a:endParaRPr lang="en-ID"/>
        </a:p>
      </dgm:t>
    </dgm:pt>
    <dgm:pt modelId="{B9EC08CC-B028-4733-AED5-B69698B54DE1}">
      <dgm:prSet phldrT="[Text]" custT="1"/>
      <dgm:spPr/>
      <dgm:t>
        <a:bodyPr/>
        <a:lstStyle/>
        <a:p>
          <a:r>
            <a:rPr lang="en-US" sz="1400" dirty="0" err="1"/>
            <a:t>Mampu</a:t>
          </a:r>
          <a:r>
            <a:rPr lang="en-US" sz="1400" dirty="0"/>
            <a:t> </a:t>
          </a:r>
          <a:r>
            <a:rPr lang="en-US" sz="1400" dirty="0" err="1"/>
            <a:t>bekerja</a:t>
          </a:r>
          <a:r>
            <a:rPr lang="en-US" sz="1400" dirty="0"/>
            <a:t> </a:t>
          </a:r>
          <a:r>
            <a:rPr lang="en-US" sz="1400" dirty="0" err="1"/>
            <a:t>sama</a:t>
          </a:r>
          <a:r>
            <a:rPr lang="en-US" sz="1400" dirty="0"/>
            <a:t> </a:t>
          </a:r>
          <a:r>
            <a:rPr lang="en-US" sz="1400" dirty="0" err="1"/>
            <a:t>secara</a:t>
          </a:r>
          <a:r>
            <a:rPr lang="en-US" sz="1400" dirty="0"/>
            <a:t> </a:t>
          </a:r>
          <a:r>
            <a:rPr lang="en-US" sz="1400" b="1" dirty="0" err="1">
              <a:solidFill>
                <a:srgbClr val="92D050"/>
              </a:solidFill>
            </a:rPr>
            <a:t>multidisiplin</a:t>
          </a:r>
          <a:r>
            <a:rPr lang="en-US" sz="1400" dirty="0"/>
            <a:t> </a:t>
          </a:r>
          <a:r>
            <a:rPr lang="en-US" sz="1400" dirty="0" err="1"/>
            <a:t>dalam</a:t>
          </a:r>
          <a:r>
            <a:rPr lang="en-US" sz="1400" dirty="0"/>
            <a:t> </a:t>
          </a:r>
          <a:r>
            <a:rPr lang="en-US" sz="1400" dirty="0" err="1"/>
            <a:t>menyelesaikan</a:t>
          </a:r>
          <a:r>
            <a:rPr lang="en-US" sz="1400" dirty="0"/>
            <a:t> </a:t>
          </a:r>
          <a:r>
            <a:rPr lang="en-US" sz="1400" dirty="0" err="1"/>
            <a:t>berbagai</a:t>
          </a:r>
          <a:r>
            <a:rPr lang="en-US" sz="1400" dirty="0"/>
            <a:t> </a:t>
          </a:r>
          <a:r>
            <a:rPr lang="en-US" sz="1400" dirty="0" err="1"/>
            <a:t>konteks</a:t>
          </a:r>
          <a:r>
            <a:rPr lang="en-US" sz="1400" dirty="0"/>
            <a:t> </a:t>
          </a:r>
          <a:r>
            <a:rPr lang="en-US" sz="1400" dirty="0" err="1"/>
            <a:t>permasalahan</a:t>
          </a:r>
          <a:r>
            <a:rPr lang="en-US" sz="1400" dirty="0"/>
            <a:t>.</a:t>
          </a:r>
        </a:p>
      </dgm:t>
    </dgm:pt>
    <dgm:pt modelId="{A2798705-D828-4FDD-A2F2-16B85765EF38}" type="parTrans" cxnId="{E9D33E09-4090-4FB4-A5D2-8139667FA8E9}">
      <dgm:prSet/>
      <dgm:spPr/>
      <dgm:t>
        <a:bodyPr/>
        <a:lstStyle/>
        <a:p>
          <a:endParaRPr lang="en-ID"/>
        </a:p>
      </dgm:t>
    </dgm:pt>
    <dgm:pt modelId="{400F9892-C0E0-4050-B34E-81926161558F}" type="sibTrans" cxnId="{E9D33E09-4090-4FB4-A5D2-8139667FA8E9}">
      <dgm:prSet/>
      <dgm:spPr/>
      <dgm:t>
        <a:bodyPr/>
        <a:lstStyle/>
        <a:p>
          <a:endParaRPr lang="en-ID"/>
        </a:p>
      </dgm:t>
    </dgm:pt>
    <dgm:pt modelId="{50527FC2-6B02-4BAB-9AF2-C55829220555}" type="pres">
      <dgm:prSet presAssocID="{9D069071-42C6-4094-BC48-89C26FC3FFEC}" presName="linear" presStyleCnt="0">
        <dgm:presLayoutVars>
          <dgm:animLvl val="lvl"/>
          <dgm:resizeHandles val="exact"/>
        </dgm:presLayoutVars>
      </dgm:prSet>
      <dgm:spPr/>
    </dgm:pt>
    <dgm:pt modelId="{59E44F3B-BD78-4917-BC94-84B3E801DE30}" type="pres">
      <dgm:prSet presAssocID="{A00B962B-6F6F-4DDD-9781-36B1FEB116F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1B0360E-04B2-4A91-B108-3289AB616D1E}" type="pres">
      <dgm:prSet presAssocID="{A7A1B8AF-3B44-4B51-982B-A65E04CD627D}" presName="spacer" presStyleCnt="0"/>
      <dgm:spPr/>
    </dgm:pt>
    <dgm:pt modelId="{262E1C49-03BD-4906-B3D5-72AA54997331}" type="pres">
      <dgm:prSet presAssocID="{E5345A08-0610-40C1-B0AC-9E7DCF458E5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AF4B07A-47F0-4473-99AE-8C2E0A0ECCDD}" type="pres">
      <dgm:prSet presAssocID="{A0078B08-E64A-4F83-9C64-27029CA90F7F}" presName="spacer" presStyleCnt="0"/>
      <dgm:spPr/>
    </dgm:pt>
    <dgm:pt modelId="{8BF2E96D-A11A-4453-B66E-1EB6DB7F9F6B}" type="pres">
      <dgm:prSet presAssocID="{95D04D64-5DB7-4BE2-AB14-B281E5DE7DB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AE2A150-26CB-44EC-9ABF-67E79A2F8B11}" type="pres">
      <dgm:prSet presAssocID="{864F21CA-8299-4A7C-BB1C-C0597049D491}" presName="spacer" presStyleCnt="0"/>
      <dgm:spPr/>
    </dgm:pt>
    <dgm:pt modelId="{FF54DD7E-AAE9-4BD9-832B-1D8B9D1D7A47}" type="pres">
      <dgm:prSet presAssocID="{FDB57905-D13A-4A2E-9790-0058A29F495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DBD68C3-9A7C-461B-821B-DEEC4155C36D}" type="pres">
      <dgm:prSet presAssocID="{A0A369D0-810D-4936-80F0-DB017CB4721B}" presName="spacer" presStyleCnt="0"/>
      <dgm:spPr/>
    </dgm:pt>
    <dgm:pt modelId="{0E5B129F-E801-4B6C-B4B6-469CE03BF30B}" type="pres">
      <dgm:prSet presAssocID="{74D1876D-CD77-4742-9116-E4242267ACB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698507F-25C5-43A6-87A1-A3D5A5D908AB}" type="pres">
      <dgm:prSet presAssocID="{3A27CE2D-2114-4559-97F3-136F1B0F6322}" presName="spacer" presStyleCnt="0"/>
      <dgm:spPr/>
    </dgm:pt>
    <dgm:pt modelId="{CA0B4522-0101-4F65-9523-2122882ACECE}" type="pres">
      <dgm:prSet presAssocID="{7D5BD3D3-04C2-424E-A9D8-5FA8630870D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0329B8E-1AE5-4352-9884-C3F6E8FBF5E8}" type="pres">
      <dgm:prSet presAssocID="{BB723A61-B286-4DDB-B415-59BB242B9948}" presName="spacer" presStyleCnt="0"/>
      <dgm:spPr/>
    </dgm:pt>
    <dgm:pt modelId="{CA8837C3-9CB3-426D-8876-2E8045BB5E36}" type="pres">
      <dgm:prSet presAssocID="{587EA7A7-5745-4555-949A-F144D7AFF42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D491F98-E2A2-425B-B94D-F045E03518E8}" type="pres">
      <dgm:prSet presAssocID="{176A6591-AA8E-4693-8495-5FFF63D105E9}" presName="spacer" presStyleCnt="0"/>
      <dgm:spPr/>
    </dgm:pt>
    <dgm:pt modelId="{5AC88A04-8CBE-438F-A2AE-17147462A04B}" type="pres">
      <dgm:prSet presAssocID="{B9EC08CC-B028-4733-AED5-B69698B54DE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9D33E09-4090-4FB4-A5D2-8139667FA8E9}" srcId="{9D069071-42C6-4094-BC48-89C26FC3FFEC}" destId="{B9EC08CC-B028-4733-AED5-B69698B54DE1}" srcOrd="7" destOrd="0" parTransId="{A2798705-D828-4FDD-A2F2-16B85765EF38}" sibTransId="{400F9892-C0E0-4050-B34E-81926161558F}"/>
    <dgm:cxn modelId="{43D8840B-92EE-4F4F-86FE-EDAE657ABDCF}" type="presOf" srcId="{74D1876D-CD77-4742-9116-E4242267ACBF}" destId="{0E5B129F-E801-4B6C-B4B6-469CE03BF30B}" srcOrd="0" destOrd="0" presId="urn:microsoft.com/office/officeart/2005/8/layout/vList2"/>
    <dgm:cxn modelId="{F2D20C11-D3DC-49D7-9AF2-67EF74913F40}" type="presOf" srcId="{7D5BD3D3-04C2-424E-A9D8-5FA8630870D5}" destId="{CA0B4522-0101-4F65-9523-2122882ACECE}" srcOrd="0" destOrd="0" presId="urn:microsoft.com/office/officeart/2005/8/layout/vList2"/>
    <dgm:cxn modelId="{C93BC919-93FC-40D9-A863-D62D66A9515B}" srcId="{9D069071-42C6-4094-BC48-89C26FC3FFEC}" destId="{74D1876D-CD77-4742-9116-E4242267ACBF}" srcOrd="4" destOrd="0" parTransId="{71DE562A-490A-4BDE-8D46-7DF33C984FF2}" sibTransId="{3A27CE2D-2114-4559-97F3-136F1B0F6322}"/>
    <dgm:cxn modelId="{30A3192A-3517-4333-84A4-19712944997A}" srcId="{9D069071-42C6-4094-BC48-89C26FC3FFEC}" destId="{FDB57905-D13A-4A2E-9790-0058A29F4950}" srcOrd="3" destOrd="0" parTransId="{582E6251-A001-4279-82B8-F35744A7340E}" sibTransId="{A0A369D0-810D-4936-80F0-DB017CB4721B}"/>
    <dgm:cxn modelId="{27802832-12A5-452E-83D4-103443F5930E}" srcId="{9D069071-42C6-4094-BC48-89C26FC3FFEC}" destId="{A00B962B-6F6F-4DDD-9781-36B1FEB116F1}" srcOrd="0" destOrd="0" parTransId="{C5ECF98B-4860-41F5-980E-316BCE819A51}" sibTransId="{A7A1B8AF-3B44-4B51-982B-A65E04CD627D}"/>
    <dgm:cxn modelId="{BAAC493D-7A54-489B-B73B-B676F7802EC4}" type="presOf" srcId="{A00B962B-6F6F-4DDD-9781-36B1FEB116F1}" destId="{59E44F3B-BD78-4917-BC94-84B3E801DE30}" srcOrd="0" destOrd="0" presId="urn:microsoft.com/office/officeart/2005/8/layout/vList2"/>
    <dgm:cxn modelId="{C2713645-97E0-4513-80E5-2D60B9BB7377}" type="presOf" srcId="{FDB57905-D13A-4A2E-9790-0058A29F4950}" destId="{FF54DD7E-AAE9-4BD9-832B-1D8B9D1D7A47}" srcOrd="0" destOrd="0" presId="urn:microsoft.com/office/officeart/2005/8/layout/vList2"/>
    <dgm:cxn modelId="{7DBFE375-211E-45BC-9698-9BC758098762}" type="presOf" srcId="{587EA7A7-5745-4555-949A-F144D7AFF424}" destId="{CA8837C3-9CB3-426D-8876-2E8045BB5E36}" srcOrd="0" destOrd="0" presId="urn:microsoft.com/office/officeart/2005/8/layout/vList2"/>
    <dgm:cxn modelId="{4DC73059-D696-4BC1-AD21-4EBE3EEB32DB}" srcId="{9D069071-42C6-4094-BC48-89C26FC3FFEC}" destId="{95D04D64-5DB7-4BE2-AB14-B281E5DE7DB2}" srcOrd="2" destOrd="0" parTransId="{53520D70-CB5A-4513-9B3E-67E58B7354D4}" sibTransId="{864F21CA-8299-4A7C-BB1C-C0597049D491}"/>
    <dgm:cxn modelId="{521DE47B-14A8-4435-9C3B-102BD38C51E9}" srcId="{9D069071-42C6-4094-BC48-89C26FC3FFEC}" destId="{E5345A08-0610-40C1-B0AC-9E7DCF458E51}" srcOrd="1" destOrd="0" parTransId="{373D67AA-1BA8-427C-B969-CED2B12FA2F4}" sibTransId="{A0078B08-E64A-4F83-9C64-27029CA90F7F}"/>
    <dgm:cxn modelId="{5110EBBA-AAEF-496D-969C-CFEF7DD9A993}" srcId="{9D069071-42C6-4094-BC48-89C26FC3FFEC}" destId="{587EA7A7-5745-4555-949A-F144D7AFF424}" srcOrd="6" destOrd="0" parTransId="{15356301-BFD4-48FE-886D-0DD5E04EC3E1}" sibTransId="{176A6591-AA8E-4693-8495-5FFF63D105E9}"/>
    <dgm:cxn modelId="{EF1064D1-A049-4921-B5E8-2B0048E16D68}" type="presOf" srcId="{B9EC08CC-B028-4733-AED5-B69698B54DE1}" destId="{5AC88A04-8CBE-438F-A2AE-17147462A04B}" srcOrd="0" destOrd="0" presId="urn:microsoft.com/office/officeart/2005/8/layout/vList2"/>
    <dgm:cxn modelId="{C4E9F4D3-38C8-4592-8D5F-B1909F9F5335}" srcId="{9D069071-42C6-4094-BC48-89C26FC3FFEC}" destId="{7D5BD3D3-04C2-424E-A9D8-5FA8630870D5}" srcOrd="5" destOrd="0" parTransId="{3E227BDD-35BC-44EE-A704-611880799AF9}" sibTransId="{BB723A61-B286-4DDB-B415-59BB242B9948}"/>
    <dgm:cxn modelId="{50382DDB-FD09-42A3-8267-DFE443C0A92A}" type="presOf" srcId="{95D04D64-5DB7-4BE2-AB14-B281E5DE7DB2}" destId="{8BF2E96D-A11A-4453-B66E-1EB6DB7F9F6B}" srcOrd="0" destOrd="0" presId="urn:microsoft.com/office/officeart/2005/8/layout/vList2"/>
    <dgm:cxn modelId="{817F3CE0-1617-47AA-AB50-B0139ACA59C8}" type="presOf" srcId="{9D069071-42C6-4094-BC48-89C26FC3FFEC}" destId="{50527FC2-6B02-4BAB-9AF2-C55829220555}" srcOrd="0" destOrd="0" presId="urn:microsoft.com/office/officeart/2005/8/layout/vList2"/>
    <dgm:cxn modelId="{AE815AF2-CDFF-49DF-95BE-4C68B6942BA5}" type="presOf" srcId="{E5345A08-0610-40C1-B0AC-9E7DCF458E51}" destId="{262E1C49-03BD-4906-B3D5-72AA54997331}" srcOrd="0" destOrd="0" presId="urn:microsoft.com/office/officeart/2005/8/layout/vList2"/>
    <dgm:cxn modelId="{3283F554-0F38-417F-A5DD-5CB3BD5C1BE5}" type="presParOf" srcId="{50527FC2-6B02-4BAB-9AF2-C55829220555}" destId="{59E44F3B-BD78-4917-BC94-84B3E801DE30}" srcOrd="0" destOrd="0" presId="urn:microsoft.com/office/officeart/2005/8/layout/vList2"/>
    <dgm:cxn modelId="{B3B25E7F-02A3-472C-BE46-7016FBE7ED10}" type="presParOf" srcId="{50527FC2-6B02-4BAB-9AF2-C55829220555}" destId="{81B0360E-04B2-4A91-B108-3289AB616D1E}" srcOrd="1" destOrd="0" presId="urn:microsoft.com/office/officeart/2005/8/layout/vList2"/>
    <dgm:cxn modelId="{BAEA15E2-FB8F-4CA5-AFA2-7342AA99FEA7}" type="presParOf" srcId="{50527FC2-6B02-4BAB-9AF2-C55829220555}" destId="{262E1C49-03BD-4906-B3D5-72AA54997331}" srcOrd="2" destOrd="0" presId="urn:microsoft.com/office/officeart/2005/8/layout/vList2"/>
    <dgm:cxn modelId="{8CCB5397-F097-49E7-94B7-41474A596BEC}" type="presParOf" srcId="{50527FC2-6B02-4BAB-9AF2-C55829220555}" destId="{FAF4B07A-47F0-4473-99AE-8C2E0A0ECCDD}" srcOrd="3" destOrd="0" presId="urn:microsoft.com/office/officeart/2005/8/layout/vList2"/>
    <dgm:cxn modelId="{D901D362-A88B-426A-8D94-FAD2E8E06E88}" type="presParOf" srcId="{50527FC2-6B02-4BAB-9AF2-C55829220555}" destId="{8BF2E96D-A11A-4453-B66E-1EB6DB7F9F6B}" srcOrd="4" destOrd="0" presId="urn:microsoft.com/office/officeart/2005/8/layout/vList2"/>
    <dgm:cxn modelId="{D372F679-40E4-4C56-9303-0E45DBFF8956}" type="presParOf" srcId="{50527FC2-6B02-4BAB-9AF2-C55829220555}" destId="{EAE2A150-26CB-44EC-9ABF-67E79A2F8B11}" srcOrd="5" destOrd="0" presId="urn:microsoft.com/office/officeart/2005/8/layout/vList2"/>
    <dgm:cxn modelId="{D1289714-A6FC-46A4-A4DA-13D4070816C1}" type="presParOf" srcId="{50527FC2-6B02-4BAB-9AF2-C55829220555}" destId="{FF54DD7E-AAE9-4BD9-832B-1D8B9D1D7A47}" srcOrd="6" destOrd="0" presId="urn:microsoft.com/office/officeart/2005/8/layout/vList2"/>
    <dgm:cxn modelId="{2949D21B-5594-47D7-B423-4F542C256218}" type="presParOf" srcId="{50527FC2-6B02-4BAB-9AF2-C55829220555}" destId="{CDBD68C3-9A7C-461B-821B-DEEC4155C36D}" srcOrd="7" destOrd="0" presId="urn:microsoft.com/office/officeart/2005/8/layout/vList2"/>
    <dgm:cxn modelId="{46A6FEA6-14B4-4C54-8926-7CD55A4E890D}" type="presParOf" srcId="{50527FC2-6B02-4BAB-9AF2-C55829220555}" destId="{0E5B129F-E801-4B6C-B4B6-469CE03BF30B}" srcOrd="8" destOrd="0" presId="urn:microsoft.com/office/officeart/2005/8/layout/vList2"/>
    <dgm:cxn modelId="{695036FC-95AB-4038-AD11-DF60F775369E}" type="presParOf" srcId="{50527FC2-6B02-4BAB-9AF2-C55829220555}" destId="{D698507F-25C5-43A6-87A1-A3D5A5D908AB}" srcOrd="9" destOrd="0" presId="urn:microsoft.com/office/officeart/2005/8/layout/vList2"/>
    <dgm:cxn modelId="{D9A284D8-53B9-45EF-B51C-2A59315210E8}" type="presParOf" srcId="{50527FC2-6B02-4BAB-9AF2-C55829220555}" destId="{CA0B4522-0101-4F65-9523-2122882ACECE}" srcOrd="10" destOrd="0" presId="urn:microsoft.com/office/officeart/2005/8/layout/vList2"/>
    <dgm:cxn modelId="{080208E8-6B58-4346-B46F-7E73075A4A3B}" type="presParOf" srcId="{50527FC2-6B02-4BAB-9AF2-C55829220555}" destId="{10329B8E-1AE5-4352-9884-C3F6E8FBF5E8}" srcOrd="11" destOrd="0" presId="urn:microsoft.com/office/officeart/2005/8/layout/vList2"/>
    <dgm:cxn modelId="{D476DE45-817E-42CD-9430-87D05FEB533E}" type="presParOf" srcId="{50527FC2-6B02-4BAB-9AF2-C55829220555}" destId="{CA8837C3-9CB3-426D-8876-2E8045BB5E36}" srcOrd="12" destOrd="0" presId="urn:microsoft.com/office/officeart/2005/8/layout/vList2"/>
    <dgm:cxn modelId="{999B6BF6-8A71-46BB-80B6-93A37C63D232}" type="presParOf" srcId="{50527FC2-6B02-4BAB-9AF2-C55829220555}" destId="{3D491F98-E2A2-425B-B94D-F045E03518E8}" srcOrd="13" destOrd="0" presId="urn:microsoft.com/office/officeart/2005/8/layout/vList2"/>
    <dgm:cxn modelId="{6FF6F9C2-F3E6-417C-96CD-9E5DF0C682E8}" type="presParOf" srcId="{50527FC2-6B02-4BAB-9AF2-C55829220555}" destId="{5AC88A04-8CBE-438F-A2AE-17147462A04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5EF4C-8F49-4245-AA23-B8CBD02E8DD1}">
      <dsp:nvSpPr>
        <dsp:cNvPr id="0" name=""/>
        <dsp:cNvSpPr/>
      </dsp:nvSpPr>
      <dsp:spPr>
        <a:xfrm>
          <a:off x="0" y="0"/>
          <a:ext cx="7467600" cy="12135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22860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0" kern="1200" dirty="0" err="1"/>
            <a:t>Untuk</a:t>
          </a:r>
          <a:r>
            <a:rPr lang="en-ID" sz="1600" b="0" kern="1200" dirty="0"/>
            <a:t> </a:t>
          </a:r>
          <a:r>
            <a:rPr lang="en-ID" sz="1600" b="1" kern="1200" dirty="0" err="1"/>
            <a:t>memberikan</a:t>
          </a:r>
          <a:r>
            <a:rPr lang="en-ID" sz="1600" b="0" kern="1200" dirty="0"/>
            <a:t> </a:t>
          </a:r>
          <a:r>
            <a:rPr lang="en-ID" sz="1600" b="0" kern="1200" dirty="0" err="1"/>
            <a:t>siswa</a:t>
          </a:r>
          <a:r>
            <a:rPr lang="en-ID" sz="1600" b="0" kern="1200" dirty="0"/>
            <a:t> </a:t>
          </a:r>
          <a:r>
            <a:rPr lang="en-ID" sz="1600" b="0" kern="1200" dirty="0" err="1"/>
            <a:t>dengan</a:t>
          </a:r>
          <a:r>
            <a:rPr lang="en-ID" sz="1600" b="0" kern="1200" dirty="0"/>
            <a:t> </a:t>
          </a:r>
          <a:r>
            <a:rPr lang="en-ID" sz="1600" b="1" kern="1200" dirty="0" err="1"/>
            <a:t>dasar</a:t>
          </a:r>
          <a:r>
            <a:rPr lang="en-ID" sz="1600" b="1" kern="1200" dirty="0"/>
            <a:t> </a:t>
          </a:r>
          <a:r>
            <a:rPr lang="en-ID" sz="1600" b="1" kern="1200" dirty="0" err="1"/>
            <a:t>pengetahuan</a:t>
          </a:r>
          <a:r>
            <a:rPr lang="en-ID" sz="1600" b="1" kern="1200" dirty="0"/>
            <a:t> yang </a:t>
          </a:r>
          <a:r>
            <a:rPr lang="en-ID" sz="1600" b="1" kern="1200" dirty="0" err="1"/>
            <a:t>kuat</a:t>
          </a:r>
          <a:r>
            <a:rPr lang="en-ID" sz="1600" b="1" kern="1200" dirty="0"/>
            <a:t> </a:t>
          </a:r>
          <a:r>
            <a:rPr lang="en-ID" sz="1600" b="0" kern="1200" dirty="0" err="1"/>
            <a:t>tentang</a:t>
          </a:r>
          <a:r>
            <a:rPr lang="en-ID" sz="1600" b="0" kern="1200" dirty="0"/>
            <a:t> </a:t>
          </a:r>
          <a:r>
            <a:rPr lang="en-ID" sz="1600" b="0" kern="1200" dirty="0" err="1"/>
            <a:t>matematika</a:t>
          </a:r>
          <a:r>
            <a:rPr lang="en-ID" sz="1600" b="0" kern="1200" dirty="0"/>
            <a:t>, </a:t>
          </a:r>
          <a:r>
            <a:rPr lang="en-ID" sz="1600" b="0" kern="1200" dirty="0" err="1"/>
            <a:t>prinsip-prinsip</a:t>
          </a:r>
          <a:r>
            <a:rPr lang="en-ID" sz="1600" b="0" kern="1200" dirty="0"/>
            <a:t> </a:t>
          </a:r>
          <a:r>
            <a:rPr lang="en-ID" sz="1600" b="0" kern="1200" dirty="0" err="1"/>
            <a:t>algoritma</a:t>
          </a:r>
          <a:r>
            <a:rPr lang="en-ID" sz="1600" b="0" kern="1200" dirty="0"/>
            <a:t>, </a:t>
          </a:r>
          <a:r>
            <a:rPr lang="en-ID" sz="1600" b="1" kern="1200" dirty="0" err="1"/>
            <a:t>ilmu</a:t>
          </a:r>
          <a:r>
            <a:rPr lang="en-ID" sz="1600" b="1" kern="1200" dirty="0"/>
            <a:t> </a:t>
          </a:r>
          <a:r>
            <a:rPr lang="en-ID" sz="1600" b="1" kern="1200" dirty="0" err="1"/>
            <a:t>komputer</a:t>
          </a:r>
          <a:r>
            <a:rPr lang="en-ID" sz="1600" b="1" kern="1200" dirty="0"/>
            <a:t> </a:t>
          </a:r>
          <a:r>
            <a:rPr lang="en-ID" sz="1600" b="0" kern="1200" dirty="0"/>
            <a:t>dan </a:t>
          </a:r>
          <a:r>
            <a:rPr lang="en-ID" sz="1600" b="0" kern="1200" dirty="0" err="1"/>
            <a:t>etika</a:t>
          </a:r>
          <a:r>
            <a:rPr lang="en-ID" sz="1600" b="0" kern="1200" dirty="0"/>
            <a:t> yang </a:t>
          </a:r>
          <a:r>
            <a:rPr lang="en-ID" sz="1600" b="0" kern="1200" dirty="0" err="1"/>
            <a:t>akan</a:t>
          </a:r>
          <a:r>
            <a:rPr lang="en-ID" sz="1600" b="0" kern="1200" dirty="0"/>
            <a:t> </a:t>
          </a:r>
          <a:r>
            <a:rPr lang="en-ID" sz="1600" b="0" kern="1200" dirty="0" err="1"/>
            <a:t>dibutuhkan</a:t>
          </a:r>
          <a:r>
            <a:rPr lang="en-ID" sz="1600" b="0" kern="1200" dirty="0"/>
            <a:t> </a:t>
          </a:r>
          <a:r>
            <a:rPr lang="en-ID" sz="1600" b="0" kern="1200" dirty="0" err="1"/>
            <a:t>dalam</a:t>
          </a:r>
          <a:r>
            <a:rPr lang="en-ID" sz="1600" b="0" kern="1200" dirty="0"/>
            <a:t> </a:t>
          </a:r>
          <a:r>
            <a:rPr lang="en-ID" sz="1600" b="0" kern="1200" dirty="0" err="1"/>
            <a:t>praktik</a:t>
          </a:r>
          <a:r>
            <a:rPr lang="en-ID" sz="1600" b="0" kern="1200" dirty="0"/>
            <a:t> </a:t>
          </a:r>
          <a:r>
            <a:rPr lang="en-ID" sz="1600" b="0" kern="1200" dirty="0" err="1"/>
            <a:t>Teknologi</a:t>
          </a:r>
          <a:r>
            <a:rPr lang="en-ID" sz="1600" b="0" kern="1200" dirty="0"/>
            <a:t> </a:t>
          </a:r>
          <a:r>
            <a:rPr lang="en-ID" sz="1600" b="0" kern="1200" dirty="0" err="1"/>
            <a:t>Informasi</a:t>
          </a:r>
          <a:endParaRPr lang="en-US" sz="1600" b="0" kern="1200" dirty="0">
            <a:latin typeface="Gill Sans MT Condensed" pitchFamily="34" charset="0"/>
          </a:endParaRPr>
        </a:p>
      </dsp:txBody>
      <dsp:txXfrm>
        <a:off x="1592963" y="0"/>
        <a:ext cx="5874636" cy="1213515"/>
      </dsp:txXfrm>
    </dsp:sp>
    <dsp:sp modelId="{1690DE10-8E97-4292-85E4-0205763B8174}">
      <dsp:nvSpPr>
        <dsp:cNvPr id="0" name=""/>
        <dsp:cNvSpPr/>
      </dsp:nvSpPr>
      <dsp:spPr>
        <a:xfrm>
          <a:off x="99443" y="208984"/>
          <a:ext cx="1493520" cy="7955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0A7C9-6378-434B-A2A2-DEAA359C7527}">
      <dsp:nvSpPr>
        <dsp:cNvPr id="0" name=""/>
        <dsp:cNvSpPr/>
      </dsp:nvSpPr>
      <dsp:spPr>
        <a:xfrm>
          <a:off x="0" y="1312958"/>
          <a:ext cx="7467600" cy="9944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22860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0" kern="1200" dirty="0" err="1"/>
            <a:t>Untuk</a:t>
          </a:r>
          <a:r>
            <a:rPr lang="en-ID" sz="1600" b="0" kern="1200" dirty="0"/>
            <a:t> </a:t>
          </a:r>
          <a:r>
            <a:rPr lang="en-ID" sz="1600" b="1" kern="1200" dirty="0" err="1"/>
            <a:t>memberikan</a:t>
          </a:r>
          <a:r>
            <a:rPr lang="en-ID" sz="1600" b="1" kern="1200" dirty="0"/>
            <a:t> </a:t>
          </a:r>
          <a:r>
            <a:rPr lang="en-ID" sz="1600" b="1" kern="1200" dirty="0" err="1"/>
            <a:t>siswa</a:t>
          </a:r>
          <a:r>
            <a:rPr lang="en-ID" sz="1600" b="1" kern="1200" dirty="0"/>
            <a:t> </a:t>
          </a:r>
          <a:r>
            <a:rPr lang="en-ID" sz="1600" b="1" kern="1200" dirty="0" err="1"/>
            <a:t>keterampilan</a:t>
          </a:r>
          <a:r>
            <a:rPr lang="en-ID" sz="1600" b="1" kern="1200" dirty="0"/>
            <a:t> </a:t>
          </a:r>
          <a:r>
            <a:rPr lang="en-ID" sz="1600" b="0" kern="1200" dirty="0" err="1"/>
            <a:t>dalam</a:t>
          </a:r>
          <a:r>
            <a:rPr lang="en-ID" sz="1600" b="0" kern="1200" dirty="0"/>
            <a:t> </a:t>
          </a:r>
          <a:r>
            <a:rPr lang="en-ID" sz="1600" b="0" kern="1200" dirty="0" err="1"/>
            <a:t>menerapkan</a:t>
          </a:r>
          <a:r>
            <a:rPr lang="en-ID" sz="1600" b="0" kern="1200" dirty="0"/>
            <a:t> </a:t>
          </a:r>
          <a:r>
            <a:rPr lang="en-ID" sz="1600" b="0" kern="1200" dirty="0" err="1"/>
            <a:t>prinsip-prinsip</a:t>
          </a:r>
          <a:r>
            <a:rPr lang="en-ID" sz="1600" b="0" kern="1200" dirty="0"/>
            <a:t> </a:t>
          </a:r>
          <a:r>
            <a:rPr lang="en-ID" sz="1600" b="0" kern="1200" dirty="0" err="1"/>
            <a:t>desain</a:t>
          </a:r>
          <a:r>
            <a:rPr lang="en-ID" sz="1600" b="0" kern="1200" dirty="0"/>
            <a:t> dan </a:t>
          </a:r>
          <a:r>
            <a:rPr lang="en-ID" sz="1600" b="1" kern="1200" dirty="0" err="1"/>
            <a:t>pengembangan</a:t>
          </a:r>
          <a:r>
            <a:rPr lang="en-ID" sz="1600" b="1" kern="1200" dirty="0"/>
            <a:t> </a:t>
          </a:r>
          <a:r>
            <a:rPr lang="en-ID" sz="1600" b="1" kern="1200" dirty="0" err="1"/>
            <a:t>sistem</a:t>
          </a:r>
          <a:r>
            <a:rPr lang="en-ID" sz="1600" b="1" kern="1200" dirty="0"/>
            <a:t> </a:t>
          </a:r>
          <a:r>
            <a:rPr lang="en-ID" sz="1600" b="1" kern="1200" dirty="0" err="1"/>
            <a:t>perangkat</a:t>
          </a:r>
          <a:r>
            <a:rPr lang="en-ID" sz="1600" b="1" kern="1200" dirty="0"/>
            <a:t> </a:t>
          </a:r>
          <a:r>
            <a:rPr lang="en-ID" sz="1600" b="1" kern="1200" dirty="0" err="1"/>
            <a:t>lunak</a:t>
          </a:r>
          <a:r>
            <a:rPr lang="en-ID" sz="1600" b="1" kern="1200" dirty="0"/>
            <a:t> </a:t>
          </a:r>
          <a:r>
            <a:rPr lang="en-ID" sz="1600" b="0" kern="1200" dirty="0" err="1"/>
            <a:t>dengan</a:t>
          </a:r>
          <a:r>
            <a:rPr lang="en-ID" sz="1600" b="0" kern="1200" dirty="0"/>
            <a:t> </a:t>
          </a:r>
          <a:r>
            <a:rPr lang="en-ID" sz="1600" b="0" kern="1200" dirty="0" err="1"/>
            <a:t>menggunakan</a:t>
          </a:r>
          <a:r>
            <a:rPr lang="en-ID" sz="1600" b="0" kern="1200" dirty="0"/>
            <a:t> </a:t>
          </a:r>
          <a:r>
            <a:rPr lang="en-ID" sz="1600" b="0" kern="1200" dirty="0" err="1"/>
            <a:t>aplikasi</a:t>
          </a:r>
          <a:r>
            <a:rPr lang="en-ID" sz="1600" b="0" kern="1200" dirty="0"/>
            <a:t> </a:t>
          </a:r>
          <a:r>
            <a:rPr lang="en-ID" sz="1600" b="0" kern="1200" dirty="0" err="1"/>
            <a:t>teknologi</a:t>
          </a:r>
          <a:r>
            <a:rPr lang="en-ID" sz="1600" b="0" kern="1200" dirty="0"/>
            <a:t> database, </a:t>
          </a:r>
          <a:r>
            <a:rPr lang="en-ID" sz="1600" b="0" kern="1200" dirty="0" err="1"/>
            <a:t>sistem</a:t>
          </a:r>
          <a:r>
            <a:rPr lang="en-ID" sz="1600" b="0" kern="1200" dirty="0"/>
            <a:t> </a:t>
          </a:r>
          <a:r>
            <a:rPr lang="en-ID" sz="1600" b="0" kern="1200" dirty="0" err="1"/>
            <a:t>intelijen</a:t>
          </a:r>
          <a:r>
            <a:rPr lang="en-ID" sz="1600" b="0" kern="1200" dirty="0"/>
            <a:t>, </a:t>
          </a:r>
          <a:r>
            <a:rPr lang="en-ID" sz="1600" b="0" kern="1200" dirty="0" err="1"/>
            <a:t>jaringan</a:t>
          </a:r>
          <a:r>
            <a:rPr lang="en-ID" sz="1600" b="0" kern="1200" dirty="0"/>
            <a:t> dan multimedia</a:t>
          </a:r>
          <a:endParaRPr lang="en-US" sz="1600" b="0" kern="1200" dirty="0">
            <a:latin typeface="Gill Sans MT Condensed" pitchFamily="34" charset="0"/>
          </a:endParaRPr>
        </a:p>
      </dsp:txBody>
      <dsp:txXfrm>
        <a:off x="1592963" y="1312958"/>
        <a:ext cx="5874636" cy="994432"/>
      </dsp:txXfrm>
    </dsp:sp>
    <dsp:sp modelId="{D1F885CC-0310-4C68-8069-2949FC2A716C}">
      <dsp:nvSpPr>
        <dsp:cNvPr id="0" name=""/>
        <dsp:cNvSpPr/>
      </dsp:nvSpPr>
      <dsp:spPr>
        <a:xfrm>
          <a:off x="99443" y="1412402"/>
          <a:ext cx="1493520" cy="7955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F20F8-68B9-4611-BE04-E8D245C0B86F}">
      <dsp:nvSpPr>
        <dsp:cNvPr id="0" name=""/>
        <dsp:cNvSpPr/>
      </dsp:nvSpPr>
      <dsp:spPr>
        <a:xfrm>
          <a:off x="0" y="2406834"/>
          <a:ext cx="7467600" cy="9944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22860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kern="1200" dirty="0" err="1"/>
            <a:t>Untuk</a:t>
          </a:r>
          <a:r>
            <a:rPr lang="en-ID" sz="1600" kern="1200" dirty="0"/>
            <a:t> </a:t>
          </a:r>
          <a:r>
            <a:rPr lang="en-ID" sz="1600" b="1" kern="1200" dirty="0" err="1"/>
            <a:t>mempersiapkan</a:t>
          </a:r>
          <a:r>
            <a:rPr lang="en-ID" sz="1600" b="1" kern="1200" dirty="0"/>
            <a:t> </a:t>
          </a:r>
          <a:r>
            <a:rPr lang="en-ID" sz="1600" b="1" kern="1200" dirty="0" err="1"/>
            <a:t>siswa</a:t>
          </a:r>
          <a:r>
            <a:rPr lang="en-ID" sz="1600" b="1" kern="1200" dirty="0"/>
            <a:t> </a:t>
          </a:r>
          <a:r>
            <a:rPr lang="en-ID" sz="1600" kern="1200" dirty="0" err="1"/>
            <a:t>dengan</a:t>
          </a:r>
          <a:r>
            <a:rPr lang="en-ID" sz="1600" kern="1200" dirty="0"/>
            <a:t> </a:t>
          </a:r>
          <a:r>
            <a:rPr lang="en-ID" sz="1600" kern="1200" dirty="0" err="1"/>
            <a:t>kemampuan</a:t>
          </a:r>
          <a:r>
            <a:rPr lang="en-ID" sz="1600" kern="1200" dirty="0"/>
            <a:t> agar </a:t>
          </a:r>
          <a:r>
            <a:rPr lang="en-ID" sz="1600" kern="1200" dirty="0" err="1"/>
            <a:t>tetap</a:t>
          </a:r>
          <a:r>
            <a:rPr lang="en-ID" sz="1600" kern="1200" dirty="0"/>
            <a:t> </a:t>
          </a:r>
          <a:r>
            <a:rPr lang="en-ID" sz="1600" b="1" kern="1200" dirty="0"/>
            <a:t>up-to-date </a:t>
          </a:r>
          <a:r>
            <a:rPr lang="en-ID" sz="1600" b="1" kern="1200" dirty="0" err="1"/>
            <a:t>dengan</a:t>
          </a:r>
          <a:r>
            <a:rPr lang="en-ID" sz="1600" b="1" kern="1200" dirty="0"/>
            <a:t> </a:t>
          </a:r>
          <a:r>
            <a:rPr lang="en-ID" sz="1600" b="1" kern="1200" dirty="0" err="1"/>
            <a:t>tren</a:t>
          </a:r>
          <a:r>
            <a:rPr lang="en-ID" sz="1600" b="1" kern="1200" dirty="0"/>
            <a:t> </a:t>
          </a:r>
          <a:r>
            <a:rPr lang="en-ID" sz="1600" b="1" kern="1200" dirty="0" err="1"/>
            <a:t>Teknologi</a:t>
          </a:r>
          <a:r>
            <a:rPr lang="en-ID" sz="1600" b="1" kern="1200" dirty="0"/>
            <a:t> </a:t>
          </a:r>
          <a:r>
            <a:rPr lang="en-ID" sz="1600" b="1" kern="1200" dirty="0" err="1"/>
            <a:t>Informasi</a:t>
          </a:r>
          <a:r>
            <a:rPr lang="en-ID" sz="1600" b="1" kern="1200" dirty="0"/>
            <a:t> </a:t>
          </a:r>
          <a:r>
            <a:rPr lang="en-ID" sz="1600" kern="1200" dirty="0" err="1"/>
            <a:t>terkini</a:t>
          </a:r>
          <a:r>
            <a:rPr lang="en-ID" sz="1600" kern="1200" dirty="0"/>
            <a:t>, </a:t>
          </a:r>
          <a:r>
            <a:rPr lang="en-ID" sz="1600" kern="1200" dirty="0" err="1"/>
            <a:t>perkembangannya</a:t>
          </a:r>
          <a:r>
            <a:rPr lang="en-ID" sz="1600" kern="1200" dirty="0"/>
            <a:t>, dan dunia </a:t>
          </a:r>
          <a:r>
            <a:rPr lang="en-ID" sz="1600" kern="1200" dirty="0" err="1"/>
            <a:t>industri</a:t>
          </a:r>
          <a:endParaRPr lang="en-US" sz="1600" kern="1200" dirty="0">
            <a:latin typeface="Gill Sans MT Condensed" pitchFamily="34" charset="0"/>
          </a:endParaRPr>
        </a:p>
      </dsp:txBody>
      <dsp:txXfrm>
        <a:off x="1592963" y="2406834"/>
        <a:ext cx="5874636" cy="994432"/>
      </dsp:txXfrm>
    </dsp:sp>
    <dsp:sp modelId="{C47D99B1-AFEA-48AF-875B-6274BE8F9A41}">
      <dsp:nvSpPr>
        <dsp:cNvPr id="0" name=""/>
        <dsp:cNvSpPr/>
      </dsp:nvSpPr>
      <dsp:spPr>
        <a:xfrm>
          <a:off x="99443" y="2506277"/>
          <a:ext cx="1493520" cy="7955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97FFE-18E5-4F5E-A926-226C641315F5}">
      <dsp:nvSpPr>
        <dsp:cNvPr id="0" name=""/>
        <dsp:cNvSpPr/>
      </dsp:nvSpPr>
      <dsp:spPr>
        <a:xfrm>
          <a:off x="0" y="3500710"/>
          <a:ext cx="7467600" cy="9944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22860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600" b="0" kern="1200" dirty="0" err="1"/>
            <a:t>Untuk</a:t>
          </a:r>
          <a:r>
            <a:rPr lang="en-ID" sz="1600" b="0" kern="1200" dirty="0"/>
            <a:t> </a:t>
          </a:r>
          <a:r>
            <a:rPr lang="en-ID" sz="1600" b="1" kern="1200" dirty="0" err="1"/>
            <a:t>mempersiapkan</a:t>
          </a:r>
          <a:r>
            <a:rPr lang="en-ID" sz="1600" b="1" kern="1200" dirty="0"/>
            <a:t> </a:t>
          </a:r>
          <a:r>
            <a:rPr lang="en-ID" sz="1600" b="1" kern="1200" dirty="0" err="1"/>
            <a:t>siswa</a:t>
          </a:r>
          <a:r>
            <a:rPr lang="en-ID" sz="1600" b="1" kern="1200" dirty="0"/>
            <a:t> </a:t>
          </a:r>
          <a:r>
            <a:rPr lang="en-ID" sz="1600" b="0" kern="1200" dirty="0" err="1"/>
            <a:t>dengan</a:t>
          </a:r>
          <a:r>
            <a:rPr lang="en-ID" sz="1600" b="0" kern="1200" dirty="0"/>
            <a:t> </a:t>
          </a:r>
          <a:r>
            <a:rPr lang="en-ID" sz="1600" b="1" kern="1200" dirty="0" err="1"/>
            <a:t>kemampuan</a:t>
          </a:r>
          <a:r>
            <a:rPr lang="en-ID" sz="1600" b="0" kern="1200" dirty="0"/>
            <a:t> </a:t>
          </a:r>
          <a:r>
            <a:rPr lang="en-ID" sz="1600" b="0" kern="1200" dirty="0" err="1"/>
            <a:t>dalam</a:t>
          </a:r>
          <a:r>
            <a:rPr lang="en-ID" sz="1600" b="0" kern="1200" dirty="0"/>
            <a:t> </a:t>
          </a:r>
          <a:r>
            <a:rPr lang="en-ID" sz="1600" b="1" kern="1200" dirty="0" err="1"/>
            <a:t>pemecahan</a:t>
          </a:r>
          <a:r>
            <a:rPr lang="en-ID" sz="1600" b="1" kern="1200" dirty="0"/>
            <a:t> </a:t>
          </a:r>
          <a:r>
            <a:rPr lang="en-ID" sz="1600" b="1" kern="1200" dirty="0" err="1"/>
            <a:t>masalah</a:t>
          </a:r>
          <a:r>
            <a:rPr lang="en-ID" sz="1600" b="1" kern="1200" dirty="0"/>
            <a:t> </a:t>
          </a:r>
          <a:r>
            <a:rPr lang="en-ID" sz="1600" b="0" kern="1200" dirty="0"/>
            <a:t>dan </a:t>
          </a:r>
          <a:r>
            <a:rPr lang="en-ID" sz="1600" b="0" kern="1200" dirty="0" err="1"/>
            <a:t>keterampilan</a:t>
          </a:r>
          <a:r>
            <a:rPr lang="en-ID" sz="1600" b="0" kern="1200" dirty="0"/>
            <a:t> </a:t>
          </a:r>
          <a:r>
            <a:rPr lang="en-ID" sz="1600" b="0" kern="1200" dirty="0" err="1"/>
            <a:t>komunikasi</a:t>
          </a:r>
          <a:r>
            <a:rPr lang="en-ID" sz="1600" b="0" kern="1200" dirty="0"/>
            <a:t> yang </a:t>
          </a:r>
          <a:r>
            <a:rPr lang="en-ID" sz="1600" b="0" kern="1200" dirty="0" err="1"/>
            <a:t>baik</a:t>
          </a:r>
          <a:r>
            <a:rPr lang="en-ID" sz="1600" b="0" kern="1200" dirty="0"/>
            <a:t> </a:t>
          </a:r>
          <a:r>
            <a:rPr lang="en-ID" sz="1600" b="0" kern="1200" dirty="0" err="1"/>
            <a:t>untuk</a:t>
          </a:r>
          <a:r>
            <a:rPr lang="en-ID" sz="1600" b="0" kern="1200" dirty="0"/>
            <a:t> </a:t>
          </a:r>
          <a:r>
            <a:rPr lang="en-ID" sz="1600" b="0" kern="1200" dirty="0" err="1"/>
            <a:t>dapat</a:t>
          </a:r>
          <a:r>
            <a:rPr lang="en-ID" sz="1600" b="0" kern="1200" dirty="0"/>
            <a:t> </a:t>
          </a:r>
          <a:r>
            <a:rPr lang="en-ID" sz="1600" b="0" kern="1200" dirty="0" err="1"/>
            <a:t>bekerja</a:t>
          </a:r>
          <a:r>
            <a:rPr lang="en-ID" sz="1600" b="0" kern="1200" dirty="0"/>
            <a:t> </a:t>
          </a:r>
          <a:r>
            <a:rPr lang="en-ID" sz="1600" b="0" kern="1200" dirty="0" err="1"/>
            <a:t>sebagai</a:t>
          </a:r>
          <a:r>
            <a:rPr lang="en-ID" sz="1600" b="0" kern="1200" dirty="0"/>
            <a:t> </a:t>
          </a:r>
          <a:r>
            <a:rPr lang="en-ID" sz="1600" b="0" kern="1200" dirty="0" err="1"/>
            <a:t>individu</a:t>
          </a:r>
          <a:r>
            <a:rPr lang="en-ID" sz="1600" b="0" kern="1200" dirty="0"/>
            <a:t> </a:t>
          </a:r>
          <a:r>
            <a:rPr lang="en-ID" sz="1600" b="0" kern="1200" dirty="0" err="1"/>
            <a:t>atau</a:t>
          </a:r>
          <a:r>
            <a:rPr lang="en-ID" sz="1600" b="0" kern="1200" dirty="0"/>
            <a:t> </a:t>
          </a:r>
          <a:r>
            <a:rPr lang="en-ID" sz="1600" b="0" kern="1200" dirty="0" err="1"/>
            <a:t>dalam</a:t>
          </a:r>
          <a:r>
            <a:rPr lang="en-ID" sz="1600" b="0" kern="1200" dirty="0"/>
            <a:t> </a:t>
          </a:r>
          <a:r>
            <a:rPr lang="en-ID" sz="1600" b="0" kern="1200" dirty="0" err="1"/>
            <a:t>tim</a:t>
          </a:r>
          <a:r>
            <a:rPr lang="en-ID" sz="1600" b="0" kern="1200" dirty="0"/>
            <a:t> di </a:t>
          </a:r>
          <a:r>
            <a:rPr lang="en-ID" sz="1600" b="0" kern="1200" dirty="0" err="1"/>
            <a:t>lingkungan</a:t>
          </a:r>
          <a:r>
            <a:rPr lang="en-ID" sz="1600" b="0" kern="1200" dirty="0"/>
            <a:t> </a:t>
          </a:r>
          <a:r>
            <a:rPr lang="en-ID" sz="1600" b="1" kern="1200" dirty="0" err="1"/>
            <a:t>Teknologi</a:t>
          </a:r>
          <a:r>
            <a:rPr lang="en-ID" sz="1600" b="1" kern="1200" dirty="0"/>
            <a:t> </a:t>
          </a:r>
          <a:r>
            <a:rPr lang="en-ID" sz="1600" b="1" kern="1200" dirty="0" err="1"/>
            <a:t>Informasi</a:t>
          </a:r>
          <a:endParaRPr lang="en-US" sz="1600" b="1" kern="1200" dirty="0">
            <a:latin typeface="Gill Sans MT Condensed" pitchFamily="34" charset="0"/>
          </a:endParaRPr>
        </a:p>
      </dsp:txBody>
      <dsp:txXfrm>
        <a:off x="1592963" y="3500710"/>
        <a:ext cx="5874636" cy="994432"/>
      </dsp:txXfrm>
    </dsp:sp>
    <dsp:sp modelId="{F13823EC-0D21-4D37-AA79-CC88642A922F}">
      <dsp:nvSpPr>
        <dsp:cNvPr id="0" name=""/>
        <dsp:cNvSpPr/>
      </dsp:nvSpPr>
      <dsp:spPr>
        <a:xfrm>
          <a:off x="99443" y="3600153"/>
          <a:ext cx="1493520" cy="7955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44F3B-BD78-4917-BC94-84B3E801DE30}">
      <dsp:nvSpPr>
        <dsp:cNvPr id="0" name=""/>
        <dsp:cNvSpPr/>
      </dsp:nvSpPr>
      <dsp:spPr>
        <a:xfrm>
          <a:off x="0" y="5250"/>
          <a:ext cx="7981950" cy="5335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Gill Sans MT"/>
              <a:ea typeface="+mn-ea"/>
              <a:cs typeface="+mn-cs"/>
            </a:rPr>
            <a:t>Mampu</a:t>
          </a:r>
          <a:r>
            <a:rPr lang="en-US" sz="1400" kern="1200" dirty="0">
              <a:latin typeface="Gill Sans MT"/>
              <a:ea typeface="+mn-ea"/>
              <a:cs typeface="+mn-cs"/>
            </a:rPr>
            <a:t> </a:t>
          </a:r>
          <a:r>
            <a:rPr lang="en-US" sz="1400" kern="1200" dirty="0" err="1">
              <a:latin typeface="Gill Sans MT"/>
              <a:ea typeface="+mn-ea"/>
              <a:cs typeface="+mn-cs"/>
            </a:rPr>
            <a:t>Membuat</a:t>
          </a:r>
          <a:r>
            <a:rPr lang="en-US" sz="1400" kern="1200" dirty="0">
              <a:latin typeface="Gill Sans MT"/>
              <a:ea typeface="+mn-ea"/>
              <a:cs typeface="+mn-cs"/>
            </a:rPr>
            <a:t> </a:t>
          </a:r>
          <a:r>
            <a:rPr lang="en-US" sz="1400" kern="1200" dirty="0" err="1">
              <a:latin typeface="Gill Sans MT"/>
              <a:ea typeface="+mn-ea"/>
              <a:cs typeface="+mn-cs"/>
            </a:rPr>
            <a:t>Rancangan</a:t>
          </a:r>
          <a:r>
            <a:rPr lang="en-US" sz="1400" kern="1200" dirty="0">
              <a:latin typeface="Gill Sans MT"/>
              <a:ea typeface="+mn-ea"/>
              <a:cs typeface="+mn-cs"/>
            </a:rPr>
            <a:t> </a:t>
          </a:r>
          <a:r>
            <a:rPr lang="en-US" sz="1400" kern="1200" dirty="0" err="1">
              <a:latin typeface="Gill Sans MT"/>
              <a:ea typeface="+mn-ea"/>
              <a:cs typeface="+mn-cs"/>
            </a:rPr>
            <a:t>Aplikasi</a:t>
          </a:r>
          <a:r>
            <a:rPr lang="en-US" sz="1400" kern="1200" dirty="0">
              <a:latin typeface="Gill Sans MT"/>
              <a:ea typeface="+mn-ea"/>
              <a:cs typeface="+mn-cs"/>
            </a:rPr>
            <a:t> </a:t>
          </a:r>
          <a:r>
            <a:rPr lang="en-US" sz="1400" kern="1200" dirty="0" err="1"/>
            <a:t>piranti</a:t>
          </a:r>
          <a:r>
            <a:rPr lang="en-US" sz="1400" kern="1200" dirty="0"/>
            <a:t> </a:t>
          </a:r>
          <a:r>
            <a:rPr lang="en-US" sz="1400" kern="1200" dirty="0" err="1"/>
            <a:t>lunak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b="1" kern="1200" dirty="0" err="1">
              <a:solidFill>
                <a:srgbClr val="92D050"/>
              </a:solidFill>
            </a:rPr>
            <a:t>menerapkan</a:t>
          </a:r>
          <a:r>
            <a:rPr lang="en-US" sz="1400" b="1" kern="1200" dirty="0">
              <a:solidFill>
                <a:srgbClr val="92D050"/>
              </a:solidFill>
            </a:rPr>
            <a:t> </a:t>
          </a:r>
          <a:r>
            <a:rPr lang="en-US" sz="1400" b="1" kern="1200" dirty="0" err="1">
              <a:solidFill>
                <a:srgbClr val="92D050"/>
              </a:solidFill>
            </a:rPr>
            <a:t>prinsip-prinsip</a:t>
          </a:r>
          <a:r>
            <a:rPr lang="en-US" sz="1400" b="1" kern="1200" dirty="0">
              <a:solidFill>
                <a:srgbClr val="92D050"/>
              </a:solidFill>
            </a:rPr>
            <a:t> </a:t>
          </a:r>
          <a:r>
            <a:rPr lang="en-US" sz="1400" b="1" kern="1200" dirty="0" err="1">
              <a:solidFill>
                <a:srgbClr val="92D050"/>
              </a:solidFill>
            </a:rPr>
            <a:t>perancangan</a:t>
          </a:r>
          <a:r>
            <a:rPr lang="en-US" sz="1400" b="1" kern="1200" dirty="0">
              <a:solidFill>
                <a:srgbClr val="92D050"/>
              </a:solidFill>
            </a:rPr>
            <a:t> system basis data</a:t>
          </a:r>
          <a:r>
            <a:rPr lang="en-US" sz="1400" kern="1200" dirty="0"/>
            <a:t>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memecahkan</a:t>
          </a:r>
          <a:r>
            <a:rPr lang="en-US" sz="1400" kern="1200" dirty="0"/>
            <a:t> </a:t>
          </a:r>
          <a:r>
            <a:rPr lang="en-US" sz="1400" kern="1200" dirty="0" err="1"/>
            <a:t>masalah</a:t>
          </a:r>
          <a:r>
            <a:rPr lang="en-US" sz="1400" kern="1200" dirty="0"/>
            <a:t> </a:t>
          </a:r>
          <a:r>
            <a:rPr lang="en-US" sz="1400" b="1" kern="1200" dirty="0" err="1"/>
            <a:t>terstruktur</a:t>
          </a:r>
          <a:r>
            <a:rPr lang="en-US" sz="1400" kern="1200" dirty="0"/>
            <a:t> dan </a:t>
          </a:r>
          <a:r>
            <a:rPr lang="en-US" sz="1400" b="1" kern="1200" dirty="0"/>
            <a:t>semi </a:t>
          </a:r>
          <a:r>
            <a:rPr lang="en-US" sz="1400" b="1" kern="1200" dirty="0" err="1"/>
            <a:t>terstruktur</a:t>
          </a:r>
          <a:r>
            <a:rPr lang="en-US" sz="1400" kern="1200" dirty="0"/>
            <a:t>.</a:t>
          </a:r>
        </a:p>
      </dsp:txBody>
      <dsp:txXfrm>
        <a:off x="26044" y="31294"/>
        <a:ext cx="7929862" cy="481431"/>
      </dsp:txXfrm>
    </dsp:sp>
    <dsp:sp modelId="{262E1C49-03BD-4906-B3D5-72AA54997331}">
      <dsp:nvSpPr>
        <dsp:cNvPr id="0" name=""/>
        <dsp:cNvSpPr/>
      </dsp:nvSpPr>
      <dsp:spPr>
        <a:xfrm>
          <a:off x="0" y="607890"/>
          <a:ext cx="7981950" cy="533519"/>
        </a:xfrm>
        <a:prstGeom prst="roundRect">
          <a:avLst/>
        </a:prstGeom>
        <a:gradFill rotWithShape="0">
          <a:gsLst>
            <a:gs pos="0">
              <a:schemeClr val="accent5">
                <a:hueOff val="959794"/>
                <a:satOff val="1354"/>
                <a:lumOff val="-168"/>
                <a:alphaOff val="0"/>
                <a:shade val="51000"/>
                <a:satMod val="130000"/>
              </a:schemeClr>
            </a:gs>
            <a:gs pos="80000">
              <a:schemeClr val="accent5">
                <a:hueOff val="959794"/>
                <a:satOff val="1354"/>
                <a:lumOff val="-168"/>
                <a:alphaOff val="0"/>
                <a:shade val="93000"/>
                <a:satMod val="130000"/>
              </a:schemeClr>
            </a:gs>
            <a:gs pos="100000">
              <a:schemeClr val="accent5">
                <a:hueOff val="959794"/>
                <a:satOff val="1354"/>
                <a:lumOff val="-16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Mampu</a:t>
          </a:r>
          <a:r>
            <a:rPr lang="en-US" sz="1400" kern="1200" dirty="0"/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merancang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solusi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aplikasi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piranti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lunak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kern="1200" dirty="0" err="1"/>
            <a:t>berdasarkan</a:t>
          </a:r>
          <a:r>
            <a:rPr lang="en-US" sz="1400" kern="1200" dirty="0"/>
            <a:t> </a:t>
          </a:r>
          <a:r>
            <a:rPr lang="en-US" sz="1400" kern="1200" dirty="0" err="1"/>
            <a:t>analisis</a:t>
          </a:r>
          <a:r>
            <a:rPr lang="en-US" sz="1400" kern="1200" dirty="0"/>
            <a:t> </a:t>
          </a:r>
          <a:r>
            <a:rPr lang="en-US" sz="1400" kern="1200" dirty="0" err="1"/>
            <a:t>permasalahan</a:t>
          </a:r>
          <a:r>
            <a:rPr lang="en-US" sz="1400" kern="1200" dirty="0"/>
            <a:t> yang </a:t>
          </a:r>
          <a:r>
            <a:rPr lang="en-US" sz="1400" kern="1200" dirty="0" err="1"/>
            <a:t>dapat</a:t>
          </a:r>
          <a:r>
            <a:rPr lang="en-US" sz="1400" kern="1200" dirty="0"/>
            <a:t> </a:t>
          </a:r>
          <a:r>
            <a:rPr lang="en-US" sz="1400" kern="1200" dirty="0" err="1"/>
            <a:t>diselesaikan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pendekatan</a:t>
          </a:r>
          <a:r>
            <a:rPr lang="en-US" sz="1400" kern="1200" dirty="0"/>
            <a:t> </a:t>
          </a:r>
          <a:r>
            <a:rPr lang="en-US" sz="1400" kern="1200" dirty="0" err="1"/>
            <a:t>terstruktur</a:t>
          </a:r>
          <a:r>
            <a:rPr lang="en-US" sz="1400" kern="1200" dirty="0"/>
            <a:t> </a:t>
          </a:r>
          <a:r>
            <a:rPr lang="en-US" sz="1400" kern="1200" dirty="0" err="1"/>
            <a:t>dalam</a:t>
          </a:r>
          <a:r>
            <a:rPr lang="en-US" sz="1400" kern="1200" dirty="0"/>
            <a:t> </a:t>
          </a:r>
          <a:r>
            <a:rPr lang="en-US" sz="1400" kern="1200" dirty="0" err="1"/>
            <a:t>bidang</a:t>
          </a:r>
          <a:r>
            <a:rPr lang="en-US" sz="1400" kern="1200" dirty="0"/>
            <a:t> </a:t>
          </a:r>
          <a:r>
            <a:rPr lang="en-US" sz="1400" kern="1200" dirty="0" err="1"/>
            <a:t>informatika</a:t>
          </a:r>
          <a:r>
            <a:rPr lang="en-US" sz="1400" kern="1200" dirty="0"/>
            <a:t>.</a:t>
          </a:r>
        </a:p>
      </dsp:txBody>
      <dsp:txXfrm>
        <a:off x="26044" y="633934"/>
        <a:ext cx="7929862" cy="481431"/>
      </dsp:txXfrm>
    </dsp:sp>
    <dsp:sp modelId="{8BF2E96D-A11A-4453-B66E-1EB6DB7F9F6B}">
      <dsp:nvSpPr>
        <dsp:cNvPr id="0" name=""/>
        <dsp:cNvSpPr/>
      </dsp:nvSpPr>
      <dsp:spPr>
        <a:xfrm>
          <a:off x="0" y="1210530"/>
          <a:ext cx="7981950" cy="533519"/>
        </a:xfrm>
        <a:prstGeom prst="roundRect">
          <a:avLst/>
        </a:prstGeom>
        <a:gradFill rotWithShape="0">
          <a:gsLst>
            <a:gs pos="0">
              <a:schemeClr val="accent5">
                <a:hueOff val="1919587"/>
                <a:satOff val="2708"/>
                <a:lumOff val="-336"/>
                <a:alphaOff val="0"/>
                <a:shade val="51000"/>
                <a:satMod val="130000"/>
              </a:schemeClr>
            </a:gs>
            <a:gs pos="80000">
              <a:schemeClr val="accent5">
                <a:hueOff val="1919587"/>
                <a:satOff val="2708"/>
                <a:lumOff val="-336"/>
                <a:alphaOff val="0"/>
                <a:shade val="93000"/>
                <a:satMod val="130000"/>
              </a:schemeClr>
            </a:gs>
            <a:gs pos="100000">
              <a:schemeClr val="accent5">
                <a:hueOff val="1919587"/>
                <a:satOff val="2708"/>
                <a:lumOff val="-33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Mampu</a:t>
          </a:r>
          <a:r>
            <a:rPr lang="en-US" sz="1400" kern="1200" dirty="0"/>
            <a:t> </a:t>
          </a:r>
          <a:r>
            <a:rPr lang="en-US" sz="1400" kern="1200" dirty="0" err="1"/>
            <a:t>melakukan</a:t>
          </a:r>
          <a:r>
            <a:rPr lang="en-US" sz="1400" kern="1200" dirty="0"/>
            <a:t> </a:t>
          </a:r>
          <a:r>
            <a:rPr lang="en-US" sz="1400" b="1" kern="1200" dirty="0" err="1">
              <a:solidFill>
                <a:srgbClr val="92D050"/>
              </a:solidFill>
            </a:rPr>
            <a:t>pengkajian</a:t>
          </a:r>
          <a:r>
            <a:rPr lang="en-US" sz="1400" b="1" kern="1200" dirty="0">
              <a:solidFill>
                <a:srgbClr val="92D050"/>
              </a:solidFill>
            </a:rPr>
            <a:t> </a:t>
          </a:r>
          <a:r>
            <a:rPr lang="en-US" sz="1400" b="1" kern="1200" dirty="0" err="1">
              <a:solidFill>
                <a:srgbClr val="92D050"/>
              </a:solidFill>
            </a:rPr>
            <a:t>tren</a:t>
          </a:r>
          <a:r>
            <a:rPr lang="en-US" sz="1400" b="1" kern="1200" dirty="0">
              <a:solidFill>
                <a:srgbClr val="92D050"/>
              </a:solidFill>
            </a:rPr>
            <a:t> </a:t>
          </a:r>
          <a:r>
            <a:rPr lang="en-US" sz="1400" b="1" kern="1200" dirty="0" err="1">
              <a:solidFill>
                <a:srgbClr val="92D050"/>
              </a:solidFill>
            </a:rPr>
            <a:t>teknologi</a:t>
          </a:r>
          <a:r>
            <a:rPr lang="en-US" sz="1400" b="1" kern="1200" dirty="0">
              <a:solidFill>
                <a:srgbClr val="92D050"/>
              </a:solidFill>
            </a:rPr>
            <a:t> </a:t>
          </a:r>
          <a:r>
            <a:rPr lang="en-US" sz="1400" b="1" kern="1200" dirty="0" err="1">
              <a:solidFill>
                <a:srgbClr val="92D050"/>
              </a:solidFill>
            </a:rPr>
            <a:t>terbaru</a:t>
          </a:r>
          <a:r>
            <a:rPr lang="en-US" sz="1400" b="1" kern="1200" dirty="0">
              <a:solidFill>
                <a:srgbClr val="92D050"/>
              </a:solidFill>
            </a:rPr>
            <a:t> </a:t>
          </a:r>
          <a:r>
            <a:rPr lang="en-US" sz="1400" kern="1200" dirty="0" err="1"/>
            <a:t>dalam</a:t>
          </a:r>
          <a:r>
            <a:rPr lang="en-US" sz="1400" kern="1200" dirty="0"/>
            <a:t> </a:t>
          </a:r>
          <a:r>
            <a:rPr lang="en-US" sz="1400" kern="1200" dirty="0" err="1"/>
            <a:t>bidang</a:t>
          </a:r>
          <a:r>
            <a:rPr lang="en-US" sz="1400" kern="1200" dirty="0"/>
            <a:t> </a:t>
          </a:r>
          <a:r>
            <a:rPr lang="en-US" sz="1400" kern="1200" dirty="0" err="1"/>
            <a:t>informatika</a:t>
          </a:r>
          <a:r>
            <a:rPr lang="en-US" sz="1400" kern="1200" dirty="0"/>
            <a:t>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memberikan</a:t>
          </a:r>
          <a:r>
            <a:rPr lang="en-US" sz="1400" kern="1200" dirty="0"/>
            <a:t> alternative </a:t>
          </a:r>
          <a:r>
            <a:rPr lang="en-US" sz="1400" kern="1200" dirty="0" err="1"/>
            <a:t>solusi</a:t>
          </a:r>
          <a:r>
            <a:rPr lang="en-US" sz="1400" kern="1200" dirty="0"/>
            <a:t> </a:t>
          </a:r>
          <a:r>
            <a:rPr lang="en-US" sz="1400" kern="1200" dirty="0" err="1"/>
            <a:t>pengembangan</a:t>
          </a:r>
          <a:r>
            <a:rPr lang="en-US" sz="1400" kern="1200" dirty="0"/>
            <a:t> </a:t>
          </a:r>
          <a:r>
            <a:rPr lang="en-US" sz="1400" kern="1200" dirty="0" err="1"/>
            <a:t>piranti</a:t>
          </a:r>
          <a:r>
            <a:rPr lang="en-US" sz="1400" kern="1200" dirty="0"/>
            <a:t> </a:t>
          </a:r>
          <a:r>
            <a:rPr lang="en-US" sz="1400" kern="1200" dirty="0" err="1"/>
            <a:t>lunak</a:t>
          </a:r>
          <a:r>
            <a:rPr lang="en-US" sz="1400" kern="1200" dirty="0"/>
            <a:t>.</a:t>
          </a:r>
        </a:p>
      </dsp:txBody>
      <dsp:txXfrm>
        <a:off x="26044" y="1236574"/>
        <a:ext cx="7929862" cy="481431"/>
      </dsp:txXfrm>
    </dsp:sp>
    <dsp:sp modelId="{FF54DD7E-AAE9-4BD9-832B-1D8B9D1D7A47}">
      <dsp:nvSpPr>
        <dsp:cNvPr id="0" name=""/>
        <dsp:cNvSpPr/>
      </dsp:nvSpPr>
      <dsp:spPr>
        <a:xfrm>
          <a:off x="0" y="1813170"/>
          <a:ext cx="7981950" cy="533519"/>
        </a:xfrm>
        <a:prstGeom prst="roundRect">
          <a:avLst/>
        </a:prstGeom>
        <a:gradFill rotWithShape="0">
          <a:gsLst>
            <a:gs pos="0">
              <a:schemeClr val="accent5">
                <a:hueOff val="2879381"/>
                <a:satOff val="4062"/>
                <a:lumOff val="-504"/>
                <a:alphaOff val="0"/>
                <a:shade val="51000"/>
                <a:satMod val="130000"/>
              </a:schemeClr>
            </a:gs>
            <a:gs pos="80000">
              <a:schemeClr val="accent5">
                <a:hueOff val="2879381"/>
                <a:satOff val="4062"/>
                <a:lumOff val="-504"/>
                <a:alphaOff val="0"/>
                <a:shade val="93000"/>
                <a:satMod val="130000"/>
              </a:schemeClr>
            </a:gs>
            <a:gs pos="100000">
              <a:schemeClr val="accent5">
                <a:hueOff val="2879381"/>
                <a:satOff val="4062"/>
                <a:lumOff val="-50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Mampu</a:t>
          </a:r>
          <a:r>
            <a:rPr lang="en-US" sz="1400" kern="1200" dirty="0"/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berpikir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kritis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melalui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prosedur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kaidah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ilmiah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kern="1200" dirty="0"/>
            <a:t>(Critical Thinking and Scientific approach) </a:t>
          </a:r>
          <a:r>
            <a:rPr lang="en-US" sz="1400" kern="1200" dirty="0" err="1"/>
            <a:t>berdasarkan</a:t>
          </a:r>
          <a:r>
            <a:rPr lang="en-US" sz="1400" kern="1200" dirty="0"/>
            <a:t> </a:t>
          </a:r>
          <a:r>
            <a:rPr lang="en-US" sz="1400" kern="1200" dirty="0" err="1"/>
            <a:t>teori</a:t>
          </a:r>
          <a:r>
            <a:rPr lang="en-US" sz="1400" kern="1200" dirty="0"/>
            <a:t> </a:t>
          </a:r>
          <a:r>
            <a:rPr lang="en-US" sz="1400" kern="1200" dirty="0" err="1"/>
            <a:t>matematika</a:t>
          </a:r>
          <a:r>
            <a:rPr lang="en-US" sz="1400" kern="1200" dirty="0"/>
            <a:t> </a:t>
          </a:r>
          <a:r>
            <a:rPr lang="en-US" sz="1400" kern="1200" dirty="0" err="1"/>
            <a:t>dasar</a:t>
          </a:r>
          <a:r>
            <a:rPr lang="en-US" sz="1400" kern="1200" dirty="0"/>
            <a:t> dan </a:t>
          </a:r>
          <a:r>
            <a:rPr lang="en-US" sz="1400" kern="1200" dirty="0" err="1"/>
            <a:t>ilmu</a:t>
          </a:r>
          <a:r>
            <a:rPr lang="en-US" sz="1400" kern="1200" dirty="0"/>
            <a:t> </a:t>
          </a:r>
          <a:r>
            <a:rPr lang="en-US" sz="1400" kern="1200" dirty="0" err="1"/>
            <a:t>komputer</a:t>
          </a:r>
          <a:r>
            <a:rPr lang="en-US" sz="1400" kern="1200" dirty="0"/>
            <a:t>.</a:t>
          </a:r>
        </a:p>
      </dsp:txBody>
      <dsp:txXfrm>
        <a:off x="26044" y="1839214"/>
        <a:ext cx="7929862" cy="481431"/>
      </dsp:txXfrm>
    </dsp:sp>
    <dsp:sp modelId="{0E5B129F-E801-4B6C-B4B6-469CE03BF30B}">
      <dsp:nvSpPr>
        <dsp:cNvPr id="0" name=""/>
        <dsp:cNvSpPr/>
      </dsp:nvSpPr>
      <dsp:spPr>
        <a:xfrm>
          <a:off x="0" y="2415810"/>
          <a:ext cx="7981950" cy="533519"/>
        </a:xfrm>
        <a:prstGeom prst="roundRect">
          <a:avLst/>
        </a:prstGeom>
        <a:gradFill rotWithShape="0">
          <a:gsLst>
            <a:gs pos="0">
              <a:schemeClr val="accent5">
                <a:hueOff val="3839175"/>
                <a:satOff val="5417"/>
                <a:lumOff val="-672"/>
                <a:alphaOff val="0"/>
                <a:shade val="51000"/>
                <a:satMod val="130000"/>
              </a:schemeClr>
            </a:gs>
            <a:gs pos="80000">
              <a:schemeClr val="accent5">
                <a:hueOff val="3839175"/>
                <a:satOff val="5417"/>
                <a:lumOff val="-672"/>
                <a:alphaOff val="0"/>
                <a:shade val="93000"/>
                <a:satMod val="130000"/>
              </a:schemeClr>
            </a:gs>
            <a:gs pos="100000">
              <a:schemeClr val="accent5">
                <a:hueOff val="3839175"/>
                <a:satOff val="5417"/>
                <a:lumOff val="-67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Mampu</a:t>
          </a:r>
          <a:r>
            <a:rPr lang="en-US" sz="1400" kern="1200" dirty="0"/>
            <a:t> </a:t>
          </a:r>
          <a:r>
            <a:rPr lang="en-US" sz="1400" kern="1200" dirty="0" err="1"/>
            <a:t>merancang</a:t>
          </a:r>
          <a:r>
            <a:rPr lang="en-US" sz="1400" kern="1200" dirty="0"/>
            <a:t> </a:t>
          </a:r>
          <a:r>
            <a:rPr lang="en-US" sz="1400" kern="1200" dirty="0" err="1"/>
            <a:t>strategi</a:t>
          </a:r>
          <a:r>
            <a:rPr lang="en-US" sz="1400" kern="1200" dirty="0"/>
            <a:t> </a:t>
          </a:r>
          <a:r>
            <a:rPr lang="en-US" sz="1400" kern="1200" dirty="0" err="1"/>
            <a:t>pemecahan</a:t>
          </a:r>
          <a:r>
            <a:rPr lang="en-US" sz="1400" kern="1200" dirty="0"/>
            <a:t> </a:t>
          </a:r>
          <a:r>
            <a:rPr lang="en-US" sz="1400" kern="1200" dirty="0" err="1"/>
            <a:t>masalah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menggunakan</a:t>
          </a:r>
          <a:r>
            <a:rPr lang="en-US" sz="1400" kern="1200" dirty="0"/>
            <a:t> </a:t>
          </a:r>
          <a:r>
            <a:rPr lang="en-US" sz="1400" b="1" kern="1200" dirty="0" err="1">
              <a:solidFill>
                <a:srgbClr val="92D050"/>
              </a:solidFill>
            </a:rPr>
            <a:t>pendekatan</a:t>
          </a:r>
          <a:r>
            <a:rPr lang="en-US" sz="1400" b="1" kern="1200" dirty="0">
              <a:solidFill>
                <a:srgbClr val="92D050"/>
              </a:solidFill>
            </a:rPr>
            <a:t> </a:t>
          </a:r>
          <a:r>
            <a:rPr lang="en-US" sz="1400" b="1" kern="1200" dirty="0" err="1">
              <a:solidFill>
                <a:srgbClr val="92D050"/>
              </a:solidFill>
            </a:rPr>
            <a:t>komputasi</a:t>
          </a:r>
          <a:r>
            <a:rPr lang="en-US" sz="1400" kern="1200" dirty="0"/>
            <a:t>.</a:t>
          </a:r>
        </a:p>
      </dsp:txBody>
      <dsp:txXfrm>
        <a:off x="26044" y="2441854"/>
        <a:ext cx="7929862" cy="481431"/>
      </dsp:txXfrm>
    </dsp:sp>
    <dsp:sp modelId="{CA0B4522-0101-4F65-9523-2122882ACECE}">
      <dsp:nvSpPr>
        <dsp:cNvPr id="0" name=""/>
        <dsp:cNvSpPr/>
      </dsp:nvSpPr>
      <dsp:spPr>
        <a:xfrm>
          <a:off x="0" y="3018450"/>
          <a:ext cx="7981950" cy="533519"/>
        </a:xfrm>
        <a:prstGeom prst="roundRect">
          <a:avLst/>
        </a:prstGeom>
        <a:gradFill rotWithShape="0">
          <a:gsLst>
            <a:gs pos="0">
              <a:schemeClr val="accent5">
                <a:hueOff val="4798968"/>
                <a:satOff val="6771"/>
                <a:lumOff val="-840"/>
                <a:alphaOff val="0"/>
                <a:shade val="51000"/>
                <a:satMod val="130000"/>
              </a:schemeClr>
            </a:gs>
            <a:gs pos="80000">
              <a:schemeClr val="accent5">
                <a:hueOff val="4798968"/>
                <a:satOff val="6771"/>
                <a:lumOff val="-840"/>
                <a:alphaOff val="0"/>
                <a:shade val="93000"/>
                <a:satMod val="130000"/>
              </a:schemeClr>
            </a:gs>
            <a:gs pos="100000">
              <a:schemeClr val="accent5">
                <a:hueOff val="4798968"/>
                <a:satOff val="6771"/>
                <a:lumOff val="-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Cakap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menggunakan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Teknik dan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perangkat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b="1" kern="1200" dirty="0" err="1">
              <a:solidFill>
                <a:schemeClr val="bg2">
                  <a:lumMod val="75000"/>
                </a:schemeClr>
              </a:solidFill>
            </a:rPr>
            <a:t>komputasi</a:t>
          </a:r>
          <a:r>
            <a:rPr lang="en-US" sz="1400" b="1" kern="1200" dirty="0">
              <a:solidFill>
                <a:schemeClr val="bg2">
                  <a:lumMod val="75000"/>
                </a:schemeClr>
              </a:solidFill>
            </a:rPr>
            <a:t> </a:t>
          </a:r>
          <a:r>
            <a:rPr lang="en-US" sz="1400" kern="1200" dirty="0"/>
            <a:t>(Technique and tools for computing practice) yang </a:t>
          </a:r>
          <a:r>
            <a:rPr lang="en-US" sz="1400" kern="1200" dirty="0" err="1"/>
            <a:t>relevan</a:t>
          </a:r>
          <a:r>
            <a:rPr lang="en-US" sz="1400" kern="1200" dirty="0"/>
            <a:t> </a:t>
          </a:r>
          <a:r>
            <a:rPr lang="en-US" sz="1400" kern="1200" dirty="0" err="1"/>
            <a:t>dalam</a:t>
          </a:r>
          <a:r>
            <a:rPr lang="en-US" sz="1400" kern="1200" dirty="0"/>
            <a:t> </a:t>
          </a:r>
          <a:r>
            <a:rPr lang="en-US" sz="1400" kern="1200" dirty="0" err="1"/>
            <a:t>mempelajari</a:t>
          </a:r>
          <a:r>
            <a:rPr lang="en-US" sz="1400" kern="1200" dirty="0"/>
            <a:t> area </a:t>
          </a:r>
          <a:r>
            <a:rPr lang="en-US" sz="1400" kern="1200" dirty="0" err="1"/>
            <a:t>ilmu</a:t>
          </a:r>
          <a:r>
            <a:rPr lang="en-US" sz="1400" kern="1200" dirty="0"/>
            <a:t> </a:t>
          </a:r>
          <a:r>
            <a:rPr lang="en-US" sz="1400" kern="1200" dirty="0" err="1"/>
            <a:t>komputer</a:t>
          </a:r>
          <a:r>
            <a:rPr lang="en-US" sz="1400" kern="1200" dirty="0"/>
            <a:t>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meningkatkan</a:t>
          </a:r>
          <a:r>
            <a:rPr lang="en-US" sz="1400" kern="1200" dirty="0"/>
            <a:t> </a:t>
          </a:r>
          <a:r>
            <a:rPr lang="en-US" sz="1400" kern="1200" dirty="0" err="1"/>
            <a:t>produktifitas</a:t>
          </a:r>
          <a:r>
            <a:rPr lang="en-US" sz="1400" kern="1200" dirty="0"/>
            <a:t>.</a:t>
          </a:r>
        </a:p>
      </dsp:txBody>
      <dsp:txXfrm>
        <a:off x="26044" y="3044494"/>
        <a:ext cx="7929862" cy="481431"/>
      </dsp:txXfrm>
    </dsp:sp>
    <dsp:sp modelId="{CA8837C3-9CB3-426D-8876-2E8045BB5E36}">
      <dsp:nvSpPr>
        <dsp:cNvPr id="0" name=""/>
        <dsp:cNvSpPr/>
      </dsp:nvSpPr>
      <dsp:spPr>
        <a:xfrm>
          <a:off x="0" y="3621090"/>
          <a:ext cx="7981950" cy="533519"/>
        </a:xfrm>
        <a:prstGeom prst="roundRect">
          <a:avLst/>
        </a:prstGeom>
        <a:gradFill rotWithShape="0">
          <a:gsLst>
            <a:gs pos="0">
              <a:schemeClr val="accent5">
                <a:hueOff val="5758762"/>
                <a:satOff val="8125"/>
                <a:lumOff val="-1008"/>
                <a:alphaOff val="0"/>
                <a:shade val="51000"/>
                <a:satMod val="130000"/>
              </a:schemeClr>
            </a:gs>
            <a:gs pos="80000">
              <a:schemeClr val="accent5">
                <a:hueOff val="5758762"/>
                <a:satOff val="8125"/>
                <a:lumOff val="-1008"/>
                <a:alphaOff val="0"/>
                <a:shade val="93000"/>
                <a:satMod val="130000"/>
              </a:schemeClr>
            </a:gs>
            <a:gs pos="100000">
              <a:schemeClr val="accent5">
                <a:hueOff val="5758762"/>
                <a:satOff val="8125"/>
                <a:lumOff val="-100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Mampu</a:t>
          </a:r>
          <a:r>
            <a:rPr lang="en-US" sz="1400" kern="1200" dirty="0"/>
            <a:t> </a:t>
          </a:r>
          <a:r>
            <a:rPr lang="en-US" sz="1400" kern="1200" dirty="0" err="1"/>
            <a:t>menunjukkan</a:t>
          </a:r>
          <a:r>
            <a:rPr lang="en-US" sz="1400" kern="1200" dirty="0"/>
            <a:t> </a:t>
          </a:r>
          <a:r>
            <a:rPr lang="en-US" sz="1400" kern="1200" dirty="0" err="1"/>
            <a:t>keterampilan</a:t>
          </a:r>
          <a:r>
            <a:rPr lang="en-US" sz="1400" kern="1200" dirty="0"/>
            <a:t> yang </a:t>
          </a:r>
          <a:r>
            <a:rPr lang="en-US" sz="1400" kern="1200" dirty="0" err="1"/>
            <a:t>terkait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</a:t>
          </a:r>
          <a:r>
            <a:rPr lang="en-US" sz="1400" kern="1200" dirty="0" err="1"/>
            <a:t>pengembangan</a:t>
          </a:r>
          <a:r>
            <a:rPr lang="en-US" sz="1400" kern="1200" dirty="0"/>
            <a:t> dan </a:t>
          </a:r>
          <a:r>
            <a:rPr lang="en-US" sz="1400" kern="1200" dirty="0" err="1"/>
            <a:t>penerapan</a:t>
          </a:r>
          <a:r>
            <a:rPr lang="en-US" sz="1400" kern="1200" dirty="0"/>
            <a:t> </a:t>
          </a:r>
          <a:r>
            <a:rPr lang="en-US" sz="1400" kern="1200" dirty="0" err="1"/>
            <a:t>konsep-konsep</a:t>
          </a:r>
          <a:r>
            <a:rPr lang="en-US" sz="1400" kern="1200" dirty="0"/>
            <a:t> </a:t>
          </a:r>
          <a:r>
            <a:rPr lang="en-US" sz="1400" kern="1200" dirty="0" err="1"/>
            <a:t>informatik</a:t>
          </a:r>
          <a:r>
            <a:rPr lang="en-US" sz="1400" kern="1200" dirty="0"/>
            <a:t>.</a:t>
          </a:r>
        </a:p>
      </dsp:txBody>
      <dsp:txXfrm>
        <a:off x="26044" y="3647134"/>
        <a:ext cx="7929862" cy="481431"/>
      </dsp:txXfrm>
    </dsp:sp>
    <dsp:sp modelId="{5AC88A04-8CBE-438F-A2AE-17147462A04B}">
      <dsp:nvSpPr>
        <dsp:cNvPr id="0" name=""/>
        <dsp:cNvSpPr/>
      </dsp:nvSpPr>
      <dsp:spPr>
        <a:xfrm>
          <a:off x="0" y="4223729"/>
          <a:ext cx="7981950" cy="533519"/>
        </a:xfrm>
        <a:prstGeom prst="roundRect">
          <a:avLst/>
        </a:prstGeom>
        <a:gradFill rotWithShape="0">
          <a:gsLst>
            <a:gs pos="0">
              <a:schemeClr val="accent5">
                <a:hueOff val="6718555"/>
                <a:satOff val="9479"/>
                <a:lumOff val="-1176"/>
                <a:alphaOff val="0"/>
                <a:shade val="51000"/>
                <a:satMod val="130000"/>
              </a:schemeClr>
            </a:gs>
            <a:gs pos="80000">
              <a:schemeClr val="accent5">
                <a:hueOff val="6718555"/>
                <a:satOff val="9479"/>
                <a:lumOff val="-1176"/>
                <a:alphaOff val="0"/>
                <a:shade val="93000"/>
                <a:satMod val="130000"/>
              </a:schemeClr>
            </a:gs>
            <a:gs pos="100000">
              <a:schemeClr val="accent5">
                <a:hueOff val="6718555"/>
                <a:satOff val="9479"/>
                <a:lumOff val="-11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Mampu</a:t>
          </a:r>
          <a:r>
            <a:rPr lang="en-US" sz="1400" kern="1200" dirty="0"/>
            <a:t> </a:t>
          </a:r>
          <a:r>
            <a:rPr lang="en-US" sz="1400" kern="1200" dirty="0" err="1"/>
            <a:t>bekerja</a:t>
          </a:r>
          <a:r>
            <a:rPr lang="en-US" sz="1400" kern="1200" dirty="0"/>
            <a:t> </a:t>
          </a:r>
          <a:r>
            <a:rPr lang="en-US" sz="1400" kern="1200" dirty="0" err="1"/>
            <a:t>sama</a:t>
          </a:r>
          <a:r>
            <a:rPr lang="en-US" sz="1400" kern="1200" dirty="0"/>
            <a:t> </a:t>
          </a:r>
          <a:r>
            <a:rPr lang="en-US" sz="1400" kern="1200" dirty="0" err="1"/>
            <a:t>secara</a:t>
          </a:r>
          <a:r>
            <a:rPr lang="en-US" sz="1400" kern="1200" dirty="0"/>
            <a:t> </a:t>
          </a:r>
          <a:r>
            <a:rPr lang="en-US" sz="1400" b="1" kern="1200" dirty="0" err="1">
              <a:solidFill>
                <a:srgbClr val="92D050"/>
              </a:solidFill>
            </a:rPr>
            <a:t>multidisiplin</a:t>
          </a:r>
          <a:r>
            <a:rPr lang="en-US" sz="1400" kern="1200" dirty="0"/>
            <a:t> </a:t>
          </a:r>
          <a:r>
            <a:rPr lang="en-US" sz="1400" kern="1200" dirty="0" err="1"/>
            <a:t>dalam</a:t>
          </a:r>
          <a:r>
            <a:rPr lang="en-US" sz="1400" kern="1200" dirty="0"/>
            <a:t> </a:t>
          </a:r>
          <a:r>
            <a:rPr lang="en-US" sz="1400" kern="1200" dirty="0" err="1"/>
            <a:t>menyelesaikan</a:t>
          </a:r>
          <a:r>
            <a:rPr lang="en-US" sz="1400" kern="1200" dirty="0"/>
            <a:t> </a:t>
          </a:r>
          <a:r>
            <a:rPr lang="en-US" sz="1400" kern="1200" dirty="0" err="1"/>
            <a:t>berbagai</a:t>
          </a:r>
          <a:r>
            <a:rPr lang="en-US" sz="1400" kern="1200" dirty="0"/>
            <a:t> </a:t>
          </a:r>
          <a:r>
            <a:rPr lang="en-US" sz="1400" kern="1200" dirty="0" err="1"/>
            <a:t>konteks</a:t>
          </a:r>
          <a:r>
            <a:rPr lang="en-US" sz="1400" kern="1200" dirty="0"/>
            <a:t> </a:t>
          </a:r>
          <a:r>
            <a:rPr lang="en-US" sz="1400" kern="1200" dirty="0" err="1"/>
            <a:t>permasalahan</a:t>
          </a:r>
          <a:r>
            <a:rPr lang="en-US" sz="1400" kern="1200" dirty="0"/>
            <a:t>.</a:t>
          </a:r>
        </a:p>
      </dsp:txBody>
      <dsp:txXfrm>
        <a:off x="26044" y="4249773"/>
        <a:ext cx="7929862" cy="481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E9A37-F8A6-437D-88F9-D3D74867093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5E9C-3545-47B7-9ED9-EE0F67C60B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/>
              <a:t>specialized in database technology, intelligence system, networking or multimedia and game development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4AAD2-DBE5-43E1-8C96-3E51829E9B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9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5E9C-3545-47B7-9ED9-EE0F67C60B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6.png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7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7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6.png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8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8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990606" y="1906431"/>
            <a:ext cx="7326207" cy="3250162"/>
            <a:chOff x="-1402610" y="1521706"/>
            <a:chExt cx="9452138" cy="419329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/>
            <a:srcRect l="71100"/>
            <a:stretch>
              <a:fillRect/>
            </a:stretch>
          </p:blipFill>
          <p:spPr bwMode="auto">
            <a:xfrm>
              <a:off x="2544057" y="1521706"/>
              <a:ext cx="5505471" cy="4193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02610" y="1521707"/>
              <a:ext cx="6709278" cy="41932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83592"/>
            <a:ext cx="7000900" cy="1607354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90953"/>
            <a:ext cx="7000900" cy="1008057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39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8382000" y="108966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0" y="191262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0" y="273558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0" y="355854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0" y="438150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3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5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67759" y="190500"/>
            <a:ext cx="387793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82625" indent="-1588">
              <a:buNone/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25"/>
            <a:ext cx="7772400" cy="1135063"/>
          </a:xfrm>
        </p:spPr>
        <p:txBody>
          <a:bodyPr anchor="t"/>
          <a:lstStyle>
            <a:lvl1pPr algn="r">
              <a:defRPr sz="3800" b="0" cap="small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517526"/>
            <a:ext cx="7772400" cy="3019425"/>
          </a:xfrm>
        </p:spPr>
        <p:txBody>
          <a:bodyPr anchor="b">
            <a:normAutofit/>
          </a:bodyPr>
          <a:lstStyle>
            <a:lvl1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914400" indent="-573088">
              <a:buNone/>
              <a:defRPr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25"/>
            <a:ext cx="7772400" cy="1135063"/>
          </a:xfrm>
        </p:spPr>
        <p:txBody>
          <a:bodyPr anchor="t"/>
          <a:lstStyle>
            <a:lvl1pPr algn="r">
              <a:defRPr sz="3800" b="0" cap="small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517526"/>
            <a:ext cx="7772400" cy="3019425"/>
          </a:xfrm>
        </p:spPr>
        <p:txBody>
          <a:bodyPr anchor="b">
            <a:normAutofit/>
          </a:bodyPr>
          <a:lstStyle>
            <a:lvl1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914400" indent="-573088">
              <a:buNone/>
              <a:defRPr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8305800" cy="4131324"/>
          </a:xfrm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>
              <a:spcBef>
                <a:spcPts val="0"/>
              </a:spcBef>
              <a:defRPr sz="2400">
                <a:solidFill>
                  <a:srgbClr val="C00000"/>
                </a:solidFill>
                <a:effectLst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defRPr sz="18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chemeClr val="bg1">
              <a:alpha val="23137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/>
          <p:nvPr/>
        </p:nvGrpSpPr>
        <p:grpSpPr>
          <a:xfrm>
            <a:off x="11019" y="1"/>
            <a:ext cx="827183" cy="692155"/>
            <a:chOff x="11017" y="0"/>
            <a:chExt cx="827183" cy="692155"/>
          </a:xfrm>
        </p:grpSpPr>
        <p:sp>
          <p:nvSpPr>
            <p:cNvPr id="10" name="Rectangle 9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  <p:sp>
        <p:nvSpPr>
          <p:cNvPr id="11" name="Freeform 10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"/>
          <p:cNvGrpSpPr/>
          <p:nvPr/>
        </p:nvGrpSpPr>
        <p:grpSpPr>
          <a:xfrm>
            <a:off x="11019" y="1"/>
            <a:ext cx="827183" cy="692155"/>
            <a:chOff x="11017" y="0"/>
            <a:chExt cx="827183" cy="69215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8305800" cy="4131324"/>
          </a:xfrm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>
              <a:spcBef>
                <a:spcPts val="0"/>
              </a:spcBef>
              <a:defRPr sz="2400">
                <a:solidFill>
                  <a:srgbClr val="C00000"/>
                </a:solidFill>
                <a:effectLst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defRPr sz="18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rgbClr val="006600">
              <a:alpha val="23137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2" y="1"/>
            <a:ext cx="2743199" cy="4131324"/>
          </a:xfrm>
          <a:solidFill>
            <a:srgbClr val="006600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2pPr>
            <a:lvl3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bg1"/>
                </a:solidFill>
                <a:effectLst/>
              </a:defRPr>
            </a:lvl3pPr>
            <a:lvl4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4pPr>
            <a:lvl5pPr marL="231775" indent="-231775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5562600" cy="4131324"/>
          </a:xfrm>
          <a:solidFill>
            <a:schemeClr val="bg1"/>
          </a:solidFill>
        </p:spPr>
        <p:txBody>
          <a:bodyPr>
            <a:normAutofit/>
          </a:bodyPr>
          <a:lstStyle>
            <a:lvl1pPr algn="r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 algn="r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342900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613" indent="-285750" algn="r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rgbClr val="006600">
              <a:alpha val="23137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11019" y="1"/>
            <a:ext cx="827183" cy="692155"/>
            <a:chOff x="11017" y="0"/>
            <a:chExt cx="827183" cy="69215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  <p:sp>
        <p:nvSpPr>
          <p:cNvPr id="14" name="Freeform 13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4"/>
          <p:cNvGrpSpPr/>
          <p:nvPr/>
        </p:nvGrpSpPr>
        <p:grpSpPr>
          <a:xfrm>
            <a:off x="11019" y="1"/>
            <a:ext cx="827183" cy="692155"/>
            <a:chOff x="11017" y="0"/>
            <a:chExt cx="827183" cy="69215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2" y="1"/>
            <a:ext cx="2743199" cy="4131324"/>
          </a:xfrm>
          <a:solidFill>
            <a:srgbClr val="006600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2pPr>
            <a:lvl3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bg1"/>
                </a:solidFill>
                <a:effectLst/>
              </a:defRPr>
            </a:lvl3pPr>
            <a:lvl4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4pPr>
            <a:lvl5pPr marL="231775" indent="-231775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5562600" cy="4131324"/>
          </a:xfrm>
          <a:solidFill>
            <a:schemeClr val="bg1"/>
          </a:solidFill>
        </p:spPr>
        <p:txBody>
          <a:bodyPr>
            <a:normAutofit/>
          </a:bodyPr>
          <a:lstStyle>
            <a:lvl1pPr algn="r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 algn="r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342900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613" indent="-285750" algn="r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rgbClr val="006600">
              <a:alpha val="23137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11019" y="1"/>
            <a:ext cx="827183" cy="692155"/>
            <a:chOff x="11017" y="0"/>
            <a:chExt cx="827183" cy="69215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838200" y="692156"/>
            <a:ext cx="5562600" cy="3444670"/>
          </a:xfrm>
          <a:custGeom>
            <a:avLst/>
            <a:gdLst>
              <a:gd name="connsiteX0" fmla="*/ 0 w 5562600"/>
              <a:gd name="connsiteY0" fmla="*/ 0 h 3444670"/>
              <a:gd name="connsiteX1" fmla="*/ 5562600 w 5562600"/>
              <a:gd name="connsiteY1" fmla="*/ 0 h 3444670"/>
              <a:gd name="connsiteX2" fmla="*/ 5562600 w 5562600"/>
              <a:gd name="connsiteY2" fmla="*/ 3444670 h 3444670"/>
              <a:gd name="connsiteX3" fmla="*/ 0 w 5562600"/>
              <a:gd name="connsiteY3" fmla="*/ 3444670 h 3444670"/>
              <a:gd name="connsiteX4" fmla="*/ 0 w 5562600"/>
              <a:gd name="connsiteY4" fmla="*/ 0 h 344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3444670">
                <a:moveTo>
                  <a:pt x="0" y="0"/>
                </a:moveTo>
                <a:lnTo>
                  <a:pt x="5562600" y="0"/>
                </a:lnTo>
                <a:lnTo>
                  <a:pt x="5562600" y="3444670"/>
                </a:lnTo>
                <a:lnTo>
                  <a:pt x="0" y="34446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342900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613" indent="-285750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5" name="Freeform 14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9"/>
          <p:cNvGrpSpPr/>
          <p:nvPr/>
        </p:nvGrpSpPr>
        <p:grpSpPr>
          <a:xfrm>
            <a:off x="11019" y="1"/>
            <a:ext cx="827183" cy="692155"/>
            <a:chOff x="11017" y="0"/>
            <a:chExt cx="827183" cy="69215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2" y="1"/>
            <a:ext cx="2743199" cy="413132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2pPr>
            <a:lvl3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defRPr>
            </a:lvl3pPr>
            <a:lvl4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4pPr>
            <a:lvl5pPr marL="231775" indent="-231775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5502"/>
            <a:ext cx="5562600" cy="4105552"/>
          </a:xfrm>
          <a:solidFill>
            <a:schemeClr val="bg1"/>
          </a:solidFill>
        </p:spPr>
        <p:txBody>
          <a:bodyPr>
            <a:normAutofit/>
          </a:bodyPr>
          <a:lstStyle>
            <a:lvl1pPr algn="r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 algn="r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342900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613" indent="-285750" algn="r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11019" y="1"/>
            <a:ext cx="827183" cy="692155"/>
            <a:chOff x="11017" y="0"/>
            <a:chExt cx="827183" cy="69215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838200" y="892222"/>
            <a:ext cx="5562600" cy="3218832"/>
          </a:xfrm>
          <a:custGeom>
            <a:avLst/>
            <a:gdLst>
              <a:gd name="connsiteX0" fmla="*/ 0 w 5562600"/>
              <a:gd name="connsiteY0" fmla="*/ 0 h 3444670"/>
              <a:gd name="connsiteX1" fmla="*/ 5562600 w 5562600"/>
              <a:gd name="connsiteY1" fmla="*/ 0 h 3444670"/>
              <a:gd name="connsiteX2" fmla="*/ 5562600 w 5562600"/>
              <a:gd name="connsiteY2" fmla="*/ 3444670 h 3444670"/>
              <a:gd name="connsiteX3" fmla="*/ 0 w 5562600"/>
              <a:gd name="connsiteY3" fmla="*/ 3444670 h 3444670"/>
              <a:gd name="connsiteX4" fmla="*/ 0 w 5562600"/>
              <a:gd name="connsiteY4" fmla="*/ 0 h 344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3444670">
                <a:moveTo>
                  <a:pt x="0" y="0"/>
                </a:moveTo>
                <a:lnTo>
                  <a:pt x="5562600" y="0"/>
                </a:lnTo>
                <a:lnTo>
                  <a:pt x="5562600" y="3444670"/>
                </a:lnTo>
                <a:lnTo>
                  <a:pt x="0" y="34446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342900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613" indent="-285750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5" name="Freeform 14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9"/>
          <p:cNvGrpSpPr/>
          <p:nvPr/>
        </p:nvGrpSpPr>
        <p:grpSpPr>
          <a:xfrm>
            <a:off x="11019" y="1"/>
            <a:ext cx="827183" cy="692155"/>
            <a:chOff x="11017" y="0"/>
            <a:chExt cx="827183" cy="69215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2" y="1"/>
            <a:ext cx="2743199" cy="413132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2pPr>
            <a:lvl3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defRPr>
            </a:lvl3pPr>
            <a:lvl4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4pPr>
            <a:lvl5pPr marL="231775" indent="-231775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5502"/>
            <a:ext cx="5562600" cy="4105552"/>
          </a:xfrm>
          <a:noFill/>
        </p:spPr>
        <p:txBody>
          <a:bodyPr>
            <a:normAutofit/>
          </a:bodyPr>
          <a:lstStyle>
            <a:lvl1pPr algn="r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 algn="r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342900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613" indent="-285750" algn="r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838200" y="1222872"/>
            <a:ext cx="5562600" cy="2888182"/>
          </a:xfrm>
          <a:custGeom>
            <a:avLst/>
            <a:gdLst>
              <a:gd name="connsiteX0" fmla="*/ 0 w 5562600"/>
              <a:gd name="connsiteY0" fmla="*/ 0 h 3444670"/>
              <a:gd name="connsiteX1" fmla="*/ 5562600 w 5562600"/>
              <a:gd name="connsiteY1" fmla="*/ 0 h 3444670"/>
              <a:gd name="connsiteX2" fmla="*/ 5562600 w 5562600"/>
              <a:gd name="connsiteY2" fmla="*/ 3444670 h 3444670"/>
              <a:gd name="connsiteX3" fmla="*/ 0 w 5562600"/>
              <a:gd name="connsiteY3" fmla="*/ 3444670 h 3444670"/>
              <a:gd name="connsiteX4" fmla="*/ 0 w 5562600"/>
              <a:gd name="connsiteY4" fmla="*/ 0 h 344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3444670">
                <a:moveTo>
                  <a:pt x="0" y="0"/>
                </a:moveTo>
                <a:lnTo>
                  <a:pt x="5562600" y="0"/>
                </a:lnTo>
                <a:lnTo>
                  <a:pt x="5562600" y="3444670"/>
                </a:lnTo>
                <a:lnTo>
                  <a:pt x="0" y="34446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342900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613" indent="-285750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255923"/>
            <a:ext cx="8305800" cy="2855131"/>
          </a:xfrm>
          <a:noFill/>
        </p:spPr>
        <p:txBody>
          <a:bodyPr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1313" indent="-231775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573088" indent="-231775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231775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23938" indent="-231775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4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7300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9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8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4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4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255923"/>
            <a:ext cx="8305800" cy="2855131"/>
          </a:xfrm>
          <a:noFill/>
        </p:spPr>
        <p:txBody>
          <a:bodyPr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1313" indent="-231775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573088" indent="-231775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231775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23938" indent="-231775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9FFCD2-3F36-459E-9CD8-D9DFAAB1B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ctr">
              <a:defRPr sz="40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d-ID" cap="none"/>
              <a:t>Thank</a:t>
            </a:r>
            <a:r>
              <a:rPr lang="id-ID" cap="none">
                <a:latin typeface="Segoe UI Semibold" pitchFamily="34" charset="0"/>
              </a:rPr>
              <a:t>YOU</a:t>
            </a:r>
            <a:r>
              <a:rPr lang="id-ID" cap="none"/>
              <a:t>...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390" y="5423339"/>
            <a:ext cx="2133600" cy="1983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910" y="5423339"/>
            <a:ext cx="2133600" cy="1983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7EF9F40-9FC2-47B4-A012-C16B25D653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>
            <a:fillRect/>
          </a:stretch>
        </p:blipFill>
        <p:spPr>
          <a:xfrm>
            <a:off x="4" y="0"/>
            <a:ext cx="9136337" cy="5715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2" y="1765739"/>
            <a:ext cx="4162096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2" y="1765739"/>
            <a:ext cx="4162096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6" y="1765739"/>
            <a:ext cx="3610303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990607" y="1906431"/>
            <a:ext cx="7326207" cy="3250162"/>
            <a:chOff x="-1402610" y="1521706"/>
            <a:chExt cx="9452138" cy="419329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71100"/>
            <a:stretch>
              <a:fillRect/>
            </a:stretch>
          </p:blipFill>
          <p:spPr bwMode="auto">
            <a:xfrm>
              <a:off x="2544057" y="1521706"/>
              <a:ext cx="5505471" cy="4193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-1402610" y="1521707"/>
              <a:ext cx="6709278" cy="41932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83592"/>
            <a:ext cx="7000900" cy="1607354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90953"/>
            <a:ext cx="7000900" cy="1008057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39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31766" indent="-231766">
              <a:spcBef>
                <a:spcPts val="1154"/>
              </a:spcBef>
              <a:buFont typeface="Arial" pitchFamily="34" charset="0"/>
              <a:buChar char="•"/>
              <a:defRPr sz="2000" b="0"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  <a:lvl2pPr marL="461945" indent="-230179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1800" spc="30" baseline="0">
                <a:solidFill>
                  <a:srgbClr val="002060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738158" indent="-276214">
              <a:spcBef>
                <a:spcPts val="0"/>
              </a:spcBef>
              <a:defRPr sz="1400" spc="4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23897" indent="-276214">
              <a:spcBef>
                <a:spcPts val="0"/>
              </a:spcBef>
              <a:buFont typeface="Wingdings" pitchFamily="2" charset="2"/>
              <a:buChar char="ü"/>
              <a:defRPr sz="1800">
                <a:solidFill>
                  <a:srgbClr val="7030A0"/>
                </a:solidFill>
                <a:latin typeface="+mn-lt"/>
              </a:defRPr>
            </a:lvl4pPr>
            <a:lvl5pPr marL="1255663" indent="-276214">
              <a:spcBef>
                <a:spcPts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1831902" indent="-219066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0" indent="0">
              <a:spcBef>
                <a:spcPts val="1154"/>
              </a:spcBef>
              <a:buNone/>
              <a:defRPr sz="2400" b="1"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66" indent="-231766">
              <a:buFont typeface="Courier New" pitchFamily="49" charset="0"/>
              <a:buChar char="o"/>
              <a:defRPr sz="2400"/>
            </a:lvl2pPr>
            <a:lvl3pPr marL="461945" indent="-230179">
              <a:spcBef>
                <a:spcPts val="0"/>
              </a:spcBef>
              <a:defRPr sz="2400"/>
            </a:lvl3pPr>
            <a:lvl4pPr marL="804831" indent="-342886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569" indent="-285739">
              <a:spcBef>
                <a:spcPts val="0"/>
              </a:spcBef>
              <a:defRPr sz="2400"/>
            </a:lvl5pPr>
            <a:lvl6pPr marL="461945" indent="-230179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0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2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5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9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66" indent="-231766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61945" indent="-230179">
              <a:buFont typeface="Arial" pitchFamily="34" charset="0"/>
              <a:buChar char="•"/>
              <a:defRPr sz="16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2598" indent="-222242">
              <a:buFont typeface="Arial" pitchFamily="34" charset="0"/>
              <a:buChar char="•"/>
              <a:defRPr sz="1600" baseline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682598" indent="-222242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682598" indent="-222242">
              <a:buFont typeface="Arial" pitchFamily="34" charset="0"/>
              <a:buChar char="•"/>
              <a:defRPr sz="16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9381" indent="-179381" algn="r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800">
                <a:solidFill>
                  <a:srgbClr val="0070C0"/>
                </a:solidFill>
              </a:defRPr>
            </a:lvl2pPr>
            <a:lvl3pPr marL="357174" indent="-179381" algn="r">
              <a:buFont typeface="Arial" pitchFamily="34" charset="0"/>
              <a:buNone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2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3767768" y="5297488"/>
            <a:ext cx="5166912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Oval 13"/>
          <p:cNvSpPr/>
          <p:nvPr/>
        </p:nvSpPr>
        <p:spPr>
          <a:xfrm>
            <a:off x="3227942" y="5336585"/>
            <a:ext cx="230206" cy="2335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5698" y="5336585"/>
            <a:ext cx="230206" cy="2335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61211" y="5336585"/>
            <a:ext cx="230206" cy="233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38968" y="5336585"/>
            <a:ext cx="230206" cy="233528"/>
          </a:xfrm>
          <a:prstGeom prst="ellipse">
            <a:avLst/>
          </a:prstGeom>
          <a:solidFill>
            <a:schemeClr val="bg1"/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83454" y="5336585"/>
            <a:ext cx="230206" cy="2335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0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2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5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9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66" indent="-231766">
              <a:buFont typeface="Arial" pitchFamily="34" charset="0"/>
              <a:buNone/>
              <a:defRPr sz="1400" b="0">
                <a:latin typeface="Consolas" pitchFamily="49" charset="0"/>
                <a:ea typeface="Tahoma" pitchFamily="34" charset="0"/>
                <a:cs typeface="Consolas" pitchFamily="49" charset="0"/>
              </a:defRPr>
            </a:lvl1pPr>
            <a:lvl2pPr marL="461945" indent="-230179">
              <a:buFont typeface="Arial" pitchFamily="34" charset="0"/>
              <a:buNone/>
              <a:defRPr sz="1400" b="0">
                <a:solidFill>
                  <a:srgbClr val="0070C0"/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2pPr>
            <a:lvl3pPr marL="682598" indent="-222242">
              <a:buFont typeface="Arial" pitchFamily="34" charset="0"/>
              <a:buNone/>
              <a:defRPr sz="1400" b="0" baseline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3pPr>
            <a:lvl4pPr marL="682598" indent="-222242">
              <a:buFont typeface="Arial" pitchFamily="34" charset="0"/>
              <a:buNone/>
              <a:defRPr sz="1400" b="0">
                <a:solidFill>
                  <a:srgbClr val="00B050"/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4pPr>
            <a:lvl5pPr marL="682598" indent="-222242">
              <a:buFont typeface="Arial" pitchFamily="34" charset="0"/>
              <a:buNone/>
              <a:defRPr sz="1400" b="0">
                <a:solidFill>
                  <a:srgbClr val="FF0000"/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9381" indent="-179381" algn="r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800">
                <a:solidFill>
                  <a:srgbClr val="0070C0"/>
                </a:solidFill>
              </a:defRPr>
            </a:lvl2pPr>
            <a:lvl3pPr marL="357174" indent="-179381" algn="r">
              <a:buFont typeface="Arial" pitchFamily="34" charset="0"/>
              <a:buNone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2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3756752" y="5297488"/>
            <a:ext cx="5188944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8" name="Oval 27"/>
          <p:cNvSpPr/>
          <p:nvPr/>
        </p:nvSpPr>
        <p:spPr>
          <a:xfrm>
            <a:off x="3227942" y="5336585"/>
            <a:ext cx="230206" cy="2335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05698" y="5336585"/>
            <a:ext cx="230206" cy="2335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1211" y="5336585"/>
            <a:ext cx="230206" cy="233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38968" y="5336585"/>
            <a:ext cx="230206" cy="233528"/>
          </a:xfrm>
          <a:prstGeom prst="ellipse">
            <a:avLst/>
          </a:prstGeom>
          <a:solidFill>
            <a:schemeClr val="bg1"/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83454" y="5336585"/>
            <a:ext cx="230206" cy="2335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858445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4858446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6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23" indent="-219066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02" indent="-219066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892" indent="-219066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4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4pPr marL="1085807" indent="-219066">
              <a:defRPr sz="1600">
                <a:latin typeface="Segoe UI Light" pitchFamily="34" charset="0"/>
              </a:defRPr>
            </a:lvl4pPr>
            <a:lvl5pPr marL="1315986" indent="-219066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4516931" y="5336585"/>
            <a:ext cx="230206" cy="2335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94687" y="5336585"/>
            <a:ext cx="230206" cy="2335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50200" y="5336585"/>
            <a:ext cx="230206" cy="233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27957" y="5336585"/>
            <a:ext cx="230206" cy="233528"/>
          </a:xfrm>
          <a:prstGeom prst="ellipse">
            <a:avLst/>
          </a:prstGeom>
          <a:solidFill>
            <a:schemeClr val="bg1"/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72443" y="5336585"/>
            <a:ext cx="230206" cy="2335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800000" flipV="1">
            <a:off x="4858446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6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23" indent="-219066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02" indent="-219066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892" indent="-219066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reeform 7"/>
          <p:cNvSpPr/>
          <p:nvPr/>
        </p:nvSpPr>
        <p:spPr>
          <a:xfrm>
            <a:off x="4858445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4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07" indent="-219066">
              <a:defRPr sz="1600">
                <a:latin typeface="Segoe UI Light" pitchFamily="34" charset="0"/>
              </a:defRPr>
            </a:lvl4pPr>
            <a:lvl5pPr marL="1315986" indent="-219066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4494897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72653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28166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05923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50409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8B66D1D-B584-4DFE-824A-9D94E5B8F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9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4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3238501"/>
            <a:ext cx="7772400" cy="180722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838200" y="2286000"/>
            <a:ext cx="7772400" cy="952500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84374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>
            <a:fillRect/>
          </a:stretch>
        </p:blipFill>
        <p:spPr>
          <a:xfrm>
            <a:off x="9" y="0"/>
            <a:ext cx="9136337" cy="5715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3" y="3314700"/>
            <a:ext cx="4162096" cy="1752600"/>
          </a:xfrm>
        </p:spPr>
        <p:txBody>
          <a:bodyPr anchor="t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9155" y="1693863"/>
            <a:ext cx="5018087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3" y="1765742"/>
            <a:ext cx="4162096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61" y="1765742"/>
            <a:ext cx="3610303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7300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9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255926"/>
            <a:ext cx="8305800" cy="2855131"/>
          </a:xfrm>
          <a:noFill/>
        </p:spPr>
        <p:txBody>
          <a:bodyPr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1299" indent="-231766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573065" indent="-231766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31" indent="-231766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23897" indent="-231766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02" indent="-219066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66" indent="-231766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45" indent="-230179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31" indent="-342886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569" indent="-285739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02" indent="-219066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ic Leve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800" y="190500"/>
            <a:ext cx="6019800" cy="762000"/>
          </a:xfrm>
        </p:spPr>
        <p:txBody>
          <a:bodyPr anchor="b">
            <a:noAutofit/>
          </a:bodyPr>
          <a:lstStyle>
            <a:lvl1pPr marL="0" indent="0" algn="r">
              <a:spcBef>
                <a:spcPts val="600"/>
              </a:spcBef>
              <a:spcAft>
                <a:spcPts val="600"/>
              </a:spcAft>
              <a:buNone/>
              <a:defRPr sz="2800" baseline="0">
                <a:solidFill>
                  <a:schemeClr val="accent6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Level 4 Topic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104900"/>
            <a:ext cx="7391400" cy="39751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28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3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3238501"/>
            <a:ext cx="7772400" cy="180722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838200" y="2286000"/>
            <a:ext cx="7772400" cy="952500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ic Leve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609600" y="5270500"/>
            <a:ext cx="85344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5302250"/>
            <a:ext cx="23622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734" y="508000"/>
            <a:ext cx="8063871" cy="1143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800" baseline="0">
                <a:solidFill>
                  <a:schemeClr val="accent1">
                    <a:lumMod val="75000"/>
                  </a:schemeClr>
                </a:solidFill>
                <a:latin typeface="Rockwell" pitchFamily="18" charset="0"/>
                <a:cs typeface="Times New Roman" pitchFamily="18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Level 3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7000"/>
            <a:ext cx="23622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714500"/>
            <a:ext cx="85344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1778000"/>
            <a:ext cx="8153400" cy="336550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  <a:latin typeface="Rockwell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476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ic Leve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609600" y="5270500"/>
            <a:ext cx="8534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5302250"/>
            <a:ext cx="2362200" cy="285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734" y="412750"/>
            <a:ext cx="8063871" cy="123825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800" baseline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  <a:cs typeface="Times New Roman" pitchFamily="18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Level 5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7000"/>
            <a:ext cx="2362200" cy="285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778000"/>
            <a:ext cx="8153400" cy="3302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651000"/>
            <a:ext cx="8534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217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/>
          <a:p>
            <a:pPr>
              <a:defRPr/>
            </a:pPr>
            <a:fld id="{5AE0A0A5-9685-4EE5-A5F1-328422C7F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28800" y="3238500"/>
            <a:ext cx="7162800" cy="14605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0" indent="0" algn="ctr">
              <a:buNone/>
              <a:defRPr sz="8000" b="1" baseline="0">
                <a:solidFill>
                  <a:schemeClr val="bg1"/>
                </a:solidFill>
                <a:latin typeface="Edwardian Script ITC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n-ea"/>
                <a:cs typeface="+mn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778000"/>
            <a:ext cx="3505200" cy="332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778000"/>
            <a:ext cx="3505200" cy="332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D2ECC163-E42D-4AA5-8C16-88D9548B439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5200" y="762000"/>
            <a:ext cx="5638800" cy="952500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>
            <a:lvl1pPr>
              <a:defRPr/>
            </a:lvl1pPr>
          </a:lstStyle>
          <a:p>
            <a:pPr marL="0" marR="0" lvl="0" indent="0" algn="r" defTabSz="914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&lt;&lt;Title&gt;&gt;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28"/>
            <a:ext cx="7772400" cy="1135063"/>
          </a:xfrm>
        </p:spPr>
        <p:txBody>
          <a:bodyPr anchor="t">
            <a:normAutofit/>
          </a:bodyPr>
          <a:lstStyle>
            <a:lvl1pPr algn="r">
              <a:defRPr sz="6600" b="0" cap="none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517530"/>
            <a:ext cx="7772400" cy="3019426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3065" indent="-231766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17529"/>
            <a:ext cx="7772400" cy="1135063"/>
          </a:xfrm>
        </p:spPr>
        <p:txBody>
          <a:bodyPr anchor="t">
            <a:normAutofit/>
          </a:bodyPr>
          <a:lstStyle>
            <a:lvl1pPr algn="ctr">
              <a:defRPr sz="2400" b="0" cap="none" baseline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1819275"/>
            <a:ext cx="7772400" cy="3019426"/>
          </a:xfrm>
        </p:spPr>
        <p:txBody>
          <a:bodyPr anchor="t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3065" indent="-231766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KESIMPU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r">
              <a:defRPr sz="4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latin typeface="Gill Sans MT Condensed" pitchFamily="34" charset="0"/>
              </a:defRPr>
            </a:lvl1pPr>
            <a:lvl2pPr marL="461945" indent="-230179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2pPr>
            <a:lvl3pPr marL="679423" indent="-219066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3pPr>
            <a:lvl4pPr marL="909602" indent="-219066" defTabSz="914364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4pPr>
            <a:lvl5pPr marL="1150892" indent="-236529">
              <a:buFont typeface="Arial" pitchFamily="34" charset="0"/>
              <a:buChar char="•"/>
              <a:tabLst/>
              <a:defRPr sz="2400">
                <a:latin typeface="Gill Sans MT Condense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buNone/>
              <a:defRPr sz="1800">
                <a:solidFill>
                  <a:schemeClr val="bg2">
                    <a:lumMod val="25000"/>
                  </a:schemeClr>
                </a:solidFill>
                <a:latin typeface="Gill Sans MT Condensed" pitchFamily="34" charset="0"/>
              </a:defRPr>
            </a:lvl1pPr>
            <a:lvl2pPr marL="231766" indent="-231766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 sz="1400">
                <a:solidFill>
                  <a:schemeClr val="accent6"/>
                </a:solidFill>
                <a:latin typeface="+mn-lt"/>
              </a:defRPr>
            </a:lvl2pPr>
            <a:lvl3pPr marL="396859" indent="-165093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3pPr>
            <a:lvl4pPr marL="677836" indent="-219066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919126" indent="-236529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56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AD4D7CAA-5E23-4B5D-A022-42FDC836875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68B66D1D-B584-4DFE-824A-9D94E5B8F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933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838201" y="2095500"/>
            <a:ext cx="3886200" cy="3175000"/>
          </a:xfrm>
        </p:spPr>
        <p:txBody>
          <a:bodyPr anchor="t"/>
          <a:lstStyle>
            <a:lvl1pPr marL="231775" indent="-231775">
              <a:buFont typeface="+mj-lt"/>
              <a:buAutoNum type="arabicPeriod"/>
              <a:defRPr/>
            </a:lvl1pPr>
            <a:lvl2pPr marL="0" indent="0">
              <a:buFont typeface="Arial" pitchFamily="34" charset="0"/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231775" indent="-231775">
              <a:defRPr/>
            </a:lvl3pPr>
            <a:lvl4pPr marL="461963" indent="-230188">
              <a:buFont typeface="Courier New" pitchFamily="49" charset="0"/>
              <a:buChar char="o"/>
              <a:defRPr/>
            </a:lvl4pPr>
            <a:lvl5pPr marL="682625" indent="-220663"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4"/>
          </p:nvPr>
        </p:nvSpPr>
        <p:spPr>
          <a:xfrm>
            <a:off x="838200" y="1502833"/>
            <a:ext cx="3886200" cy="508000"/>
          </a:xfrm>
        </p:spPr>
        <p:txBody>
          <a:bodyPr anchor="ctr"/>
          <a:lstStyle>
            <a:lvl1pPr marL="231775" indent="-231775">
              <a:buFont typeface="+mj-lt"/>
              <a:buNone/>
              <a:defRPr b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01638" indent="-169863">
              <a:buFont typeface="Arial" pitchFamily="34" charset="0"/>
              <a:buChar char="•"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8305800" cy="4131324"/>
          </a:xfrm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>
              <a:spcBef>
                <a:spcPts val="0"/>
              </a:spcBef>
              <a:defRPr sz="2400">
                <a:solidFill>
                  <a:srgbClr val="C00000"/>
                </a:solidFill>
                <a:effectLst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defRPr sz="18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chemeClr val="bg1">
              <a:alpha val="23137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/>
          <p:nvPr/>
        </p:nvGrpSpPr>
        <p:grpSpPr>
          <a:xfrm>
            <a:off x="11023" y="3"/>
            <a:ext cx="827183" cy="692155"/>
            <a:chOff x="11017" y="0"/>
            <a:chExt cx="827183" cy="692155"/>
          </a:xfrm>
        </p:grpSpPr>
        <p:sp>
          <p:nvSpPr>
            <p:cNvPr id="10" name="Rectangle 9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  <p:sp>
        <p:nvSpPr>
          <p:cNvPr id="11" name="Freeform 10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1"/>
          <p:cNvGrpSpPr/>
          <p:nvPr/>
        </p:nvGrpSpPr>
        <p:grpSpPr>
          <a:xfrm>
            <a:off x="11023" y="3"/>
            <a:ext cx="827183" cy="692155"/>
            <a:chOff x="11017" y="0"/>
            <a:chExt cx="827183" cy="69215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SIMPU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 anchor="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 anchor="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247900"/>
            <a:ext cx="7829576" cy="3050398"/>
          </a:xfrm>
        </p:spPr>
        <p:txBody>
          <a:bodyPr anchor="t"/>
          <a:lstStyle>
            <a:lvl1pPr>
              <a:spcBef>
                <a:spcPts val="1154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7"/>
            <a:ext cx="2133600" cy="183868"/>
          </a:xfrm>
          <a:prstGeom prst="rect">
            <a:avLst/>
          </a:prstGeom>
        </p:spPr>
        <p:txBody>
          <a:bodyPr/>
          <a:lstStyle/>
          <a:p>
            <a:fld id="{D2ECC163-E42D-4AA5-8C16-88D9548B439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7"/>
            <a:ext cx="2133600" cy="183868"/>
          </a:xfrm>
          <a:prstGeom prst="rect">
            <a:avLst/>
          </a:prstGeom>
        </p:spPr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333500"/>
            <a:ext cx="7848600" cy="8382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67759" y="190500"/>
            <a:ext cx="387793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31747" indent="-231747">
              <a:spcBef>
                <a:spcPts val="1154"/>
              </a:spcBef>
              <a:buFont typeface="Arial" pitchFamily="34" charset="0"/>
              <a:buChar char="•"/>
              <a:defRPr sz="2000" b="0"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  <a:lvl2pPr marL="461907" indent="-230160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1800" spc="30" baseline="0">
                <a:solidFill>
                  <a:srgbClr val="002060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738099" indent="-276192">
              <a:spcBef>
                <a:spcPts val="0"/>
              </a:spcBef>
              <a:defRPr sz="1400" spc="4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23815" indent="-276192">
              <a:spcBef>
                <a:spcPts val="0"/>
              </a:spcBef>
              <a:buFont typeface="Wingdings" pitchFamily="2" charset="2"/>
              <a:buChar char="ü"/>
              <a:defRPr sz="1800">
                <a:solidFill>
                  <a:srgbClr val="7030A0"/>
                </a:solidFill>
                <a:latin typeface="+mn-lt"/>
              </a:defRPr>
            </a:lvl4pPr>
            <a:lvl5pPr marL="1255563" indent="-276192">
              <a:spcBef>
                <a:spcPts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1831754" indent="-219049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AD3B4D2-0322-4EDD-9037-E6603A4AD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47" indent="-231747">
              <a:buFont typeface="Courier New" pitchFamily="49" charset="0"/>
              <a:buChar char="o"/>
              <a:defRPr sz="2400"/>
            </a:lvl2pPr>
            <a:lvl3pPr marL="461907" indent="-230160">
              <a:spcBef>
                <a:spcPts val="0"/>
              </a:spcBef>
              <a:defRPr sz="2400"/>
            </a:lvl3pPr>
            <a:lvl4pPr marL="804767" indent="-342858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481" indent="-285716">
              <a:spcBef>
                <a:spcPts val="0"/>
              </a:spcBef>
              <a:defRPr sz="2400"/>
            </a:lvl5pPr>
            <a:lvl6pPr marL="461907" indent="-230160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2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3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6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9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47" indent="-231747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61907" indent="-230160">
              <a:buFont typeface="Arial" pitchFamily="34" charset="0"/>
              <a:buChar char="•"/>
              <a:defRPr sz="16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2544" indent="-222224">
              <a:buFont typeface="Arial" pitchFamily="34" charset="0"/>
              <a:buChar char="•"/>
              <a:defRPr sz="1600" baseline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682544" indent="-222224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682544" indent="-222224">
              <a:buFont typeface="Arial" pitchFamily="34" charset="0"/>
              <a:buChar char="•"/>
              <a:defRPr sz="16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6192" indent="-176192" algn="l">
              <a:buFont typeface="Arial" pitchFamily="34" charset="0"/>
              <a:buChar char="•"/>
              <a:defRPr sz="1400">
                <a:latin typeface="Arial" pitchFamily="34" charset="0"/>
                <a:cs typeface="Arial" pitchFamily="34" charset="0"/>
              </a:defRPr>
            </a:lvl1pPr>
            <a:lvl2pPr marL="341271" indent="-176192" algn="l">
              <a:buFont typeface="Arial" pitchFamily="34" charset="0"/>
              <a:buChar char="•"/>
              <a:defRPr sz="1800">
                <a:solidFill>
                  <a:srgbClr val="0070C0"/>
                </a:solidFill>
              </a:defRPr>
            </a:lvl2pPr>
            <a:lvl3pPr marL="517462" indent="-176192" algn="l">
              <a:buFont typeface="Arial" pitchFamily="34" charset="0"/>
              <a:buChar char="•"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3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AD3B4D2-0322-4EDD-9037-E6603A4AD0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 userDrawn="1"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2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3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6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9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47" indent="-231747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61907" indent="-230160">
              <a:buFont typeface="Arial" pitchFamily="34" charset="0"/>
              <a:buChar char="•"/>
              <a:defRPr sz="16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2544" indent="-222224">
              <a:buFont typeface="Arial" pitchFamily="34" charset="0"/>
              <a:buChar char="•"/>
              <a:defRPr sz="1600" baseline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682544" indent="-222224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682544" indent="-222224">
              <a:buFont typeface="Arial" pitchFamily="34" charset="0"/>
              <a:buChar char="•"/>
              <a:defRPr sz="16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9366" indent="-179366" algn="r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800">
                <a:solidFill>
                  <a:srgbClr val="0070C0"/>
                </a:solidFill>
              </a:defRPr>
            </a:lvl2pPr>
            <a:lvl3pPr marL="357146" indent="-179366" algn="r">
              <a:buFont typeface="Arial" pitchFamily="34" charset="0"/>
              <a:buNone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3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28" tIns="45714" rIns="91428" bIns="45714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AD3B4D2-0322-4EDD-9037-E6603A4AD0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 userDrawn="1"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858451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4858449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7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369" indent="-219049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530" indent="-219049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800" indent="-219049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6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720" indent="-219049">
              <a:defRPr sz="1600">
                <a:latin typeface="Segoe UI Light" pitchFamily="34" charset="0"/>
              </a:defRPr>
            </a:lvl4pPr>
            <a:lvl5pPr marL="1315880" indent="-219049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 rot="10800000" flipV="1">
            <a:off x="4858449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6200000" flipV="1">
            <a:off x="4799687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369" indent="-219049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530" indent="-219049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800" indent="-219049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reeform 7"/>
          <p:cNvSpPr/>
          <p:nvPr userDrawn="1"/>
        </p:nvSpPr>
        <p:spPr>
          <a:xfrm>
            <a:off x="4858451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6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720" indent="-219049">
              <a:defRPr sz="1600">
                <a:latin typeface="Segoe UI Light" pitchFamily="34" charset="0"/>
              </a:defRPr>
            </a:lvl4pPr>
            <a:lvl5pPr marL="1315880" indent="-219049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8305800" cy="4131324"/>
          </a:xfrm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>
              <a:spcBef>
                <a:spcPts val="0"/>
              </a:spcBef>
              <a:defRPr sz="2400">
                <a:solidFill>
                  <a:srgbClr val="C00000"/>
                </a:solidFill>
                <a:effectLst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defRPr sz="18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rgbClr val="006600">
              <a:alpha val="23137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8305800" cy="4131324"/>
          </a:xfrm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47" indent="-231747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07" indent="-230160">
              <a:spcBef>
                <a:spcPts val="0"/>
              </a:spcBef>
              <a:defRPr sz="2400">
                <a:solidFill>
                  <a:srgbClr val="C00000"/>
                </a:solidFill>
                <a:effectLst/>
              </a:defRPr>
            </a:lvl3pPr>
            <a:lvl4pPr marL="804767" indent="-342858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481" indent="-285716">
              <a:spcBef>
                <a:spcPts val="0"/>
              </a:spcBef>
              <a:defRPr sz="18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754" indent="-219049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47" indent="-231747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07" indent="-230160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67" indent="-342858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481" indent="-285716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754" indent="-219049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31738" indent="-231738">
              <a:spcBef>
                <a:spcPts val="1154"/>
              </a:spcBef>
              <a:buFont typeface="Arial" pitchFamily="34" charset="0"/>
              <a:buChar char="•"/>
              <a:defRPr sz="2000" b="0"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  <a:lvl2pPr marL="461889" indent="-230151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1800" spc="30" baseline="0">
                <a:solidFill>
                  <a:srgbClr val="002060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738070" indent="-276181">
              <a:spcBef>
                <a:spcPts val="0"/>
              </a:spcBef>
              <a:defRPr sz="1400" spc="4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23774" indent="-276181">
              <a:spcBef>
                <a:spcPts val="0"/>
              </a:spcBef>
              <a:buFont typeface="Wingdings" pitchFamily="2" charset="2"/>
              <a:buChar char="ü"/>
              <a:defRPr sz="1800">
                <a:solidFill>
                  <a:srgbClr val="7030A0"/>
                </a:solidFill>
                <a:latin typeface="+mn-lt"/>
              </a:defRPr>
            </a:lvl4pPr>
            <a:lvl5pPr marL="1255513" indent="-276181">
              <a:spcBef>
                <a:spcPts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1831681" indent="-219040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AD3B4D2-0322-4EDD-9037-E6603A4AD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38" indent="-231738">
              <a:buFont typeface="Courier New" pitchFamily="49" charset="0"/>
              <a:buChar char="o"/>
              <a:defRPr sz="2400"/>
            </a:lvl2pPr>
            <a:lvl3pPr marL="461889" indent="-230151">
              <a:spcBef>
                <a:spcPts val="0"/>
              </a:spcBef>
              <a:defRPr sz="2400"/>
            </a:lvl3pPr>
            <a:lvl4pPr marL="804735" indent="-342844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438" indent="-285705">
              <a:spcBef>
                <a:spcPts val="0"/>
              </a:spcBef>
              <a:defRPr sz="2400"/>
            </a:lvl5pPr>
            <a:lvl6pPr marL="461889" indent="-230151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3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3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6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9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38" indent="-231738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61889" indent="-230151">
              <a:buFont typeface="Arial" pitchFamily="34" charset="0"/>
              <a:buChar char="•"/>
              <a:defRPr sz="16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2516" indent="-222215">
              <a:buFont typeface="Arial" pitchFamily="34" charset="0"/>
              <a:buChar char="•"/>
              <a:defRPr sz="1600" baseline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682516" indent="-222215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682516" indent="-222215">
              <a:buFont typeface="Arial" pitchFamily="34" charset="0"/>
              <a:buChar char="•"/>
              <a:defRPr sz="16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6185" indent="-176185" algn="l">
              <a:buFont typeface="Arial" pitchFamily="34" charset="0"/>
              <a:buChar char="•"/>
              <a:defRPr sz="1400">
                <a:latin typeface="Arial" pitchFamily="34" charset="0"/>
                <a:cs typeface="Arial" pitchFamily="34" charset="0"/>
              </a:defRPr>
            </a:lvl1pPr>
            <a:lvl2pPr marL="341257" indent="-176185" algn="l">
              <a:buFont typeface="Arial" pitchFamily="34" charset="0"/>
              <a:buChar char="•"/>
              <a:defRPr sz="1800">
                <a:solidFill>
                  <a:srgbClr val="0070C0"/>
                </a:solidFill>
              </a:defRPr>
            </a:lvl2pPr>
            <a:lvl3pPr marL="517441" indent="-176185" algn="l">
              <a:buFont typeface="Arial" pitchFamily="34" charset="0"/>
              <a:buChar char="•"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3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AD3B4D2-0322-4EDD-9037-E6603A4AD0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 userDrawn="1"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3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3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6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9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38" indent="-231738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61889" indent="-230151">
              <a:buFont typeface="Arial" pitchFamily="34" charset="0"/>
              <a:buChar char="•"/>
              <a:defRPr sz="16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2516" indent="-222215">
              <a:buFont typeface="Arial" pitchFamily="34" charset="0"/>
              <a:buChar char="•"/>
              <a:defRPr sz="1600" baseline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682516" indent="-222215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682516" indent="-222215">
              <a:buFont typeface="Arial" pitchFamily="34" charset="0"/>
              <a:buChar char="•"/>
              <a:defRPr sz="16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9359" indent="-179359" algn="r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800">
                <a:solidFill>
                  <a:srgbClr val="0070C0"/>
                </a:solidFill>
              </a:defRPr>
            </a:lvl2pPr>
            <a:lvl3pPr marL="357132" indent="-179359" algn="r">
              <a:buFont typeface="Arial" pitchFamily="34" charset="0"/>
              <a:buNone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3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25" tIns="45712" rIns="91425" bIns="45712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AD3B4D2-0322-4EDD-9037-E6603A4AD0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 userDrawn="1"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858448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4858449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7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342" indent="-219040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493" indent="-219040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754" indent="-21904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7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677" indent="-219040">
              <a:defRPr sz="1600">
                <a:latin typeface="Segoe UI Light" pitchFamily="34" charset="0"/>
              </a:defRPr>
            </a:lvl4pPr>
            <a:lvl5pPr marL="1315827" indent="-21904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 rot="10800000" flipV="1">
            <a:off x="4858449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6200000" flipV="1">
            <a:off x="4799687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342" indent="-219040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493" indent="-219040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754" indent="-21904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reeform 7"/>
          <p:cNvSpPr/>
          <p:nvPr userDrawn="1"/>
        </p:nvSpPr>
        <p:spPr>
          <a:xfrm>
            <a:off x="4858448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7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677" indent="-219040">
              <a:defRPr sz="1600">
                <a:latin typeface="Segoe UI Light" pitchFamily="34" charset="0"/>
              </a:defRPr>
            </a:lvl4pPr>
            <a:lvl5pPr marL="1315827" indent="-21904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8305800" cy="4131324"/>
          </a:xfrm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38" indent="-231738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89" indent="-230151">
              <a:spcBef>
                <a:spcPts val="0"/>
              </a:spcBef>
              <a:defRPr sz="2400">
                <a:solidFill>
                  <a:srgbClr val="C00000"/>
                </a:solidFill>
                <a:effectLst/>
              </a:defRPr>
            </a:lvl3pPr>
            <a:lvl4pPr marL="804735" indent="-342844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438" indent="-285705">
              <a:spcBef>
                <a:spcPts val="0"/>
              </a:spcBef>
              <a:defRPr sz="18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81" indent="-219040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38" indent="-231738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889" indent="-230151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35" indent="-342844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438" indent="-285705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681" indent="-219040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5" tIns="45712" rIns="91425" bIns="45712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322027" y="1521711"/>
            <a:ext cx="7821989" cy="4193296"/>
            <a:chOff x="1322011" y="1521706"/>
            <a:chExt cx="7821989" cy="419329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/>
            <a:srcRect l="71100"/>
            <a:stretch>
              <a:fillRect/>
            </a:stretch>
          </p:blipFill>
          <p:spPr bwMode="auto">
            <a:xfrm>
              <a:off x="7205031" y="1521706"/>
              <a:ext cx="1938969" cy="4193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2011" y="1521707"/>
              <a:ext cx="6709271" cy="41932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794" y="2083592"/>
            <a:ext cx="6929486" cy="1607354"/>
          </a:xfrm>
        </p:spPr>
        <p:txBody>
          <a:bodyPr>
            <a:normAutofit/>
          </a:bodyPr>
          <a:lstStyle>
            <a:lvl1pPr algn="ctr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3690953"/>
            <a:ext cx="6929486" cy="1008057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39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8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7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7848600" cy="3886200"/>
          </a:xfrm>
        </p:spPr>
        <p:txBody>
          <a:bodyPr anchor="t">
            <a:normAutofit/>
          </a:bodyPr>
          <a:lstStyle>
            <a:lvl1pPr marL="231729" indent="-231729">
              <a:spcBef>
                <a:spcPts val="1154"/>
              </a:spcBef>
              <a:buFont typeface="Arial" pitchFamily="34" charset="0"/>
              <a:buChar char="•"/>
              <a:defRPr sz="2000" b="0"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1871" indent="-230142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1800" spc="30" baseline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2pPr>
            <a:lvl3pPr marL="738041" indent="-276170">
              <a:spcBef>
                <a:spcPts val="0"/>
              </a:spcBef>
              <a:defRPr sz="1800" spc="40" baseline="0">
                <a:solidFill>
                  <a:srgbClr val="C00000"/>
                </a:solidFill>
                <a:effectLst/>
                <a:latin typeface="Arial Narrow" pitchFamily="34" charset="0"/>
              </a:defRPr>
            </a:lvl3pPr>
            <a:lvl4pPr marL="1023733" indent="-276170">
              <a:spcBef>
                <a:spcPts val="0"/>
              </a:spcBef>
              <a:buFont typeface="Wingdings" pitchFamily="2" charset="2"/>
              <a:buChar char="ü"/>
              <a:defRPr sz="1800">
                <a:solidFill>
                  <a:srgbClr val="7030A0"/>
                </a:solidFill>
              </a:defRPr>
            </a:lvl4pPr>
            <a:lvl5pPr marL="1255463" indent="-276170">
              <a:spcBef>
                <a:spcPts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838200" y="5297488"/>
            <a:ext cx="7848600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52400" y="5297488"/>
            <a:ext cx="533400" cy="303212"/>
          </a:xfrm>
          <a:prstGeom prst="rect">
            <a:avLst/>
          </a:prstGeom>
        </p:spPr>
        <p:txBody>
          <a:bodyPr vert="horz" lIns="91421" tIns="45710" rIns="91421" bIns="4571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6" y="1"/>
            <a:ext cx="2743199" cy="4131324"/>
          </a:xfrm>
          <a:solidFill>
            <a:srgbClr val="006600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2pPr>
            <a:lvl3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bg1"/>
                </a:solidFill>
                <a:effectLst/>
              </a:defRPr>
            </a:lvl3pPr>
            <a:lvl4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4pPr>
            <a:lvl5pPr marL="231775" indent="-231775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1676400" y="1"/>
            <a:ext cx="4724400" cy="4131324"/>
          </a:xfrm>
          <a:noFill/>
        </p:spPr>
        <p:txBody>
          <a:bodyPr>
            <a:normAutofit/>
          </a:bodyPr>
          <a:lstStyle>
            <a:lvl1pPr algn="r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 algn="r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342900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613" indent="-285750" algn="r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rgbClr val="006600">
              <a:alpha val="23137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4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3" y="0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6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45" y="285735"/>
            <a:ext cx="5214974" cy="514353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Consolas" pitchFamily="49" charset="0"/>
                <a:cs typeface="Consolas" pitchFamily="49" charset="0"/>
              </a:defRPr>
            </a:lvl1pPr>
            <a:lvl2pPr marL="272995" indent="0">
              <a:buNone/>
              <a:defRPr sz="12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2pPr>
            <a:lvl3pPr marL="272995" indent="0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 marL="272995" indent="0">
              <a:buNone/>
              <a:defRPr sz="1200">
                <a:latin typeface="Consolas" pitchFamily="49" charset="0"/>
                <a:cs typeface="Consolas" pitchFamily="49" charset="0"/>
              </a:defRPr>
            </a:lvl4pPr>
            <a:lvl5pPr marL="272995" indent="0">
              <a:buNone/>
              <a:defRPr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286148"/>
          </a:xfrm>
          <a:noFill/>
        </p:spPr>
        <p:txBody>
          <a:bodyPr>
            <a:normAutofit/>
          </a:bodyPr>
          <a:lstStyle>
            <a:lvl1pPr marL="179352" indent="-179352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>
              <a:buNone/>
              <a:defRPr sz="1800">
                <a:solidFill>
                  <a:srgbClr val="0070C0"/>
                </a:solidFill>
              </a:defRPr>
            </a:lvl2pPr>
            <a:lvl3pPr marL="357118" indent="-179352">
              <a:buFont typeface="Arial" pitchFamily="34" charset="0"/>
              <a:buChar char="•"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3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4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3" y="0"/>
            <a:ext cx="5434264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6" y="1285865"/>
            <a:ext cx="2714644" cy="4143404"/>
          </a:xfrm>
        </p:spPr>
        <p:txBody>
          <a:bodyPr anchor="t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6182" y="285735"/>
            <a:ext cx="5143536" cy="514353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Consolas" pitchFamily="49" charset="0"/>
                <a:cs typeface="Consolas" pitchFamily="49" charset="0"/>
              </a:defRPr>
            </a:lvl1pPr>
            <a:lvl2pPr marL="272995" indent="0">
              <a:buNone/>
              <a:defRPr sz="12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2pPr>
            <a:lvl3pPr marL="272995" indent="0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 marL="272995" indent="0">
              <a:buNone/>
              <a:defRPr sz="1200">
                <a:latin typeface="Consolas" pitchFamily="49" charset="0"/>
                <a:cs typeface="Consolas" pitchFamily="49" charset="0"/>
              </a:defRPr>
            </a:lvl4pPr>
            <a:lvl5pPr marL="272995" indent="0">
              <a:buNone/>
              <a:defRPr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466" y="1333095"/>
            <a:ext cx="2560320" cy="396479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>
              <a:spcBef>
                <a:spcPts val="0"/>
              </a:spcBef>
              <a:spcAft>
                <a:spcPts val="0"/>
              </a:spcAft>
              <a:defRPr sz="2400">
                <a:solidFill>
                  <a:srgbClr val="C00000"/>
                </a:solidFill>
                <a:effectLst/>
              </a:defRPr>
            </a:lvl3pPr>
            <a:lvl4pPr marL="804703" indent="-34283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395" indent="-285694">
              <a:spcBef>
                <a:spcPts val="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1" y="1333095"/>
            <a:ext cx="2560320" cy="396479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>
              <a:spcBef>
                <a:spcPts val="0"/>
              </a:spcBef>
              <a:spcAft>
                <a:spcPts val="0"/>
              </a:spcAft>
              <a:defRPr sz="2400">
                <a:solidFill>
                  <a:srgbClr val="C00000"/>
                </a:solidFill>
                <a:effectLst/>
              </a:defRPr>
            </a:lvl3pPr>
            <a:lvl4pPr marL="804703" indent="-34283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395" indent="-285694">
              <a:spcBef>
                <a:spcPts val="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356732" y="1333095"/>
            <a:ext cx="2560320" cy="396479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>
              <a:spcBef>
                <a:spcPts val="0"/>
              </a:spcBef>
              <a:spcAft>
                <a:spcPts val="0"/>
              </a:spcAft>
              <a:defRPr sz="2400">
                <a:solidFill>
                  <a:srgbClr val="C00000"/>
                </a:solidFill>
                <a:effectLst/>
              </a:defRPr>
            </a:lvl3pPr>
            <a:lvl4pPr marL="804703" indent="-34283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395" indent="-285694">
              <a:spcBef>
                <a:spcPts val="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</p:cSld>
  <p:clrMapOvr>
    <a:masterClrMapping/>
  </p:clrMapOvr>
  <p:hf hdr="0" ft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2400"/>
            </a:lvl2pPr>
            <a:lvl3pPr marL="461871" indent="-230142">
              <a:spcBef>
                <a:spcPts val="0"/>
              </a:spcBef>
              <a:defRPr sz="2400"/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395" indent="-285694">
              <a:spcBef>
                <a:spcPts val="0"/>
              </a:spcBef>
              <a:defRPr sz="2400"/>
            </a:lvl5pPr>
            <a:lvl6pPr marL="461871" indent="-230142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333500"/>
            <a:ext cx="5391176" cy="3964798"/>
          </a:xfrm>
        </p:spPr>
        <p:txBody>
          <a:bodyPr anchor="t"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2400"/>
            </a:lvl2pPr>
            <a:lvl3pPr marL="461871" indent="-230142">
              <a:spcBef>
                <a:spcPts val="0"/>
              </a:spcBef>
              <a:defRPr sz="2400"/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395" indent="-285694">
              <a:spcBef>
                <a:spcPts val="0"/>
              </a:spcBef>
              <a:defRPr sz="2400"/>
            </a:lvl5pPr>
            <a:lvl6pPr marL="461871" indent="-230142">
              <a:defRPr sz="90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24600" y="1333500"/>
            <a:ext cx="2362200" cy="3962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54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 lIns="91421" tIns="45710" rIns="91421" bIns="45710"/>
          <a:lstStyle>
            <a:lvl1pPr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F937D025-C3F8-4C59-889D-44E835AA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57224" y="3357569"/>
            <a:ext cx="3929090" cy="1964533"/>
          </a:xfrm>
        </p:spPr>
        <p:txBody>
          <a:bodyPr/>
          <a:lstStyle>
            <a:lvl1pPr>
              <a:spcBef>
                <a:spcPts val="1154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  <p:hf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247900"/>
            <a:ext cx="7829576" cy="3050398"/>
          </a:xfrm>
        </p:spPr>
        <p:txBody>
          <a:bodyPr anchor="t"/>
          <a:lstStyle>
            <a:lvl1pPr>
              <a:spcBef>
                <a:spcPts val="1154"/>
              </a:spcBef>
              <a:defRPr/>
            </a:lvl1pPr>
            <a:lvl3pPr>
              <a:defRPr sz="2000">
                <a:solidFill>
                  <a:srgbClr val="002060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 lIns="91421" tIns="45710" rIns="91421" bIns="45710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37D025-C3F8-4C59-889D-44E835AA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333500"/>
            <a:ext cx="7848600" cy="8382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247900"/>
            <a:ext cx="7829576" cy="3050398"/>
          </a:xfrm>
        </p:spPr>
        <p:txBody>
          <a:bodyPr anchor="t"/>
          <a:lstStyle>
            <a:lvl1pPr>
              <a:spcBef>
                <a:spcPts val="1154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 lIns="91421" tIns="45710" rIns="91421" bIns="45710"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37D025-C3F8-4C59-889D-44E835AA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333500"/>
            <a:ext cx="7848600" cy="8382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8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6" y="1"/>
            <a:ext cx="2743199" cy="413132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2pPr>
            <a:lvl3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defRPr>
            </a:lvl3pPr>
            <a:lvl4pPr marL="231775" indent="-231775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4pPr>
            <a:lvl5pPr marL="231775" indent="-231775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838200" y="1222872"/>
            <a:ext cx="5562600" cy="2888182"/>
          </a:xfrm>
          <a:custGeom>
            <a:avLst/>
            <a:gdLst>
              <a:gd name="connsiteX0" fmla="*/ 0 w 5562600"/>
              <a:gd name="connsiteY0" fmla="*/ 0 h 3444670"/>
              <a:gd name="connsiteX1" fmla="*/ 5562600 w 5562600"/>
              <a:gd name="connsiteY1" fmla="*/ 0 h 3444670"/>
              <a:gd name="connsiteX2" fmla="*/ 5562600 w 5562600"/>
              <a:gd name="connsiteY2" fmla="*/ 3444670 h 3444670"/>
              <a:gd name="connsiteX3" fmla="*/ 0 w 5562600"/>
              <a:gd name="connsiteY3" fmla="*/ 3444670 h 3444670"/>
              <a:gd name="connsiteX4" fmla="*/ 0 w 5562600"/>
              <a:gd name="connsiteY4" fmla="*/ 0 h 344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3444670">
                <a:moveTo>
                  <a:pt x="0" y="0"/>
                </a:moveTo>
                <a:lnTo>
                  <a:pt x="5562600" y="0"/>
                </a:lnTo>
                <a:lnTo>
                  <a:pt x="5562600" y="3444670"/>
                </a:lnTo>
                <a:lnTo>
                  <a:pt x="0" y="344467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anchor="t"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342900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613" indent="-285750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858445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4858446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4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314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457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708" indent="-21903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8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634" indent="-219031">
              <a:defRPr sz="1600">
                <a:latin typeface="Segoe UI Light" pitchFamily="34" charset="0"/>
              </a:defRPr>
            </a:lvl4pPr>
            <a:lvl5pPr marL="1315774" indent="-2190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6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4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553378"/>
            <a:ext cx="3962400" cy="397112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314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457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708" indent="-21903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5" y="228866"/>
            <a:ext cx="4809219" cy="952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2pPr marL="572973" indent="-231729">
              <a:defRPr>
                <a:solidFill>
                  <a:srgbClr val="C00000"/>
                </a:solidFill>
              </a:defRPr>
            </a:lvl2pPr>
            <a:lvl4pPr marL="1085634" indent="-219031">
              <a:spcBef>
                <a:spcPts val="600"/>
              </a:spcBef>
              <a:spcAft>
                <a:spcPts val="600"/>
              </a:spcAft>
              <a:defRPr sz="1600">
                <a:latin typeface="Segoe UI Light" pitchFamily="34" charset="0"/>
              </a:defRPr>
            </a:lvl4pPr>
            <a:lvl5pPr marL="1315774" indent="-2190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6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4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5" y="228866"/>
            <a:ext cx="4809219" cy="952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8085462" cy="3717122"/>
          </a:xfrm>
        </p:spPr>
        <p:txBody>
          <a:bodyPr anchor="t"/>
          <a:lstStyle>
            <a:lvl2pPr marL="572973" indent="-231729">
              <a:defRPr>
                <a:solidFill>
                  <a:srgbClr val="C00000"/>
                </a:solidFill>
              </a:defRPr>
            </a:lvl2pPr>
            <a:lvl4pPr marL="1085634" indent="-219031">
              <a:spcBef>
                <a:spcPts val="600"/>
              </a:spcBef>
              <a:spcAft>
                <a:spcPts val="600"/>
              </a:spcAft>
              <a:defRPr sz="1600">
                <a:latin typeface="Segoe UI Light" pitchFamily="34" charset="0"/>
              </a:defRPr>
            </a:lvl4pPr>
            <a:lvl5pPr marL="1315774" indent="-2190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6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4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314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457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708" indent="-21903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3" y="228866"/>
            <a:ext cx="2514604" cy="647434"/>
          </a:xfrm>
        </p:spPr>
        <p:txBody>
          <a:bodyPr anchor="t"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553378"/>
            <a:ext cx="4572000" cy="3717122"/>
          </a:xfrm>
        </p:spPr>
        <p:txBody>
          <a:bodyPr anchor="t"/>
          <a:lstStyle>
            <a:lvl4pPr marL="1085634" indent="-219031">
              <a:defRPr sz="1600">
                <a:latin typeface="Segoe UI Light" pitchFamily="34" charset="0"/>
              </a:defRPr>
            </a:lvl4pPr>
            <a:lvl5pPr marL="1315774" indent="-2190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5"/>
          </p:nvPr>
        </p:nvSpPr>
        <p:spPr>
          <a:xfrm>
            <a:off x="2209800" y="876300"/>
            <a:ext cx="2514600" cy="685800"/>
          </a:xfrm>
        </p:spPr>
        <p:txBody>
          <a:bodyPr anchor="b">
            <a:normAutofit/>
          </a:bodyPr>
          <a:lstStyle>
            <a:lvl1pPr algn="r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 marL="1085634" indent="-219031">
              <a:defRPr sz="900">
                <a:latin typeface="Segoe UI Light" pitchFamily="34" charset="0"/>
              </a:defRPr>
            </a:lvl4pPr>
            <a:lvl5pPr marL="1315774" indent="-219031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6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4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67759" y="190500"/>
            <a:ext cx="387793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314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457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708" indent="-21903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8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634" indent="-219031">
              <a:defRPr sz="1600">
                <a:latin typeface="Segoe UI Light" pitchFamily="34" charset="0"/>
              </a:defRPr>
            </a:lvl4pPr>
            <a:lvl5pPr marL="1315774" indent="-2190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6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4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67759" y="190500"/>
            <a:ext cx="387793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82489" indent="-1588">
              <a:buNone/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457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708" indent="-21903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8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85634" indent="-219031">
              <a:defRPr sz="1600">
                <a:latin typeface="Segoe UI Light" pitchFamily="34" charset="0"/>
              </a:defRPr>
            </a:lvl4pPr>
            <a:lvl5pPr marL="1315774" indent="-2190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6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4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6687240" y="190500"/>
            <a:ext cx="225845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 marL="231729" indent="-231729">
              <a:defRPr>
                <a:solidFill>
                  <a:schemeClr val="tx1"/>
                </a:solidFill>
              </a:defRPr>
            </a:lvl2pPr>
            <a:lvl3pPr marL="231729" indent="-1588">
              <a:buNone/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457109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687250" indent="-219031">
              <a:defRPr>
                <a:solidFill>
                  <a:schemeClr val="tx1"/>
                </a:solidFill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8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85634" indent="-219031">
              <a:defRPr sz="1600">
                <a:latin typeface="Segoe UI Light" pitchFamily="34" charset="0"/>
              </a:defRPr>
            </a:lvl4pPr>
            <a:lvl5pPr marL="1315774" indent="-21903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5"/>
          </p:nvPr>
        </p:nvSpPr>
        <p:spPr>
          <a:xfrm>
            <a:off x="5067760" y="190500"/>
            <a:ext cx="1619480" cy="5334000"/>
          </a:xfrm>
        </p:spPr>
        <p:txBody>
          <a:bodyPr anchor="t">
            <a:normAutofit/>
          </a:bodyPr>
          <a:lstStyle>
            <a:lvl1pPr marL="0" indent="0">
              <a:buNone/>
              <a:defRPr sz="12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82489" indent="-1588">
              <a:buNone/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457" indent="-219031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708" indent="-219031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8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1pPr marL="231729" indent="-231729">
              <a:buFont typeface="+mj-lt"/>
              <a:buAutoNum type="arabicPeriod"/>
              <a:defRPr/>
            </a:lvl1pPr>
            <a:lvl2pPr marL="401558" indent="-169828">
              <a:buFont typeface="Arial" pitchFamily="34" charset="0"/>
              <a:buChar char="•"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8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838201" y="2095500"/>
            <a:ext cx="3886200" cy="3175000"/>
          </a:xfrm>
        </p:spPr>
        <p:txBody>
          <a:bodyPr anchor="t"/>
          <a:lstStyle>
            <a:lvl1pPr marL="231729" indent="-231729">
              <a:buFont typeface="+mj-lt"/>
              <a:buAutoNum type="arabicPeriod"/>
              <a:defRPr/>
            </a:lvl1pPr>
            <a:lvl2pPr marL="0" indent="0">
              <a:buFont typeface="Arial" pitchFamily="34" charset="0"/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231729" indent="-231729">
              <a:defRPr/>
            </a:lvl3pPr>
            <a:lvl4pPr marL="461871" indent="-230142">
              <a:buFont typeface="Courier New" pitchFamily="49" charset="0"/>
              <a:buChar char="o"/>
              <a:defRPr/>
            </a:lvl4pPr>
            <a:lvl5pPr marL="682489" indent="-220618"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4"/>
          </p:nvPr>
        </p:nvSpPr>
        <p:spPr>
          <a:xfrm>
            <a:off x="838200" y="1502833"/>
            <a:ext cx="3886200" cy="508000"/>
          </a:xfrm>
        </p:spPr>
        <p:txBody>
          <a:bodyPr anchor="ctr"/>
          <a:lstStyle>
            <a:lvl1pPr marL="231729" indent="-231729">
              <a:buFont typeface="+mj-lt"/>
              <a:buNone/>
              <a:defRPr b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01558" indent="-169828">
              <a:buFont typeface="Arial" pitchFamily="34" charset="0"/>
              <a:buChar char="•"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8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1pPr>
              <a:buNone/>
              <a:defRPr sz="1600" b="0">
                <a:latin typeface="+mj-lt"/>
              </a:defRPr>
            </a:lvl1pPr>
            <a:lvl5pPr marL="0" indent="0">
              <a:buNone/>
              <a:defRPr sz="14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255925"/>
            <a:ext cx="8305800" cy="2855131"/>
          </a:xfrm>
          <a:noFill/>
        </p:spPr>
        <p:txBody>
          <a:bodyPr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1313" indent="-231775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573088" indent="-231775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231775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23938" indent="-231775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SIMPU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latin typeface="Gill Sans MT Condensed" pitchFamily="34" charset="0"/>
              </a:defRPr>
            </a:lvl1pPr>
            <a:lvl2pPr marL="461871" indent="-230142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2pPr>
            <a:lvl3pPr marL="679314" indent="-219031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3pPr>
            <a:lvl4pPr marL="909457" indent="-219031" defTabSz="914218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4pPr>
            <a:lvl5pPr marL="1150708" indent="-236491">
              <a:buFont typeface="Arial" pitchFamily="34" charset="0"/>
              <a:buChar char="•"/>
              <a:tabLst/>
              <a:defRPr sz="2400">
                <a:latin typeface="Gill Sans MT Condense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buNone/>
              <a:defRPr sz="1800">
                <a:solidFill>
                  <a:schemeClr val="bg2">
                    <a:lumMod val="25000"/>
                  </a:schemeClr>
                </a:solidFill>
                <a:latin typeface="Gill Sans MT Condensed" pitchFamily="34" charset="0"/>
              </a:defRPr>
            </a:lvl1pPr>
            <a:lvl2pPr marL="231729" indent="-231729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 sz="1400">
                <a:solidFill>
                  <a:schemeClr val="accent6"/>
                </a:solidFill>
                <a:latin typeface="+mn-lt"/>
              </a:defRPr>
            </a:lvl2pPr>
            <a:lvl3pPr marL="396795" indent="-165065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3pPr>
            <a:lvl4pPr marL="677728" indent="-21903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918980" indent="-23649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SIMPU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r">
              <a:defRPr sz="4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latin typeface="Gill Sans MT Condensed" pitchFamily="34" charset="0"/>
              </a:defRPr>
            </a:lvl1pPr>
            <a:lvl2pPr marL="461871" indent="-230142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2pPr>
            <a:lvl3pPr marL="679314" indent="-219031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3pPr>
            <a:lvl4pPr marL="909457" indent="-219031" defTabSz="914218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4pPr>
            <a:lvl5pPr marL="1150708" indent="-236491">
              <a:buFont typeface="Arial" pitchFamily="34" charset="0"/>
              <a:buChar char="•"/>
              <a:tabLst/>
              <a:defRPr sz="2400">
                <a:latin typeface="Gill Sans MT Condense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buNone/>
              <a:defRPr sz="1800">
                <a:solidFill>
                  <a:schemeClr val="bg2">
                    <a:lumMod val="25000"/>
                  </a:schemeClr>
                </a:solidFill>
                <a:latin typeface="Gill Sans MT Condensed" pitchFamily="34" charset="0"/>
              </a:defRPr>
            </a:lvl1pPr>
            <a:lvl2pPr marL="231729" indent="-231729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 sz="1400">
                <a:solidFill>
                  <a:schemeClr val="accent6"/>
                </a:solidFill>
                <a:latin typeface="+mn-lt"/>
              </a:defRPr>
            </a:lvl2pPr>
            <a:lvl3pPr marL="396795" indent="-165065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3pPr>
            <a:lvl4pPr marL="677728" indent="-21903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918980" indent="-236491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>
            <a:normAutofit/>
          </a:bodyPr>
          <a:lstStyle>
            <a:lvl1pPr>
              <a:spcBef>
                <a:spcPts val="2308"/>
              </a:spcBef>
              <a:defRPr sz="1600"/>
            </a:lvl1pPr>
            <a:lvl2pPr>
              <a:spcBef>
                <a:spcPts val="0"/>
              </a:spcBef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/>
          <a:lstStyle>
            <a:lvl1pPr>
              <a:spcBef>
                <a:spcPts val="2308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308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txBody>
          <a:bodyPr/>
          <a:lstStyle>
            <a:lvl1pPr marL="349420" indent="-349420">
              <a:spcBef>
                <a:spcPts val="1731"/>
              </a:spcBef>
              <a:buFont typeface="+mj-lt"/>
              <a:buNone/>
              <a:defRPr>
                <a:latin typeface="Garamond" pitchFamily="18" charset="0"/>
              </a:defRPr>
            </a:lvl1pPr>
            <a:lvl2pPr marL="686631" indent="-337211">
              <a:buFont typeface="+mj-lt"/>
              <a:buAutoNum type="alphaL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28866"/>
            <a:ext cx="4800600" cy="952500"/>
          </a:xfrm>
        </p:spPr>
        <p:txBody>
          <a:bodyPr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333500"/>
            <a:ext cx="4800600" cy="3964798"/>
          </a:xfrm>
        </p:spPr>
        <p:txBody>
          <a:bodyPr anchor="t"/>
          <a:lstStyle>
            <a:lvl1pPr marL="349420" indent="-349420">
              <a:spcBef>
                <a:spcPts val="1731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>
                <a:latin typeface="Garamond" pitchFamily="18" charset="0"/>
              </a:defRPr>
            </a:lvl1pPr>
            <a:lvl2pPr marL="686631" indent="-337211">
              <a:buClr>
                <a:schemeClr val="accent6">
                  <a:lumMod val="75000"/>
                </a:schemeClr>
              </a:buClr>
              <a:buFont typeface="+mj-lt"/>
              <a:buAutoNum type="alphaL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38200" y="1333500"/>
            <a:ext cx="2895600" cy="3111500"/>
          </a:xfrm>
        </p:spPr>
        <p:txBody>
          <a:bodyPr anchor="t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28866"/>
            <a:ext cx="4800600" cy="952500"/>
          </a:xfrm>
        </p:spPr>
        <p:txBody>
          <a:bodyPr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333500"/>
            <a:ext cx="4800600" cy="3964798"/>
          </a:xfrm>
        </p:spPr>
        <p:txBody>
          <a:bodyPr anchor="t"/>
          <a:lstStyle>
            <a:lvl1pPr marL="343316" indent="-343316">
              <a:spcBef>
                <a:spcPts val="1154"/>
              </a:spcBef>
              <a:buClr>
                <a:srgbClr val="0070C0"/>
              </a:buClr>
              <a:buFont typeface="+mj-lt"/>
              <a:buNone/>
              <a:defRPr sz="1700">
                <a:latin typeface="Garamond" pitchFamily="18" charset="0"/>
              </a:defRPr>
            </a:lvl1pPr>
            <a:lvl2pPr marL="686631" indent="-337211">
              <a:buClr>
                <a:srgbClr val="0070C0"/>
              </a:buClr>
              <a:buFont typeface="+mj-lt"/>
              <a:buAutoNum type="alphaLcPeriod"/>
              <a:defRPr sz="17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38200" y="1333500"/>
            <a:ext cx="2895600" cy="3962400"/>
          </a:xfrm>
        </p:spPr>
        <p:txBody>
          <a:bodyPr anchor="t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19200" y="1333500"/>
            <a:ext cx="7696200" cy="3937000"/>
          </a:xfrm>
        </p:spPr>
        <p:txBody>
          <a:bodyPr/>
          <a:lstStyle>
            <a:lvl1pPr marL="0" indent="0">
              <a:buNone/>
              <a:defRPr/>
            </a:lvl1pPr>
            <a:lvl2pPr marL="686631" indent="-247186">
              <a:buNone/>
              <a:defRPr sz="2000">
                <a:latin typeface="Courier New" pitchFamily="49" charset="0"/>
                <a:cs typeface="Courier New" pitchFamily="49" charset="0"/>
              </a:defRPr>
            </a:lvl2pPr>
            <a:lvl3pPr marL="686631" indent="-247186">
              <a:buNone/>
              <a:defRPr sz="2000">
                <a:latin typeface="Courier New" pitchFamily="49" charset="0"/>
                <a:cs typeface="Courier New" pitchFamily="49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D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333500"/>
            <a:ext cx="7829576" cy="1841500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953001" y="3365500"/>
            <a:ext cx="3714776" cy="18415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857224" y="3365500"/>
            <a:ext cx="3714776" cy="18415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D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333500"/>
            <a:ext cx="7829576" cy="1066800"/>
          </a:xfrm>
        </p:spPr>
        <p:txBody>
          <a:bodyPr anchor="b"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867401" y="2476500"/>
            <a:ext cx="2800376" cy="2730500"/>
          </a:xfrm>
          <a:prstGeom prst="roundRect">
            <a:avLst>
              <a:gd name="adj" fmla="val 12229"/>
            </a:avLst>
          </a:prstGeom>
          <a:noFill/>
          <a:ln>
            <a:solidFill>
              <a:srgbClr val="FF0000"/>
            </a:solidFill>
            <a:prstDash val="dash"/>
          </a:ln>
        </p:spPr>
        <p:txBody>
          <a:bodyPr anchor="ctr"/>
          <a:lstStyle>
            <a:lvl1pPr marL="231729" indent="-231729">
              <a:defRPr sz="1600"/>
            </a:lvl1pPr>
            <a:lvl2pPr marL="231729" indent="-231729">
              <a:spcBef>
                <a:spcPts val="1200"/>
              </a:spcBef>
              <a:defRPr sz="2000"/>
            </a:lvl2pPr>
            <a:lvl3pPr marL="231729" indent="-231729">
              <a:spcBef>
                <a:spcPts val="1200"/>
              </a:spcBef>
              <a:defRPr sz="2000"/>
            </a:lvl3pPr>
            <a:lvl4pPr marL="231729" indent="-231729">
              <a:spcBef>
                <a:spcPts val="1200"/>
              </a:spcBef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31729" indent="-231729"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857224" y="2476500"/>
            <a:ext cx="4857776" cy="2730500"/>
          </a:xfrm>
          <a:prstGeom prst="roundRect">
            <a:avLst>
              <a:gd name="adj" fmla="val 11825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31775" indent="-231775">
              <a:spcBef>
                <a:spcPts val="1154"/>
              </a:spcBef>
              <a:buFont typeface="Arial" pitchFamily="34" charset="0"/>
              <a:buChar char="•"/>
              <a:defRPr sz="2000" b="0"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  <a:lvl2pPr marL="461963" indent="-230188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1800" spc="30" baseline="0">
                <a:solidFill>
                  <a:srgbClr val="002060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738188" indent="-276225">
              <a:spcBef>
                <a:spcPts val="0"/>
              </a:spcBef>
              <a:defRPr sz="1400" spc="4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23938" indent="-276225">
              <a:spcBef>
                <a:spcPts val="0"/>
              </a:spcBef>
              <a:buFont typeface="Wingdings" pitchFamily="2" charset="2"/>
              <a:buChar char="ü"/>
              <a:defRPr sz="1800">
                <a:solidFill>
                  <a:srgbClr val="7030A0"/>
                </a:solidFill>
                <a:latin typeface="+mn-lt"/>
              </a:defRPr>
            </a:lvl4pPr>
            <a:lvl5pPr marL="1255713" indent="-276225">
              <a:spcBef>
                <a:spcPts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7300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D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333500"/>
            <a:ext cx="7829576" cy="1841500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857224" y="3365500"/>
            <a:ext cx="7829576" cy="18415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0"/>
            <a:ext cx="1447800" cy="3238500"/>
          </a:xfrm>
        </p:spPr>
        <p:txBody>
          <a:bodyPr anchor="ctr">
            <a:normAutofit/>
          </a:bodyPr>
          <a:lstStyle>
            <a:lvl1pPr>
              <a:defRPr sz="13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317500"/>
            <a:ext cx="6248400" cy="498079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66700"/>
            <a:ext cx="6248400" cy="914400"/>
          </a:xfrm>
        </p:spPr>
        <p:txBody>
          <a:bodyPr anchor="b">
            <a:normAutofit/>
          </a:bodyPr>
          <a:lstStyle>
            <a:lvl1pPr>
              <a:defRPr sz="13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57300"/>
            <a:ext cx="7772400" cy="404099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66700"/>
            <a:ext cx="6248400" cy="9144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57302"/>
            <a:ext cx="7772400" cy="2028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 lIns="91421" tIns="45710" rIns="91421" bIns="45710"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3" y="5417366"/>
            <a:ext cx="2895600" cy="183868"/>
          </a:xfrm>
          <a:prstGeom prst="rect">
            <a:avLst/>
          </a:prstGeom>
        </p:spPr>
        <p:txBody>
          <a:bodyPr lIns="87890" tIns="43944" rIns="87890" bIns="43944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37D025-C3F8-4C59-889D-44E835AA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918152" y="3286130"/>
            <a:ext cx="7772400" cy="2028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0" y="5297488"/>
            <a:ext cx="762000" cy="3032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lIns="91421" tIns="45710" rIns="91421" bIns="45710" rtlCol="0" anchor="ctr"/>
          <a:lstStyle>
            <a:lvl1pPr algn="ctr">
              <a:defRPr sz="1200" b="0">
                <a:solidFill>
                  <a:schemeClr val="tx1"/>
                </a:solidFill>
                <a:latin typeface="Gill Sans MT Condensed" pitchFamily="34" charset="0"/>
              </a:defRPr>
            </a:lvl1pPr>
          </a:lstStyle>
          <a:p>
            <a:pPr marL="0" marR="0" lvl="0" indent="0" algn="ctr" defTabSz="9142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 Condensed" pitchFamily="34" charset="0"/>
                <a:ea typeface="+mn-ea"/>
                <a:cs typeface="+mn-cs"/>
              </a:rPr>
              <a:t>14/8/2015</a:t>
            </a:r>
          </a:p>
        </p:txBody>
      </p:sp>
    </p:spTree>
  </p:cSld>
  <p:clrMapOvr>
    <a:masterClrMapping/>
  </p:clrMapOvr>
  <p:hf hdr="0" ft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7300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1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9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1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1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33900"/>
            <a:ext cx="7772400" cy="1135063"/>
          </a:xfrm>
        </p:spPr>
        <p:txBody>
          <a:bodyPr anchor="t">
            <a:normAutofit/>
          </a:bodyPr>
          <a:lstStyle>
            <a:lvl1pPr algn="r">
              <a:defRPr sz="6600" b="0" cap="none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517533"/>
            <a:ext cx="7772400" cy="3940171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2973" indent="-231729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17529"/>
            <a:ext cx="7772400" cy="1135063"/>
          </a:xfrm>
        </p:spPr>
        <p:txBody>
          <a:bodyPr anchor="t">
            <a:normAutofit/>
          </a:bodyPr>
          <a:lstStyle>
            <a:lvl1pPr algn="r">
              <a:defRPr sz="6600" b="0" cap="none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1714500"/>
            <a:ext cx="7772400" cy="3200400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2973" indent="-231729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hf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17529"/>
            <a:ext cx="7772400" cy="1135063"/>
          </a:xfrm>
        </p:spPr>
        <p:txBody>
          <a:bodyPr anchor="t">
            <a:normAutofit/>
          </a:bodyPr>
          <a:lstStyle>
            <a:lvl1pPr algn="ctr">
              <a:defRPr sz="2400" b="0" cap="none" baseline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1819275"/>
            <a:ext cx="7772400" cy="3019426"/>
          </a:xfrm>
        </p:spPr>
        <p:txBody>
          <a:bodyPr anchor="t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2973" indent="-231729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>
            <a:fillRect/>
          </a:stretch>
        </p:blipFill>
        <p:spPr>
          <a:xfrm>
            <a:off x="8" y="0"/>
            <a:ext cx="9136337" cy="5715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2" y="3314700"/>
            <a:ext cx="4162096" cy="1752600"/>
          </a:xfrm>
        </p:spPr>
        <p:txBody>
          <a:bodyPr anchor="t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9155" y="1693863"/>
            <a:ext cx="5018087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3238501"/>
            <a:ext cx="7772400" cy="1016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838200" y="2286000"/>
            <a:ext cx="7772400" cy="952500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6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3238501"/>
            <a:ext cx="7772400" cy="180722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838200" y="2286000"/>
            <a:ext cx="7772400" cy="952500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 lIns="91421" tIns="45710" rIns="91421" bIns="45710"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E0A0A5-9685-4EE5-A5F1-328422C7F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2959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866"/>
            <a:ext cx="8458200" cy="4950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762000" cy="3032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lIns="91421" tIns="45710" rIns="91421" bIns="45710" rtlCol="0" anchor="ctr"/>
          <a:lstStyle>
            <a:lvl1pPr algn="ctr">
              <a:defRPr sz="1200" b="0">
                <a:solidFill>
                  <a:schemeClr val="tx1"/>
                </a:solidFill>
                <a:latin typeface="Gill Sans MT Condensed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1"/>
          </p:nvPr>
        </p:nvSpPr>
        <p:spPr>
          <a:xfrm>
            <a:off x="228600" y="800100"/>
            <a:ext cx="8686800" cy="4343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762000" cy="3032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lIns="91421" tIns="45710" rIns="91421" bIns="45710" rtlCol="0" anchor="ctr"/>
          <a:lstStyle>
            <a:lvl1pPr algn="ctr">
              <a:defRPr sz="1200" b="0">
                <a:solidFill>
                  <a:schemeClr val="tx1"/>
                </a:solidFill>
                <a:latin typeface="Gill Sans MT Condensed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25"/>
            <a:ext cx="7772400" cy="1135063"/>
          </a:xfrm>
        </p:spPr>
        <p:txBody>
          <a:bodyPr anchor="t"/>
          <a:lstStyle>
            <a:lvl1pPr algn="r">
              <a:defRPr sz="3800" b="0" cap="small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517528"/>
            <a:ext cx="7772400" cy="3019425"/>
          </a:xfrm>
        </p:spPr>
        <p:txBody>
          <a:bodyPr anchor="b">
            <a:normAutofit/>
          </a:bodyPr>
          <a:lstStyle>
            <a:lvl1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914218" indent="-572973">
              <a:buNone/>
              <a:defRPr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25"/>
            <a:ext cx="7772400" cy="1135063"/>
          </a:xfrm>
        </p:spPr>
        <p:txBody>
          <a:bodyPr anchor="t"/>
          <a:lstStyle>
            <a:lvl1pPr algn="r">
              <a:defRPr sz="3800" b="0" cap="small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517528"/>
            <a:ext cx="7772400" cy="3019425"/>
          </a:xfrm>
        </p:spPr>
        <p:txBody>
          <a:bodyPr anchor="b">
            <a:normAutofit/>
          </a:bodyPr>
          <a:lstStyle>
            <a:lvl1pPr>
              <a:defRPr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914218" indent="-572973">
              <a:buNone/>
              <a:defRPr sz="20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8305800" cy="4131324"/>
          </a:xfrm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>
              <a:spcBef>
                <a:spcPts val="0"/>
              </a:spcBef>
              <a:defRPr sz="2400">
                <a:solidFill>
                  <a:srgbClr val="C00000"/>
                </a:solidFill>
                <a:effectLst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395" indent="-285694">
              <a:spcBef>
                <a:spcPts val="0"/>
              </a:spcBef>
              <a:defRPr sz="18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871" indent="-230142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395" indent="-285694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chemeClr val="bg1">
              <a:alpha val="23137"/>
            </a:schemeClr>
          </a:solidFill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/>
          <p:nvPr/>
        </p:nvGrpSpPr>
        <p:grpSpPr>
          <a:xfrm>
            <a:off x="11024" y="3"/>
            <a:ext cx="827183" cy="692155"/>
            <a:chOff x="11017" y="0"/>
            <a:chExt cx="827183" cy="692155"/>
          </a:xfrm>
        </p:grpSpPr>
        <p:sp>
          <p:nvSpPr>
            <p:cNvPr id="10" name="Rectangle 9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  <p:sp>
        <p:nvSpPr>
          <p:cNvPr id="11" name="Freeform 10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grpSp>
        <p:nvGrpSpPr>
          <p:cNvPr id="4" name="Group 11"/>
          <p:cNvGrpSpPr/>
          <p:nvPr/>
        </p:nvGrpSpPr>
        <p:grpSpPr>
          <a:xfrm>
            <a:off x="11024" y="3"/>
            <a:ext cx="827183" cy="692155"/>
            <a:chOff x="11017" y="0"/>
            <a:chExt cx="827183" cy="69215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8305800" cy="4131324"/>
          </a:xfrm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>
              <a:spcBef>
                <a:spcPts val="0"/>
              </a:spcBef>
              <a:defRPr sz="2400">
                <a:solidFill>
                  <a:srgbClr val="C00000"/>
                </a:solidFill>
                <a:effectLst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395" indent="-285694">
              <a:spcBef>
                <a:spcPts val="0"/>
              </a:spcBef>
              <a:defRPr sz="18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871" indent="-230142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395" indent="-285694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rgbClr val="006600">
              <a:alpha val="23137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2" y="1765741"/>
            <a:ext cx="4162096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7" y="1"/>
            <a:ext cx="2743199" cy="4131324"/>
          </a:xfrm>
          <a:solidFill>
            <a:srgbClr val="006600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2pPr>
            <a:lvl3pPr marL="231729" indent="-231729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bg1"/>
                </a:solidFill>
                <a:effectLst/>
              </a:defRPr>
            </a:lvl3pPr>
            <a:lvl4pPr marL="231729" indent="-231729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4pPr>
            <a:lvl5pPr marL="231729" indent="-231729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5562600" cy="4131324"/>
          </a:xfrm>
          <a:solidFill>
            <a:schemeClr val="bg1"/>
          </a:solidFill>
        </p:spPr>
        <p:txBody>
          <a:bodyPr>
            <a:normAutofit/>
          </a:bodyPr>
          <a:lstStyle>
            <a:lvl1pPr algn="r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 algn="r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703" indent="-342830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395" indent="-285694" algn="r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871" indent="-230142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395" indent="-285694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rgbClr val="006600">
              <a:alpha val="23137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11024" y="3"/>
            <a:ext cx="827183" cy="692155"/>
            <a:chOff x="11017" y="0"/>
            <a:chExt cx="827183" cy="69215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  <p:sp>
        <p:nvSpPr>
          <p:cNvPr id="14" name="Freeform 13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grpSp>
        <p:nvGrpSpPr>
          <p:cNvPr id="4" name="Group 14"/>
          <p:cNvGrpSpPr/>
          <p:nvPr/>
        </p:nvGrpSpPr>
        <p:grpSpPr>
          <a:xfrm>
            <a:off x="11024" y="3"/>
            <a:ext cx="827183" cy="692155"/>
            <a:chOff x="11017" y="0"/>
            <a:chExt cx="827183" cy="692155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7" y="1"/>
            <a:ext cx="2743199" cy="4131324"/>
          </a:xfrm>
          <a:solidFill>
            <a:srgbClr val="006600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2pPr>
            <a:lvl3pPr marL="231729" indent="-231729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bg1"/>
                </a:solidFill>
                <a:effectLst/>
              </a:defRPr>
            </a:lvl3pPr>
            <a:lvl4pPr marL="231729" indent="-231729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92D050"/>
                </a:solidFill>
              </a:defRPr>
            </a:lvl4pPr>
            <a:lvl5pPr marL="231729" indent="-231729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5562600" cy="4131324"/>
          </a:xfrm>
          <a:solidFill>
            <a:schemeClr val="bg1"/>
          </a:solidFill>
        </p:spPr>
        <p:txBody>
          <a:bodyPr>
            <a:normAutofit/>
          </a:bodyPr>
          <a:lstStyle>
            <a:lvl1pPr algn="r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 algn="r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703" indent="-342830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395" indent="-285694" algn="r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871" indent="-230142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395" indent="-285694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solidFill>
            <a:srgbClr val="006600">
              <a:alpha val="23137"/>
            </a:srgbClr>
          </a:solidFill>
          <a:ln>
            <a:solidFill>
              <a:srgbClr val="00B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11024" y="3"/>
            <a:ext cx="827183" cy="692155"/>
            <a:chOff x="11017" y="0"/>
            <a:chExt cx="827183" cy="69215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838200" y="692156"/>
            <a:ext cx="5562600" cy="3444670"/>
          </a:xfrm>
          <a:custGeom>
            <a:avLst/>
            <a:gdLst>
              <a:gd name="connsiteX0" fmla="*/ 0 w 5562600"/>
              <a:gd name="connsiteY0" fmla="*/ 0 h 3444670"/>
              <a:gd name="connsiteX1" fmla="*/ 5562600 w 5562600"/>
              <a:gd name="connsiteY1" fmla="*/ 0 h 3444670"/>
              <a:gd name="connsiteX2" fmla="*/ 5562600 w 5562600"/>
              <a:gd name="connsiteY2" fmla="*/ 3444670 h 3444670"/>
              <a:gd name="connsiteX3" fmla="*/ 0 w 5562600"/>
              <a:gd name="connsiteY3" fmla="*/ 3444670 h 3444670"/>
              <a:gd name="connsiteX4" fmla="*/ 0 w 5562600"/>
              <a:gd name="connsiteY4" fmla="*/ 0 h 344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3444670">
                <a:moveTo>
                  <a:pt x="0" y="0"/>
                </a:moveTo>
                <a:lnTo>
                  <a:pt x="5562600" y="0"/>
                </a:lnTo>
                <a:lnTo>
                  <a:pt x="5562600" y="3444670"/>
                </a:lnTo>
                <a:lnTo>
                  <a:pt x="0" y="34446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703" indent="-342830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395" indent="-285694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5" name="Freeform 14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grpSp>
        <p:nvGrpSpPr>
          <p:cNvPr id="4" name="Group 9"/>
          <p:cNvGrpSpPr/>
          <p:nvPr/>
        </p:nvGrpSpPr>
        <p:grpSpPr>
          <a:xfrm>
            <a:off x="11024" y="3"/>
            <a:ext cx="827183" cy="692155"/>
            <a:chOff x="11017" y="0"/>
            <a:chExt cx="827183" cy="69215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7" y="1"/>
            <a:ext cx="2743199" cy="413132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2pPr>
            <a:lvl3pPr marL="231729" indent="-231729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defRPr>
            </a:lvl3pPr>
            <a:lvl4pPr marL="231729" indent="-231729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4pPr>
            <a:lvl5pPr marL="231729" indent="-231729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5502"/>
            <a:ext cx="5562600" cy="4105552"/>
          </a:xfrm>
          <a:solidFill>
            <a:schemeClr val="bg1"/>
          </a:solidFill>
        </p:spPr>
        <p:txBody>
          <a:bodyPr>
            <a:normAutofit/>
          </a:bodyPr>
          <a:lstStyle>
            <a:lvl1pPr algn="r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 algn="r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703" indent="-342830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395" indent="-285694" algn="r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871" indent="-230142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395" indent="-285694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11024" y="3"/>
            <a:ext cx="827183" cy="692155"/>
            <a:chOff x="11017" y="0"/>
            <a:chExt cx="827183" cy="692155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838200" y="892222"/>
            <a:ext cx="5562600" cy="3218832"/>
          </a:xfrm>
          <a:custGeom>
            <a:avLst/>
            <a:gdLst>
              <a:gd name="connsiteX0" fmla="*/ 0 w 5562600"/>
              <a:gd name="connsiteY0" fmla="*/ 0 h 3444670"/>
              <a:gd name="connsiteX1" fmla="*/ 5562600 w 5562600"/>
              <a:gd name="connsiteY1" fmla="*/ 0 h 3444670"/>
              <a:gd name="connsiteX2" fmla="*/ 5562600 w 5562600"/>
              <a:gd name="connsiteY2" fmla="*/ 3444670 h 3444670"/>
              <a:gd name="connsiteX3" fmla="*/ 0 w 5562600"/>
              <a:gd name="connsiteY3" fmla="*/ 3444670 h 3444670"/>
              <a:gd name="connsiteX4" fmla="*/ 0 w 5562600"/>
              <a:gd name="connsiteY4" fmla="*/ 0 h 344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3444670">
                <a:moveTo>
                  <a:pt x="0" y="0"/>
                </a:moveTo>
                <a:lnTo>
                  <a:pt x="5562600" y="0"/>
                </a:lnTo>
                <a:lnTo>
                  <a:pt x="5562600" y="3444670"/>
                </a:lnTo>
                <a:lnTo>
                  <a:pt x="0" y="34446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703" indent="-342830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395" indent="-285694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5" name="Freeform 14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grpSp>
        <p:nvGrpSpPr>
          <p:cNvPr id="4" name="Group 9"/>
          <p:cNvGrpSpPr/>
          <p:nvPr/>
        </p:nvGrpSpPr>
        <p:grpSpPr>
          <a:xfrm>
            <a:off x="11024" y="3"/>
            <a:ext cx="827183" cy="692155"/>
            <a:chOff x="11017" y="0"/>
            <a:chExt cx="827183" cy="69215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11017" y="0"/>
              <a:ext cx="827183" cy="692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logo ppt binus.png"/>
            <p:cNvPicPr>
              <a:picLocks noChangeAspect="1"/>
            </p:cNvPicPr>
            <p:nvPr userDrawn="1"/>
          </p:nvPicPr>
          <p:blipFill>
            <a:blip r:embed="rId2"/>
            <a:srcRect l="37506" b="61620"/>
            <a:stretch>
              <a:fillRect/>
            </a:stretch>
          </p:blipFill>
          <p:spPr>
            <a:xfrm>
              <a:off x="22034" y="5502"/>
              <a:ext cx="731520" cy="686653"/>
            </a:xfrm>
            <a:prstGeom prst="rect">
              <a:avLst/>
            </a:prstGeom>
          </p:spPr>
        </p:pic>
      </p:grpSp>
    </p:spTree>
  </p:cSld>
  <p:clrMapOvr>
    <a:masterClrMapping/>
  </p:clrMapOvr>
  <p:hf hdr="0" ftr="0" dt="0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400807" y="1"/>
            <a:ext cx="2743199" cy="4131324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2pPr>
            <a:lvl3pPr marL="231729" indent="-231729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defRPr>
            </a:lvl3pPr>
            <a:lvl4pPr marL="231729" indent="-231729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1"/>
                </a:solidFill>
              </a:defRPr>
            </a:lvl4pPr>
            <a:lvl5pPr marL="231729" indent="-231729">
              <a:spcBef>
                <a:spcPts val="0"/>
              </a:spcBef>
              <a:buFont typeface="Courier New" pitchFamily="49" charset="0"/>
              <a:buChar char="o"/>
              <a:defRPr sz="2000">
                <a:solidFill>
                  <a:schemeClr val="accent4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5502"/>
            <a:ext cx="5562600" cy="4105552"/>
          </a:xfrm>
          <a:noFill/>
        </p:spPr>
        <p:txBody>
          <a:bodyPr>
            <a:normAutofit/>
          </a:bodyPr>
          <a:lstStyle>
            <a:lvl1pPr algn="r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 algn="r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703" indent="-342830" algn="r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395" indent="-285694" algn="r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871" indent="-230142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395" indent="-285694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838200" y="1222872"/>
            <a:ext cx="5562600" cy="2888182"/>
          </a:xfrm>
          <a:custGeom>
            <a:avLst/>
            <a:gdLst>
              <a:gd name="connsiteX0" fmla="*/ 0 w 5562600"/>
              <a:gd name="connsiteY0" fmla="*/ 0 h 3444670"/>
              <a:gd name="connsiteX1" fmla="*/ 5562600 w 5562600"/>
              <a:gd name="connsiteY1" fmla="*/ 0 h 3444670"/>
              <a:gd name="connsiteX2" fmla="*/ 5562600 w 5562600"/>
              <a:gd name="connsiteY2" fmla="*/ 3444670 h 3444670"/>
              <a:gd name="connsiteX3" fmla="*/ 0 w 5562600"/>
              <a:gd name="connsiteY3" fmla="*/ 3444670 h 3444670"/>
              <a:gd name="connsiteX4" fmla="*/ 0 w 5562600"/>
              <a:gd name="connsiteY4" fmla="*/ 0 h 344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2600" h="3444670">
                <a:moveTo>
                  <a:pt x="0" y="0"/>
                </a:moveTo>
                <a:lnTo>
                  <a:pt x="5562600" y="0"/>
                </a:lnTo>
                <a:lnTo>
                  <a:pt x="5562600" y="3444670"/>
                </a:lnTo>
                <a:lnTo>
                  <a:pt x="0" y="344467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29" indent="-231729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871" indent="-230142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703" indent="-342830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90395" indent="-285694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255928"/>
            <a:ext cx="8305800" cy="2855131"/>
          </a:xfrm>
          <a:noFill/>
        </p:spPr>
        <p:txBody>
          <a:bodyPr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1243" indent="-231729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572973" indent="-231729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703" indent="-231729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23733" indent="-231729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871" indent="-230142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395" indent="-285694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7300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9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1" tIns="45710" rIns="91421" bIns="45710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255928"/>
            <a:ext cx="8305800" cy="2855131"/>
          </a:xfrm>
          <a:noFill/>
        </p:spPr>
        <p:txBody>
          <a:bodyPr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1243" indent="-231729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572973" indent="-231729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703" indent="-231729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23733" indent="-231729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29" indent="-231729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871" indent="-230142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703" indent="-34283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395" indent="-285694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608" indent="-219031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6"/>
            <a:ext cx="2133600" cy="304271"/>
          </a:xfrm>
          <a:prstGeom prst="rect">
            <a:avLst/>
          </a:prstGeom>
        </p:spPr>
        <p:txBody>
          <a:bodyPr lIns="91421" tIns="45710" rIns="91421" bIns="45710"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6"/>
            <a:ext cx="2133600" cy="3042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B9FFCD2-3F36-459E-9CD8-D9DFAAB1B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60" y="1765741"/>
            <a:ext cx="3610303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ctr">
              <a:defRPr sz="4000" b="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d-ID" cap="none"/>
              <a:t>Thank</a:t>
            </a:r>
            <a:r>
              <a:rPr lang="id-ID" cap="none">
                <a:latin typeface="Segoe UI Semibold" pitchFamily="34" charset="0"/>
              </a:rPr>
              <a:t>YOU</a:t>
            </a:r>
            <a:r>
              <a:rPr lang="id-ID" cap="none"/>
              <a:t>...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1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1390" y="5423339"/>
            <a:ext cx="2133600" cy="198383"/>
          </a:xfrm>
          <a:prstGeom prst="rect">
            <a:avLst/>
          </a:prstGeom>
        </p:spPr>
        <p:txBody>
          <a:bodyPr lIns="91421" tIns="45710" rIns="91421" bIns="45710"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3910" y="5423339"/>
            <a:ext cx="2133600" cy="19838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7EF9F40-9FC2-47B4-A012-C16B25D653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>
            <a:fillRect/>
          </a:stretch>
        </p:blipFill>
        <p:spPr>
          <a:xfrm>
            <a:off x="9" y="0"/>
            <a:ext cx="9136337" cy="5715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4" y="1765744"/>
            <a:ext cx="4162096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G PPT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3" y="0"/>
            <a:ext cx="9123114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4" y="1520328"/>
            <a:ext cx="4162096" cy="2778540"/>
          </a:xfrm>
        </p:spPr>
        <p:txBody>
          <a:bodyPr anchor="ctr">
            <a:normAutofit/>
          </a:bodyPr>
          <a:lstStyle>
            <a:lvl1pPr algn="l">
              <a:defRPr sz="3200" b="0">
                <a:solidFill>
                  <a:schemeClr val="bg1"/>
                </a:solidFill>
                <a:effectLst/>
                <a:latin typeface="Rockwell" pitchFamily="18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25416" y="253999"/>
            <a:ext cx="3459297" cy="1189211"/>
          </a:xfrm>
        </p:spPr>
        <p:txBody>
          <a:bodyPr>
            <a:noAutofit/>
          </a:bodyPr>
          <a:lstStyle>
            <a:lvl1pPr marL="0" indent="0">
              <a:buNone/>
              <a:defRPr sz="11500" b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</a:defRPr>
            </a:lvl1pPr>
          </a:lstStyle>
          <a:p>
            <a:pPr lvl="0"/>
            <a:r>
              <a:rPr lang="en-US"/>
              <a:t>No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 l="32658" t="35638" r="33052" b="17708"/>
          <a:stretch>
            <a:fillRect/>
          </a:stretch>
        </p:blipFill>
        <p:spPr bwMode="auto">
          <a:xfrm>
            <a:off x="209320" y="484741"/>
            <a:ext cx="694063" cy="7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50800">
              <a:prstClr val="black"/>
            </a:innerShdw>
          </a:effectLst>
        </p:spPr>
      </p:pic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4" y="2074460"/>
            <a:ext cx="4162096" cy="2224408"/>
          </a:xfrm>
        </p:spPr>
        <p:txBody>
          <a:bodyPr anchor="ctr">
            <a:normAutofit/>
          </a:bodyPr>
          <a:lstStyle>
            <a:lvl1pPr algn="l">
              <a:defRPr sz="2800" b="0">
                <a:solidFill>
                  <a:schemeClr val="bg1">
                    <a:lumMod val="75000"/>
                  </a:schemeClr>
                </a:solidFill>
                <a:effectLst/>
                <a:latin typeface="Multicolore " pitchFamily="50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47616" y="780763"/>
            <a:ext cx="3459297" cy="1970586"/>
          </a:xfrm>
        </p:spPr>
        <p:txBody>
          <a:bodyPr anchor="t">
            <a:noAutofit/>
          </a:bodyPr>
          <a:lstStyle>
            <a:lvl1pPr marL="0" indent="0">
              <a:buNone/>
              <a:defRPr sz="8000" b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MESH" pitchFamily="2" charset="0"/>
              </a:defRPr>
            </a:lvl1pPr>
          </a:lstStyle>
          <a:p>
            <a:pPr lvl="0"/>
            <a:r>
              <a:rPr lang="en-US"/>
              <a:t>No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32658" t="35638" r="33052" b="17708"/>
          <a:stretch>
            <a:fillRect/>
          </a:stretch>
        </p:blipFill>
        <p:spPr bwMode="auto">
          <a:xfrm>
            <a:off x="145820" y="1005441"/>
            <a:ext cx="694063" cy="7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4" y="3128560"/>
            <a:ext cx="4162096" cy="2224408"/>
          </a:xfrm>
        </p:spPr>
        <p:txBody>
          <a:bodyPr anchor="ctr">
            <a:normAutofit/>
          </a:bodyPr>
          <a:lstStyle>
            <a:lvl1pPr algn="l">
              <a:defRPr sz="2800" b="0">
                <a:solidFill>
                  <a:schemeClr val="bg1">
                    <a:lumMod val="75000"/>
                  </a:schemeClr>
                </a:solidFill>
                <a:effectLst/>
                <a:latin typeface="Multicolore " pitchFamily="50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60316" y="653762"/>
            <a:ext cx="5780184" cy="3041937"/>
          </a:xfrm>
        </p:spPr>
        <p:txBody>
          <a:bodyPr anchor="t">
            <a:noAutofit/>
          </a:bodyPr>
          <a:lstStyle>
            <a:lvl1pPr marL="0" indent="0">
              <a:buNone/>
              <a:defRPr sz="20000" b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am Weapon" pitchFamily="2" charset="0"/>
              </a:defRPr>
            </a:lvl1pPr>
          </a:lstStyle>
          <a:p>
            <a:pPr lvl="0"/>
            <a:r>
              <a:rPr lang="en-US"/>
              <a:t>No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</a:blip>
          <a:srcRect l="32658" t="35638" r="33052" b="17708"/>
          <a:stretch>
            <a:fillRect/>
          </a:stretch>
        </p:blipFill>
        <p:spPr bwMode="auto">
          <a:xfrm>
            <a:off x="145820" y="2059541"/>
            <a:ext cx="694063" cy="7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4" y="1765744"/>
            <a:ext cx="4162096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61" y="1765744"/>
            <a:ext cx="3610303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990607" y="1906431"/>
            <a:ext cx="7326207" cy="3250162"/>
            <a:chOff x="-1402610" y="1521706"/>
            <a:chExt cx="9452138" cy="419329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/>
            <a:srcRect l="71100"/>
            <a:stretch>
              <a:fillRect/>
            </a:stretch>
          </p:blipFill>
          <p:spPr bwMode="auto">
            <a:xfrm>
              <a:off x="2544057" y="1521706"/>
              <a:ext cx="5505471" cy="4193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02610" y="1521707"/>
              <a:ext cx="6709278" cy="41932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83592"/>
            <a:ext cx="7000900" cy="1607354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90953"/>
            <a:ext cx="7000900" cy="1008057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39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31766" indent="-231766">
              <a:spcBef>
                <a:spcPts val="1154"/>
              </a:spcBef>
              <a:buFont typeface="Arial" pitchFamily="34" charset="0"/>
              <a:buChar char="•"/>
              <a:defRPr sz="2000" b="0"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  <a:lvl2pPr marL="461945" indent="-230179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1800" spc="30" baseline="0">
                <a:solidFill>
                  <a:srgbClr val="002060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738158" indent="-276214">
              <a:spcBef>
                <a:spcPts val="0"/>
              </a:spcBef>
              <a:defRPr sz="1400" spc="4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23897" indent="-276214">
              <a:spcBef>
                <a:spcPts val="0"/>
              </a:spcBef>
              <a:buFont typeface="Wingdings" pitchFamily="2" charset="2"/>
              <a:buChar char="ü"/>
              <a:defRPr sz="1800">
                <a:solidFill>
                  <a:srgbClr val="7030A0"/>
                </a:solidFill>
                <a:latin typeface="+mn-lt"/>
              </a:defRPr>
            </a:lvl4pPr>
            <a:lvl5pPr marL="1255663" indent="-276214">
              <a:spcBef>
                <a:spcPts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1831902" indent="-219066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0" indent="0">
              <a:spcBef>
                <a:spcPts val="1154"/>
              </a:spcBef>
              <a:buNone/>
              <a:defRPr sz="2400" b="1"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66" indent="-231766">
              <a:buFont typeface="Courier New" pitchFamily="49" charset="0"/>
              <a:buChar char="o"/>
              <a:defRPr sz="2400"/>
            </a:lvl2pPr>
            <a:lvl3pPr marL="461945" indent="-230179">
              <a:spcBef>
                <a:spcPts val="0"/>
              </a:spcBef>
              <a:defRPr sz="2400"/>
            </a:lvl3pPr>
            <a:lvl4pPr marL="804831" indent="-342886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569" indent="-285739">
              <a:spcBef>
                <a:spcPts val="0"/>
              </a:spcBef>
              <a:defRPr sz="2400"/>
            </a:lvl5pPr>
            <a:lvl6pPr marL="461945" indent="-230179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7300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0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2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5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9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66" indent="-231766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61945" indent="-230179">
              <a:buFont typeface="Arial" pitchFamily="34" charset="0"/>
              <a:buChar char="•"/>
              <a:defRPr sz="16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2598" indent="-222242">
              <a:buFont typeface="Arial" pitchFamily="34" charset="0"/>
              <a:buChar char="•"/>
              <a:defRPr sz="1600" baseline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682598" indent="-222242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682598" indent="-222242">
              <a:buFont typeface="Arial" pitchFamily="34" charset="0"/>
              <a:buChar char="•"/>
              <a:defRPr sz="16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9381" indent="-179381" algn="r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800">
                <a:solidFill>
                  <a:srgbClr val="0070C0"/>
                </a:solidFill>
              </a:defRPr>
            </a:lvl2pPr>
            <a:lvl3pPr marL="357174" indent="-179381" algn="r">
              <a:buFont typeface="Arial" pitchFamily="34" charset="0"/>
              <a:buNone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2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3767768" y="5297488"/>
            <a:ext cx="5166912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4" name="Oval 13"/>
          <p:cNvSpPr/>
          <p:nvPr/>
        </p:nvSpPr>
        <p:spPr>
          <a:xfrm>
            <a:off x="3227942" y="5336585"/>
            <a:ext cx="230206" cy="2335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5698" y="5336585"/>
            <a:ext cx="230206" cy="2335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61211" y="5336585"/>
            <a:ext cx="230206" cy="233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38968" y="5336585"/>
            <a:ext cx="230206" cy="233528"/>
          </a:xfrm>
          <a:prstGeom prst="ellipse">
            <a:avLst/>
          </a:prstGeom>
          <a:solidFill>
            <a:schemeClr val="bg1"/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83454" y="5336585"/>
            <a:ext cx="230206" cy="2335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0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2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5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9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66" indent="-231766">
              <a:buFont typeface="Arial" pitchFamily="34" charset="0"/>
              <a:buNone/>
              <a:defRPr sz="1400" b="0">
                <a:latin typeface="Consolas" pitchFamily="49" charset="0"/>
                <a:ea typeface="Tahoma" pitchFamily="34" charset="0"/>
                <a:cs typeface="Consolas" pitchFamily="49" charset="0"/>
              </a:defRPr>
            </a:lvl1pPr>
            <a:lvl2pPr marL="461945" indent="-230179">
              <a:buFont typeface="Arial" pitchFamily="34" charset="0"/>
              <a:buNone/>
              <a:defRPr sz="1400" b="0">
                <a:solidFill>
                  <a:srgbClr val="0070C0"/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2pPr>
            <a:lvl3pPr marL="682598" indent="-222242">
              <a:buFont typeface="Arial" pitchFamily="34" charset="0"/>
              <a:buNone/>
              <a:defRPr sz="1400" b="0" baseline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3pPr>
            <a:lvl4pPr marL="682598" indent="-222242">
              <a:buFont typeface="Arial" pitchFamily="34" charset="0"/>
              <a:buNone/>
              <a:defRPr sz="1400" b="0">
                <a:solidFill>
                  <a:srgbClr val="00B050"/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4pPr>
            <a:lvl5pPr marL="682598" indent="-222242">
              <a:buFont typeface="Arial" pitchFamily="34" charset="0"/>
              <a:buNone/>
              <a:defRPr sz="1400" b="0">
                <a:solidFill>
                  <a:srgbClr val="FF0000"/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9381" indent="-179381" algn="r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800">
                <a:solidFill>
                  <a:srgbClr val="0070C0"/>
                </a:solidFill>
              </a:defRPr>
            </a:lvl2pPr>
            <a:lvl3pPr marL="357174" indent="-179381" algn="r">
              <a:buFont typeface="Arial" pitchFamily="34" charset="0"/>
              <a:buNone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2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>
          <a:xfrm>
            <a:off x="3756752" y="5297488"/>
            <a:ext cx="5188944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8" name="Oval 27"/>
          <p:cNvSpPr/>
          <p:nvPr/>
        </p:nvSpPr>
        <p:spPr>
          <a:xfrm>
            <a:off x="3227942" y="5336585"/>
            <a:ext cx="230206" cy="2335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05698" y="5336585"/>
            <a:ext cx="230206" cy="2335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261211" y="5336585"/>
            <a:ext cx="230206" cy="233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938968" y="5336585"/>
            <a:ext cx="230206" cy="233528"/>
          </a:xfrm>
          <a:prstGeom prst="ellipse">
            <a:avLst/>
          </a:prstGeom>
          <a:solidFill>
            <a:schemeClr val="bg1"/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83454" y="5336585"/>
            <a:ext cx="230206" cy="2335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858445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4858446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6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23" indent="-219066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02" indent="-219066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892" indent="-219066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4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4pPr marL="1085807" indent="-219066">
              <a:defRPr sz="1600">
                <a:latin typeface="Segoe UI Light" pitchFamily="34" charset="0"/>
              </a:defRPr>
            </a:lvl4pPr>
            <a:lvl5pPr marL="1315986" indent="-219066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4516931" y="5336585"/>
            <a:ext cx="230206" cy="233528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94687" y="5336585"/>
            <a:ext cx="230206" cy="2335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50200" y="5336585"/>
            <a:ext cx="230206" cy="2335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27957" y="5336585"/>
            <a:ext cx="230206" cy="233528"/>
          </a:xfrm>
          <a:prstGeom prst="ellipse">
            <a:avLst/>
          </a:prstGeom>
          <a:solidFill>
            <a:schemeClr val="bg1"/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72443" y="5336585"/>
            <a:ext cx="230206" cy="23352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800000" flipV="1">
            <a:off x="4858446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6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23" indent="-219066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02" indent="-219066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892" indent="-219066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reeform 7"/>
          <p:cNvSpPr/>
          <p:nvPr/>
        </p:nvSpPr>
        <p:spPr>
          <a:xfrm>
            <a:off x="4858445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4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07" indent="-219066">
              <a:defRPr sz="1600">
                <a:latin typeface="Segoe UI Light" pitchFamily="34" charset="0"/>
              </a:defRPr>
            </a:lvl4pPr>
            <a:lvl5pPr marL="1315986" indent="-219066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7" name="Oval 16"/>
          <p:cNvSpPr/>
          <p:nvPr/>
        </p:nvSpPr>
        <p:spPr>
          <a:xfrm>
            <a:off x="4494897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172653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28166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205923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50409" y="5336585"/>
            <a:ext cx="230206" cy="23352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68B66D1D-B584-4DFE-824A-9D94E5B8F5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9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4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3238501"/>
            <a:ext cx="7772400" cy="180722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838200" y="2286000"/>
            <a:ext cx="7772400" cy="952500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9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84374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>
            <a:fillRect/>
          </a:stretch>
        </p:blipFill>
        <p:spPr>
          <a:xfrm>
            <a:off x="9" y="0"/>
            <a:ext cx="9136337" cy="5715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3" y="3314700"/>
            <a:ext cx="4162096" cy="1752600"/>
          </a:xfrm>
        </p:spPr>
        <p:txBody>
          <a:bodyPr anchor="t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9155" y="1693863"/>
            <a:ext cx="5018087" cy="232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53" y="1765742"/>
            <a:ext cx="4162096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breaker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solidFill>
            <a:srgbClr val="68217A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61" y="1765742"/>
            <a:ext cx="3610303" cy="2317531"/>
          </a:xfrm>
        </p:spPr>
        <p:txBody>
          <a:bodyPr anchor="ctr"/>
          <a:lstStyle>
            <a:lvl1pPr algn="l">
              <a:defRPr b="0">
                <a:solidFill>
                  <a:schemeClr val="bg1"/>
                </a:soli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7300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9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7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255926"/>
            <a:ext cx="8305800" cy="2855131"/>
          </a:xfrm>
          <a:noFill/>
        </p:spPr>
        <p:txBody>
          <a:bodyPr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1299" indent="-231766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573065" indent="-231766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31" indent="-231766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23897" indent="-231766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02" indent="-219066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66" indent="-231766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45" indent="-230179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31" indent="-342886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569" indent="-285739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02" indent="-219066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ic Leve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609600" y="5270500"/>
            <a:ext cx="85344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5302250"/>
            <a:ext cx="23622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734" y="508000"/>
            <a:ext cx="8063871" cy="1143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800" baseline="0">
                <a:solidFill>
                  <a:schemeClr val="accent1">
                    <a:lumMod val="75000"/>
                  </a:schemeClr>
                </a:solidFill>
                <a:latin typeface="Rockwell" pitchFamily="18" charset="0"/>
                <a:cs typeface="Times New Roman" pitchFamily="18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Level 3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7000"/>
            <a:ext cx="23622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714500"/>
            <a:ext cx="85344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1778000"/>
            <a:ext cx="8153400" cy="336550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  <a:latin typeface="Rockwell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4769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ic Leve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609600" y="5270500"/>
            <a:ext cx="8534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5302250"/>
            <a:ext cx="2362200" cy="285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734" y="412750"/>
            <a:ext cx="8063871" cy="123825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800" baseline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  <a:cs typeface="Times New Roman" pitchFamily="18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Level 5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7000"/>
            <a:ext cx="2362200" cy="285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778000"/>
            <a:ext cx="8153400" cy="3302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651000"/>
            <a:ext cx="8534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21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3" y="-1428743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/>
          <a:p>
            <a:pPr>
              <a:defRPr/>
            </a:pPr>
            <a:fld id="{5AE0A0A5-9685-4EE5-A5F1-328422C7F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28800" y="3238500"/>
            <a:ext cx="7162800" cy="1460500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>
            <a:lvl1pPr marL="0" indent="0" algn="ctr">
              <a:buNone/>
              <a:defRPr sz="8000" b="1" baseline="0">
                <a:solidFill>
                  <a:schemeClr val="bg1"/>
                </a:solidFill>
                <a:latin typeface="Edwardian Script ITC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n-ea"/>
                <a:cs typeface="+mn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778000"/>
            <a:ext cx="3505200" cy="332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778000"/>
            <a:ext cx="3505200" cy="332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D2ECC163-E42D-4AA5-8C16-88D9548B439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5200" y="762000"/>
            <a:ext cx="5638800" cy="952500"/>
          </a:xfrm>
          <a:prstGeom prst="rect">
            <a:avLst/>
          </a:prstGeom>
        </p:spPr>
        <p:txBody>
          <a:bodyPr vert="horz" lIns="91436" tIns="45718" rIns="91436" bIns="45718" rtlCol="0" anchor="ctr">
            <a:noAutofit/>
          </a:bodyPr>
          <a:lstStyle>
            <a:lvl1pPr>
              <a:defRPr/>
            </a:lvl1pPr>
          </a:lstStyle>
          <a:p>
            <a:pPr marL="0" marR="0" lvl="0" indent="0" algn="r" defTabSz="91436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&lt;&lt;Title&gt;&gt;</a:t>
            </a: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28"/>
            <a:ext cx="7772400" cy="1135063"/>
          </a:xfrm>
        </p:spPr>
        <p:txBody>
          <a:bodyPr anchor="t">
            <a:normAutofit/>
          </a:bodyPr>
          <a:lstStyle>
            <a:lvl1pPr algn="r">
              <a:defRPr sz="6600" b="0" cap="none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517530"/>
            <a:ext cx="7772400" cy="3019426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3065" indent="-231766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17529"/>
            <a:ext cx="7772400" cy="1135063"/>
          </a:xfrm>
        </p:spPr>
        <p:txBody>
          <a:bodyPr anchor="t">
            <a:normAutofit/>
          </a:bodyPr>
          <a:lstStyle>
            <a:lvl1pPr algn="ctr">
              <a:defRPr sz="2400" b="0" cap="none" baseline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1819275"/>
            <a:ext cx="7772400" cy="3019426"/>
          </a:xfrm>
        </p:spPr>
        <p:txBody>
          <a:bodyPr anchor="t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3065" indent="-231766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KESIMPU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r">
              <a:defRPr sz="4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latin typeface="Gill Sans MT Condensed" pitchFamily="34" charset="0"/>
              </a:defRPr>
            </a:lvl1pPr>
            <a:lvl2pPr marL="461945" indent="-230179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2pPr>
            <a:lvl3pPr marL="679423" indent="-219066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3pPr>
            <a:lvl4pPr marL="909602" indent="-219066" defTabSz="914364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4pPr>
            <a:lvl5pPr marL="1150892" indent="-236529">
              <a:buFont typeface="Arial" pitchFamily="34" charset="0"/>
              <a:buChar char="•"/>
              <a:tabLst/>
              <a:defRPr sz="2400">
                <a:latin typeface="Gill Sans MT Condense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buNone/>
              <a:defRPr sz="1800">
                <a:solidFill>
                  <a:schemeClr val="bg2">
                    <a:lumMod val="25000"/>
                  </a:schemeClr>
                </a:solidFill>
                <a:latin typeface="Gill Sans MT Condensed" pitchFamily="34" charset="0"/>
              </a:defRPr>
            </a:lvl1pPr>
            <a:lvl2pPr marL="231766" indent="-231766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 sz="1400">
                <a:solidFill>
                  <a:schemeClr val="accent6"/>
                </a:solidFill>
                <a:latin typeface="+mn-lt"/>
              </a:defRPr>
            </a:lvl2pPr>
            <a:lvl3pPr marL="396859" indent="-165093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3pPr>
            <a:lvl4pPr marL="677836" indent="-219066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919126" indent="-236529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3566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AD4D7CAA-5E23-4B5D-A022-42FDC8368753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/>
          <a:p>
            <a:fld id="{68B66D1D-B584-4DFE-824A-9D94E5B8F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933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ic Leve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800" y="190500"/>
            <a:ext cx="6019800" cy="762000"/>
          </a:xfrm>
        </p:spPr>
        <p:txBody>
          <a:bodyPr anchor="b">
            <a:noAutofit/>
          </a:bodyPr>
          <a:lstStyle>
            <a:lvl1pPr marL="0" indent="0" algn="r">
              <a:spcBef>
                <a:spcPts val="600"/>
              </a:spcBef>
              <a:spcAft>
                <a:spcPts val="600"/>
              </a:spcAft>
              <a:buNone/>
              <a:defRPr sz="2800" baseline="0">
                <a:solidFill>
                  <a:schemeClr val="accent6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Level 4 Topic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104900"/>
            <a:ext cx="7391400" cy="39751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6228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247900"/>
            <a:ext cx="7829576" cy="3050398"/>
          </a:xfrm>
        </p:spPr>
        <p:txBody>
          <a:bodyPr anchor="t"/>
          <a:lstStyle>
            <a:lvl1pPr>
              <a:spcBef>
                <a:spcPts val="1154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7"/>
            <a:ext cx="2133600" cy="183868"/>
          </a:xfrm>
          <a:prstGeom prst="rect">
            <a:avLst/>
          </a:prstGeom>
        </p:spPr>
        <p:txBody>
          <a:bodyPr/>
          <a:lstStyle/>
          <a:p>
            <a:fld id="{D2ECC163-E42D-4AA5-8C16-88D9548B439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7"/>
            <a:ext cx="2133600" cy="183868"/>
          </a:xfrm>
          <a:prstGeom prst="rect">
            <a:avLst/>
          </a:prstGeom>
        </p:spPr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333500"/>
            <a:ext cx="7848600" cy="8382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580536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67759" y="190500"/>
            <a:ext cx="387793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5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255925"/>
            <a:ext cx="8305800" cy="2855131"/>
          </a:xfrm>
          <a:noFill/>
        </p:spPr>
        <p:txBody>
          <a:bodyPr>
            <a:normAutofit/>
          </a:bodyPr>
          <a:lstStyle>
            <a:lvl1pPr algn="l">
              <a:spcBef>
                <a:spcPts val="1154"/>
              </a:spcBef>
              <a:buFont typeface="Courier New" pitchFamily="49" charset="0"/>
              <a:buChar char="o"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1313" indent="-231775" algn="l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573088" indent="-231775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rgbClr val="006600"/>
                </a:solidFill>
                <a:effectLst/>
              </a:defRPr>
            </a:lvl3pPr>
            <a:lvl4pPr marL="804863" indent="-231775" algn="l">
              <a:spcBef>
                <a:spcPts val="0"/>
              </a:spcBef>
              <a:buFont typeface="Courier New" pitchFamily="49" charset="0"/>
              <a:buChar char="o"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 marL="1023938" indent="-231775" algn="l">
              <a:spcBef>
                <a:spcPts val="0"/>
              </a:spcBef>
              <a:buFont typeface="Courier New" pitchFamily="49" charset="0"/>
              <a:buChar char="o"/>
              <a:defRPr sz="1800">
                <a:solidFill>
                  <a:schemeClr val="accent6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0" y="228866"/>
            <a:ext cx="4572000" cy="432146"/>
          </a:xfrm>
          <a:prstGeom prst="rect">
            <a:avLst/>
          </a:prstGeom>
          <a:gradFill flip="none" rotWithShape="1">
            <a:gsLst>
              <a:gs pos="33000">
                <a:srgbClr val="003300">
                  <a:alpha val="67000"/>
                </a:srgbClr>
              </a:gs>
              <a:gs pos="77000">
                <a:srgbClr val="00B050">
                  <a:alpha val="67000"/>
                </a:srgbClr>
              </a:gs>
              <a:gs pos="100000">
                <a:schemeClr val="bg1">
                  <a:alpha val="1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 …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ic Level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09800" y="190500"/>
            <a:ext cx="6019800" cy="762000"/>
          </a:xfrm>
        </p:spPr>
        <p:txBody>
          <a:bodyPr anchor="b">
            <a:noAutofit/>
          </a:bodyPr>
          <a:lstStyle>
            <a:lvl1pPr marL="0" indent="0" algn="r">
              <a:spcBef>
                <a:spcPts val="600"/>
              </a:spcBef>
              <a:spcAft>
                <a:spcPts val="600"/>
              </a:spcAft>
              <a:buNone/>
              <a:defRPr sz="2800" baseline="0">
                <a:solidFill>
                  <a:schemeClr val="accent6">
                    <a:lumMod val="50000"/>
                  </a:schemeClr>
                </a:solidFill>
                <a:latin typeface="Rockwell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Level 4 Topic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104900"/>
            <a:ext cx="7391400" cy="3975100"/>
          </a:xfrm>
        </p:spPr>
        <p:txBody>
          <a:bodyPr anchor="t"/>
          <a:lstStyle>
            <a:lvl1pPr>
              <a:defRPr baseline="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28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ic Level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609600" y="5270500"/>
            <a:ext cx="85344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5302250"/>
            <a:ext cx="23622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733" y="508000"/>
            <a:ext cx="8063871" cy="1143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800" baseline="0">
                <a:solidFill>
                  <a:schemeClr val="accent1">
                    <a:lumMod val="75000"/>
                  </a:schemeClr>
                </a:solidFill>
                <a:latin typeface="Rockwell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Level 3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7000"/>
            <a:ext cx="23622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714500"/>
            <a:ext cx="85344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1778000"/>
            <a:ext cx="8153400" cy="3365500"/>
          </a:xfr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  <a:latin typeface="Rockwell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0" indent="0">
              <a:spcBef>
                <a:spcPts val="1154"/>
              </a:spcBef>
              <a:buNone/>
              <a:defRPr sz="2400" b="1"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/>
            </a:lvl2pPr>
            <a:lvl3pPr marL="461963" indent="-230188">
              <a:spcBef>
                <a:spcPts val="0"/>
              </a:spcBef>
              <a:defRPr sz="2400"/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defRPr sz="2400"/>
            </a:lvl5pPr>
            <a:lvl6pPr marL="461963" indent="-230188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ic Level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609600" y="5270500"/>
            <a:ext cx="8534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81800" y="5302250"/>
            <a:ext cx="2362200" cy="285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6733" y="412750"/>
            <a:ext cx="8063871" cy="123825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spcAft>
                <a:spcPts val="600"/>
              </a:spcAft>
              <a:buNone/>
              <a:defRPr sz="4800" baseline="0">
                <a:solidFill>
                  <a:schemeClr val="tx1">
                    <a:lumMod val="65000"/>
                    <a:lumOff val="35000"/>
                  </a:schemeClr>
                </a:solidFill>
                <a:latin typeface="Rockwell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Level 5 Topic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27000"/>
            <a:ext cx="2362200" cy="28575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778000"/>
            <a:ext cx="8153400" cy="33020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ckwell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1651000"/>
            <a:ext cx="8534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021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E0A0A5-9685-4EE5-A5F1-328422C7F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828800" y="3238500"/>
            <a:ext cx="7162800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8000" b="1" baseline="0">
                <a:solidFill>
                  <a:schemeClr val="bg1"/>
                </a:solidFill>
                <a:latin typeface="Edwardian Script ITC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n-ea"/>
                <a:cs typeface="+mn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778000"/>
            <a:ext cx="3505200" cy="332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778000"/>
            <a:ext cx="3505200" cy="332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296961"/>
            <a:ext cx="2133600" cy="304271"/>
          </a:xfrm>
          <a:prstGeom prst="rect">
            <a:avLst/>
          </a:prstGeom>
        </p:spPr>
        <p:txBody>
          <a:bodyPr/>
          <a:lstStyle/>
          <a:p>
            <a:fld id="{D2ECC163-E42D-4AA5-8C16-88D9548B439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296961"/>
            <a:ext cx="2133600" cy="304271"/>
          </a:xfrm>
          <a:prstGeom prst="rect">
            <a:avLst/>
          </a:prstGeom>
        </p:spPr>
        <p:txBody>
          <a:bodyPr/>
          <a:lstStyle/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5200" y="762000"/>
            <a:ext cx="5638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&lt;&lt;Title&gt;&gt;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27"/>
            <a:ext cx="7772400" cy="1135063"/>
          </a:xfrm>
        </p:spPr>
        <p:txBody>
          <a:bodyPr anchor="t">
            <a:normAutofit/>
          </a:bodyPr>
          <a:lstStyle>
            <a:lvl1pPr algn="r">
              <a:defRPr sz="6600" b="0" cap="none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517529"/>
            <a:ext cx="7772400" cy="3019426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3088" indent="-231775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17529"/>
            <a:ext cx="7772400" cy="1135063"/>
          </a:xfrm>
        </p:spPr>
        <p:txBody>
          <a:bodyPr anchor="t">
            <a:normAutofit/>
          </a:bodyPr>
          <a:lstStyle>
            <a:lvl1pPr algn="ctr">
              <a:defRPr sz="2400" b="0" cap="none" baseline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1819274"/>
            <a:ext cx="7772400" cy="3019426"/>
          </a:xfrm>
        </p:spPr>
        <p:txBody>
          <a:bodyPr anchor="t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3088" indent="-231775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KESIMPU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r">
              <a:defRPr sz="4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latin typeface="Gill Sans MT Condensed" pitchFamily="34" charset="0"/>
              </a:defRPr>
            </a:lvl1pPr>
            <a:lvl2pPr marL="461963" indent="-230188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2pPr>
            <a:lvl3pPr marL="679450" indent="-219075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3pPr>
            <a:lvl4pPr marL="909638" indent="-219075" defTabSz="914400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4pPr>
            <a:lvl5pPr marL="1150938" indent="-236538">
              <a:buFont typeface="Arial" pitchFamily="34" charset="0"/>
              <a:buChar char="•"/>
              <a:tabLst/>
              <a:defRPr sz="2400">
                <a:latin typeface="Gill Sans MT Condense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buNone/>
              <a:defRPr sz="1800">
                <a:solidFill>
                  <a:schemeClr val="bg2">
                    <a:lumMod val="25000"/>
                  </a:schemeClr>
                </a:solidFill>
                <a:latin typeface="Gill Sans MT Condensed" pitchFamily="34" charset="0"/>
              </a:defRPr>
            </a:lvl1pPr>
            <a:lvl2pPr marL="231775" indent="-231775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 sz="1400">
                <a:solidFill>
                  <a:schemeClr val="accent6"/>
                </a:solidFill>
                <a:latin typeface="+mn-lt"/>
              </a:defRPr>
            </a:lvl2pPr>
            <a:lvl3pPr marL="396875" indent="-165100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3pPr>
            <a:lvl4pPr marL="677863" indent="-219075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919163" indent="-236538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3238501"/>
            <a:ext cx="7772400" cy="1016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838200" y="2286000"/>
            <a:ext cx="7772400" cy="952500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838201" y="2095500"/>
            <a:ext cx="3886200" cy="3175000"/>
          </a:xfrm>
        </p:spPr>
        <p:txBody>
          <a:bodyPr anchor="t"/>
          <a:lstStyle>
            <a:lvl1pPr marL="231775" indent="-231775">
              <a:buFont typeface="+mj-lt"/>
              <a:buAutoNum type="arabicPeriod"/>
              <a:defRPr/>
            </a:lvl1pPr>
            <a:lvl2pPr marL="0" indent="0">
              <a:buFont typeface="Arial" pitchFamily="34" charset="0"/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231775" indent="-231775">
              <a:defRPr/>
            </a:lvl3pPr>
            <a:lvl4pPr marL="461963" indent="-230188">
              <a:buFont typeface="Courier New" pitchFamily="49" charset="0"/>
              <a:buChar char="o"/>
              <a:defRPr/>
            </a:lvl4pPr>
            <a:lvl5pPr marL="682625" indent="-220663"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4"/>
          </p:nvPr>
        </p:nvSpPr>
        <p:spPr>
          <a:xfrm>
            <a:off x="838200" y="1502833"/>
            <a:ext cx="3886200" cy="508000"/>
          </a:xfrm>
        </p:spPr>
        <p:txBody>
          <a:bodyPr anchor="ctr"/>
          <a:lstStyle>
            <a:lvl1pPr marL="231775" indent="-231775">
              <a:buFont typeface="+mj-lt"/>
              <a:buNone/>
              <a:defRPr b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01638" indent="-169863">
              <a:buFont typeface="Arial" pitchFamily="34" charset="0"/>
              <a:buChar char="•"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SIMPU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 anchor="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 anchor="t"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9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1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4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8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75" indent="-231775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61963" indent="-230188">
              <a:buFont typeface="Arial" pitchFamily="34" charset="0"/>
              <a:buChar char="•"/>
              <a:defRPr sz="16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2625" indent="-222250">
              <a:buFont typeface="Arial" pitchFamily="34" charset="0"/>
              <a:buChar char="•"/>
              <a:defRPr sz="1600" baseline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682625" indent="-2222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682625" indent="-222250">
              <a:buFont typeface="Arial" pitchFamily="34" charset="0"/>
              <a:buChar char="•"/>
              <a:defRPr sz="16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9388" indent="-179388" algn="r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800">
                <a:solidFill>
                  <a:srgbClr val="0070C0"/>
                </a:solidFill>
              </a:defRPr>
            </a:lvl2pPr>
            <a:lvl3pPr marL="357188" indent="-179388" algn="r">
              <a:buFont typeface="Arial" pitchFamily="34" charset="0"/>
              <a:buNone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1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247900"/>
            <a:ext cx="7829576" cy="3050398"/>
          </a:xfrm>
        </p:spPr>
        <p:txBody>
          <a:bodyPr anchor="t"/>
          <a:lstStyle>
            <a:lvl1pPr>
              <a:spcBef>
                <a:spcPts val="1154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7"/>
            <a:ext cx="2133600" cy="183868"/>
          </a:xfrm>
          <a:prstGeom prst="rect">
            <a:avLst/>
          </a:prstGeom>
        </p:spPr>
        <p:txBody>
          <a:bodyPr/>
          <a:lstStyle/>
          <a:p>
            <a:fld id="{D2ECC163-E42D-4AA5-8C16-88D9548B439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7"/>
            <a:ext cx="2133600" cy="183868"/>
          </a:xfrm>
          <a:prstGeom prst="rect">
            <a:avLst/>
          </a:prstGeom>
        </p:spPr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333500"/>
            <a:ext cx="7848600" cy="8382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fld id="{D2ECC163-E42D-4AA5-8C16-88D9548B439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828800" y="3238500"/>
            <a:ext cx="7162800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8000" b="1" baseline="0">
                <a:solidFill>
                  <a:schemeClr val="bg1"/>
                </a:solidFill>
                <a:latin typeface="Edwardian Script ITC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dwardian Script ITC" pitchFamily="66" charset="0"/>
                <a:ea typeface="+mn-ea"/>
                <a:cs typeface="+mn-cs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778001"/>
            <a:ext cx="3505200" cy="332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778001"/>
            <a:ext cx="3505200" cy="33271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fld id="{D2ECC163-E42D-4AA5-8C16-88D9548B439F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05200" y="762000"/>
            <a:ext cx="5638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&lt;&lt;Title&gt;&gt;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 marL="231775" indent="-231775">
              <a:spcBef>
                <a:spcPts val="1154"/>
              </a:spcBef>
              <a:buFont typeface="Arial" pitchFamily="34" charset="0"/>
              <a:buChar char="•"/>
              <a:defRPr sz="2000" b="0"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  <a:lvl2pPr marL="461963" indent="-230188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1800" spc="30" baseline="0">
                <a:solidFill>
                  <a:srgbClr val="002060"/>
                </a:solidFill>
                <a:latin typeface="+mn-lt"/>
                <a:ea typeface="Arial Unicode MS" pitchFamily="34" charset="-128"/>
                <a:cs typeface="Arial" pitchFamily="34" charset="0"/>
              </a:defRPr>
            </a:lvl2pPr>
            <a:lvl3pPr marL="738188" indent="-276225">
              <a:spcBef>
                <a:spcPts val="0"/>
              </a:spcBef>
              <a:defRPr sz="1400" spc="4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23938" indent="-276225">
              <a:spcBef>
                <a:spcPts val="0"/>
              </a:spcBef>
              <a:buFont typeface="Wingdings" pitchFamily="2" charset="2"/>
              <a:buChar char="ü"/>
              <a:defRPr sz="1800">
                <a:solidFill>
                  <a:srgbClr val="7030A0"/>
                </a:solidFill>
                <a:latin typeface="+mn-lt"/>
              </a:defRPr>
            </a:lvl4pPr>
            <a:lvl5pPr marL="1255713" indent="-276225">
              <a:spcBef>
                <a:spcPts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+mn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AD3B4D2-0322-4EDD-9037-E6603A4AD0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/>
            </a:lvl2pPr>
            <a:lvl3pPr marL="461963" indent="-230188">
              <a:spcBef>
                <a:spcPts val="0"/>
              </a:spcBef>
              <a:defRPr sz="2400"/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defRPr sz="2400"/>
            </a:lvl5pPr>
            <a:lvl6pPr marL="461963" indent="-230188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9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1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4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8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75" indent="-231775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61963" indent="-230188">
              <a:buFont typeface="Arial" pitchFamily="34" charset="0"/>
              <a:buChar char="•"/>
              <a:defRPr sz="16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2625" indent="-222250">
              <a:buFont typeface="Arial" pitchFamily="34" charset="0"/>
              <a:buChar char="•"/>
              <a:defRPr sz="1600" baseline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682625" indent="-2222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682625" indent="-222250">
              <a:buFont typeface="Arial" pitchFamily="34" charset="0"/>
              <a:buChar char="•"/>
              <a:defRPr sz="16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6213" indent="-176213" algn="l">
              <a:buFont typeface="Arial" pitchFamily="34" charset="0"/>
              <a:buChar char="•"/>
              <a:defRPr sz="1400">
                <a:latin typeface="Arial" pitchFamily="34" charset="0"/>
                <a:cs typeface="Arial" pitchFamily="34" charset="0"/>
              </a:defRPr>
            </a:lvl1pPr>
            <a:lvl2pPr marL="341313" indent="-176213" algn="l">
              <a:buFont typeface="Arial" pitchFamily="34" charset="0"/>
              <a:buChar char="•"/>
              <a:defRPr sz="1800">
                <a:solidFill>
                  <a:srgbClr val="0070C0"/>
                </a:solidFill>
              </a:defRPr>
            </a:lvl2pPr>
            <a:lvl3pPr marL="517525" indent="-176213" algn="l">
              <a:buFont typeface="Arial" pitchFamily="34" charset="0"/>
              <a:buChar char="•"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1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AD3B4D2-0322-4EDD-9037-E6603A4AD0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 userDrawn="1"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9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1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4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8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75" indent="-231775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61963" indent="-230188">
              <a:buFont typeface="Arial" pitchFamily="34" charset="0"/>
              <a:buChar char="•"/>
              <a:defRPr sz="160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682625" indent="-222250">
              <a:buFont typeface="Arial" pitchFamily="34" charset="0"/>
              <a:buChar char="•"/>
              <a:defRPr sz="1600" baseline="0">
                <a:solidFill>
                  <a:schemeClr val="accent6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682625" indent="-2222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682625" indent="-222250">
              <a:buFont typeface="Arial" pitchFamily="34" charset="0"/>
              <a:buChar char="•"/>
              <a:defRPr sz="160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9388" indent="-179388" algn="r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800">
                <a:solidFill>
                  <a:srgbClr val="0070C0"/>
                </a:solidFill>
              </a:defRPr>
            </a:lvl2pPr>
            <a:lvl3pPr marL="357188" indent="-179388" algn="r">
              <a:buFont typeface="Arial" pitchFamily="34" charset="0"/>
              <a:buNone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1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4AD3B4D2-0322-4EDD-9037-E6603A4AD0D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 userDrawn="1"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858448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4858446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7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9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1" y="0"/>
            <a:ext cx="5434264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4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4718" y="285735"/>
            <a:ext cx="5195000" cy="489586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231775" indent="-231775">
              <a:buFont typeface="Arial" pitchFamily="34" charset="0"/>
              <a:buNone/>
              <a:defRPr sz="1400" b="0">
                <a:latin typeface="Consolas" pitchFamily="49" charset="0"/>
                <a:ea typeface="Tahoma" pitchFamily="34" charset="0"/>
                <a:cs typeface="Consolas" pitchFamily="49" charset="0"/>
              </a:defRPr>
            </a:lvl1pPr>
            <a:lvl2pPr marL="461963" indent="-230188">
              <a:buFont typeface="Arial" pitchFamily="34" charset="0"/>
              <a:buNone/>
              <a:defRPr sz="1400" b="0">
                <a:solidFill>
                  <a:srgbClr val="0070C0"/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2pPr>
            <a:lvl3pPr marL="682625" indent="-222250">
              <a:buFont typeface="Arial" pitchFamily="34" charset="0"/>
              <a:buNone/>
              <a:defRPr sz="1400" b="0" baseline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3pPr>
            <a:lvl4pPr marL="682625" indent="-222250">
              <a:buFont typeface="Arial" pitchFamily="34" charset="0"/>
              <a:buNone/>
              <a:defRPr sz="1400" b="0">
                <a:solidFill>
                  <a:srgbClr val="00B050"/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4pPr>
            <a:lvl5pPr marL="682625" indent="-222250">
              <a:buFont typeface="Arial" pitchFamily="34" charset="0"/>
              <a:buNone/>
              <a:defRPr sz="1400" b="0">
                <a:solidFill>
                  <a:srgbClr val="FF0000"/>
                </a:solidFill>
                <a:latin typeface="Consolas" pitchFamily="49" charset="0"/>
                <a:ea typeface="Tahoma" pitchFamily="34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  <a:noFill/>
        </p:spPr>
        <p:txBody>
          <a:bodyPr anchor="t">
            <a:normAutofit/>
          </a:bodyPr>
          <a:lstStyle>
            <a:lvl1pPr marL="179388" indent="-179388" algn="r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 algn="r">
              <a:buNone/>
              <a:defRPr sz="1800">
                <a:solidFill>
                  <a:srgbClr val="0070C0"/>
                </a:solidFill>
              </a:defRPr>
            </a:lvl2pPr>
            <a:lvl3pPr marL="357188" indent="-179388" algn="r">
              <a:buFont typeface="Arial" pitchFamily="34" charset="0"/>
              <a:buNone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1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15"/>
          <p:cNvGrpSpPr/>
          <p:nvPr/>
        </p:nvGrpSpPr>
        <p:grpSpPr>
          <a:xfrm>
            <a:off x="2776251" y="114300"/>
            <a:ext cx="762000" cy="914400"/>
            <a:chOff x="3970020" y="114300"/>
            <a:chExt cx="1144204" cy="1447800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5"/>
            <p:cNvPicPr>
              <a:picLocks noChangeAspect="1" noChangeArrowheads="1"/>
            </p:cNvPicPr>
            <p:nvPr/>
          </p:nvPicPr>
          <p:blipFill>
            <a:blip r:embed="rId4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 rot="10800000" flipV="1">
            <a:off x="4858446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6200000" flipV="1">
            <a:off x="4799687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reeform 7"/>
          <p:cNvSpPr/>
          <p:nvPr userDrawn="1"/>
        </p:nvSpPr>
        <p:spPr>
          <a:xfrm>
            <a:off x="4858448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0" y="1"/>
            <a:ext cx="8305800" cy="4131324"/>
          </a:xfrm>
        </p:spPr>
        <p:txBody>
          <a:bodyPr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>
              <a:spcBef>
                <a:spcPts val="0"/>
              </a:spcBef>
              <a:defRPr sz="2400">
                <a:solidFill>
                  <a:srgbClr val="C00000"/>
                </a:solidFill>
                <a:effectLst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defRPr sz="18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7594"/>
            <a:ext cx="7848600" cy="990703"/>
          </a:xfrm>
        </p:spPr>
        <p:txBody>
          <a:bodyPr>
            <a:noAutofit/>
          </a:bodyPr>
          <a:lstStyle>
            <a:lvl1pPr>
              <a:spcBef>
                <a:spcPts val="1154"/>
              </a:spcBef>
              <a:buNone/>
              <a:defRPr sz="1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1200">
                <a:solidFill>
                  <a:schemeClr val="bg1"/>
                </a:solidFill>
                <a:latin typeface="+mj-lt"/>
              </a:defRPr>
            </a:lvl2pPr>
            <a:lvl3pPr marL="461963" indent="-230188">
              <a:spcBef>
                <a:spcPts val="0"/>
              </a:spcBef>
              <a:defRPr sz="1200">
                <a:solidFill>
                  <a:schemeClr val="bg1"/>
                </a:solidFill>
                <a:effectLst/>
                <a:latin typeface="+mj-lt"/>
              </a:defRPr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1200">
                <a:solidFill>
                  <a:schemeClr val="bg1"/>
                </a:solidFill>
                <a:latin typeface="+mj-lt"/>
              </a:defRPr>
            </a:lvl4pPr>
            <a:lvl5pPr marL="1090613" indent="-285750">
              <a:spcBef>
                <a:spcPts val="0"/>
              </a:spcBef>
              <a:defRPr sz="120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9"/>
          <p:cNvSpPr/>
          <p:nvPr/>
        </p:nvSpPr>
        <p:spPr>
          <a:xfrm>
            <a:off x="0" y="4120308"/>
            <a:ext cx="9144000" cy="1594692"/>
          </a:xfrm>
          <a:custGeom>
            <a:avLst/>
            <a:gdLst>
              <a:gd name="connsiteX0" fmla="*/ 0 w 9144000"/>
              <a:gd name="connsiteY0" fmla="*/ 0 h 1583675"/>
              <a:gd name="connsiteX1" fmla="*/ 9144000 w 9144000"/>
              <a:gd name="connsiteY1" fmla="*/ 0 h 1583675"/>
              <a:gd name="connsiteX2" fmla="*/ 9144000 w 9144000"/>
              <a:gd name="connsiteY2" fmla="*/ 1583675 h 1583675"/>
              <a:gd name="connsiteX3" fmla="*/ 0 w 9144000"/>
              <a:gd name="connsiteY3" fmla="*/ 1583675 h 1583675"/>
              <a:gd name="connsiteX4" fmla="*/ 0 w 9144000"/>
              <a:gd name="connsiteY4" fmla="*/ 0 h 1583675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9144000 w 9144000"/>
              <a:gd name="connsiteY2" fmla="*/ 11017 h 1594692"/>
              <a:gd name="connsiteX3" fmla="*/ 9144000 w 9144000"/>
              <a:gd name="connsiteY3" fmla="*/ 1594692 h 1594692"/>
              <a:gd name="connsiteX4" fmla="*/ 0 w 9144000"/>
              <a:gd name="connsiteY4" fmla="*/ 1594692 h 1594692"/>
              <a:gd name="connsiteX5" fmla="*/ 0 w 9144000"/>
              <a:gd name="connsiteY5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610998 w 9144000"/>
              <a:gd name="connsiteY2" fmla="*/ 0 h 1594692"/>
              <a:gd name="connsiteX3" fmla="*/ 9144000 w 9144000"/>
              <a:gd name="connsiteY3" fmla="*/ 11017 h 1594692"/>
              <a:gd name="connsiteX4" fmla="*/ 9144000 w 9144000"/>
              <a:gd name="connsiteY4" fmla="*/ 1594692 h 1594692"/>
              <a:gd name="connsiteX5" fmla="*/ 0 w 9144000"/>
              <a:gd name="connsiteY5" fmla="*/ 1594692 h 1594692"/>
              <a:gd name="connsiteX6" fmla="*/ 0 w 9144000"/>
              <a:gd name="connsiteY6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610998 w 9144000"/>
              <a:gd name="connsiteY3" fmla="*/ 0 h 1594692"/>
              <a:gd name="connsiteX4" fmla="*/ 9144000 w 9144000"/>
              <a:gd name="connsiteY4" fmla="*/ 11017 h 1594692"/>
              <a:gd name="connsiteX5" fmla="*/ 9144000 w 9144000"/>
              <a:gd name="connsiteY5" fmla="*/ 1594692 h 1594692"/>
              <a:gd name="connsiteX6" fmla="*/ 0 w 9144000"/>
              <a:gd name="connsiteY6" fmla="*/ 1594692 h 1594692"/>
              <a:gd name="connsiteX7" fmla="*/ 0 w 9144000"/>
              <a:gd name="connsiteY7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313542 w 9144000"/>
              <a:gd name="connsiteY3" fmla="*/ 228866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  <a:gd name="connsiteX0" fmla="*/ 0 w 9144000"/>
              <a:gd name="connsiteY0" fmla="*/ 11017 h 1594692"/>
              <a:gd name="connsiteX1" fmla="*/ 2104222 w 9144000"/>
              <a:gd name="connsiteY1" fmla="*/ 0 h 1594692"/>
              <a:gd name="connsiteX2" fmla="*/ 2313542 w 9144000"/>
              <a:gd name="connsiteY2" fmla="*/ 0 h 1594692"/>
              <a:gd name="connsiteX3" fmla="*/ 2465942 w 9144000"/>
              <a:gd name="connsiteY3" fmla="*/ 188385 h 1594692"/>
              <a:gd name="connsiteX4" fmla="*/ 2610998 w 9144000"/>
              <a:gd name="connsiteY4" fmla="*/ 0 h 1594692"/>
              <a:gd name="connsiteX5" fmla="*/ 9144000 w 9144000"/>
              <a:gd name="connsiteY5" fmla="*/ 11017 h 1594692"/>
              <a:gd name="connsiteX6" fmla="*/ 9144000 w 9144000"/>
              <a:gd name="connsiteY6" fmla="*/ 1594692 h 1594692"/>
              <a:gd name="connsiteX7" fmla="*/ 0 w 9144000"/>
              <a:gd name="connsiteY7" fmla="*/ 1594692 h 1594692"/>
              <a:gd name="connsiteX8" fmla="*/ 0 w 9144000"/>
              <a:gd name="connsiteY8" fmla="*/ 11017 h 159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1594692">
                <a:moveTo>
                  <a:pt x="0" y="11017"/>
                </a:moveTo>
                <a:lnTo>
                  <a:pt x="2104222" y="0"/>
                </a:lnTo>
                <a:lnTo>
                  <a:pt x="2313542" y="0"/>
                </a:lnTo>
                <a:lnTo>
                  <a:pt x="2465942" y="188385"/>
                </a:lnTo>
                <a:lnTo>
                  <a:pt x="2610998" y="0"/>
                </a:lnTo>
                <a:lnTo>
                  <a:pt x="9144000" y="11017"/>
                </a:lnTo>
                <a:lnTo>
                  <a:pt x="9144000" y="1594692"/>
                </a:lnTo>
                <a:lnTo>
                  <a:pt x="0" y="1594692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322022" y="1521711"/>
            <a:ext cx="7821989" cy="4193296"/>
            <a:chOff x="1322011" y="1521706"/>
            <a:chExt cx="7821989" cy="4193295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 cstate="print"/>
            <a:srcRect l="71100"/>
            <a:stretch>
              <a:fillRect/>
            </a:stretch>
          </p:blipFill>
          <p:spPr bwMode="auto">
            <a:xfrm>
              <a:off x="7205031" y="1521706"/>
              <a:ext cx="1938969" cy="4193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2011" y="1521707"/>
              <a:ext cx="6709271" cy="41932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794" y="2083592"/>
            <a:ext cx="6929486" cy="1607354"/>
          </a:xfrm>
        </p:spPr>
        <p:txBody>
          <a:bodyPr>
            <a:normAutofit/>
          </a:bodyPr>
          <a:lstStyle>
            <a:lvl1pPr algn="ctr">
              <a:defRPr sz="2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8794" y="3690953"/>
            <a:ext cx="6929486" cy="1008057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39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7848600" cy="3886200"/>
          </a:xfrm>
        </p:spPr>
        <p:txBody>
          <a:bodyPr anchor="t">
            <a:normAutofit/>
          </a:bodyPr>
          <a:lstStyle>
            <a:lvl1pPr marL="231775" indent="-231775">
              <a:spcBef>
                <a:spcPts val="1154"/>
              </a:spcBef>
              <a:buFont typeface="Arial" pitchFamily="34" charset="0"/>
              <a:buChar char="•"/>
              <a:defRPr sz="2000" b="0"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61963" indent="-230188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  <a:defRPr sz="1800" spc="30" baseline="0">
                <a:solidFill>
                  <a:srgbClr val="00206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defRPr>
            </a:lvl2pPr>
            <a:lvl3pPr marL="738188" indent="-276225">
              <a:spcBef>
                <a:spcPts val="0"/>
              </a:spcBef>
              <a:defRPr sz="1800" spc="40" baseline="0">
                <a:solidFill>
                  <a:srgbClr val="C00000"/>
                </a:solidFill>
                <a:effectLst/>
                <a:latin typeface="Arial Narrow" pitchFamily="34" charset="0"/>
              </a:defRPr>
            </a:lvl3pPr>
            <a:lvl4pPr marL="1023938" indent="-276225">
              <a:spcBef>
                <a:spcPts val="0"/>
              </a:spcBef>
              <a:buFont typeface="Wingdings" pitchFamily="2" charset="2"/>
              <a:buChar char="ü"/>
              <a:defRPr sz="1800">
                <a:solidFill>
                  <a:srgbClr val="7030A0"/>
                </a:solidFill>
              </a:defRPr>
            </a:lvl4pPr>
            <a:lvl5pPr marL="1255713" indent="-276225">
              <a:spcBef>
                <a:spcPts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1831975" indent="-219075">
              <a:buFont typeface="Courier New" pitchFamily="49" charset="0"/>
              <a:buChar char="o"/>
              <a:defRPr sz="1800">
                <a:solidFill>
                  <a:srgbClr val="00B0F0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838200" y="5297488"/>
            <a:ext cx="7848600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52400" y="5297488"/>
            <a:ext cx="533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9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1" y="0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4" y="1285864"/>
            <a:ext cx="2714644" cy="785818"/>
          </a:xfrm>
        </p:spPr>
        <p:txBody>
          <a:bodyPr anchor="b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44" y="285735"/>
            <a:ext cx="5214974" cy="514353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Consolas" pitchFamily="49" charset="0"/>
                <a:cs typeface="Consolas" pitchFamily="49" charset="0"/>
              </a:defRPr>
            </a:lvl1pPr>
            <a:lvl2pPr marL="273050" indent="0">
              <a:buNone/>
              <a:defRPr sz="12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2pPr>
            <a:lvl3pPr marL="273050" indent="0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 marL="273050" indent="0">
              <a:buNone/>
              <a:defRPr sz="1200">
                <a:latin typeface="Consolas" pitchFamily="49" charset="0"/>
                <a:cs typeface="Consolas" pitchFamily="49" charset="0"/>
              </a:defRPr>
            </a:lvl4pPr>
            <a:lvl5pPr marL="273050" indent="0">
              <a:buNone/>
              <a:defRPr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286148"/>
          </a:xfrm>
          <a:noFill/>
        </p:spPr>
        <p:txBody>
          <a:bodyPr>
            <a:normAutofit/>
          </a:bodyPr>
          <a:lstStyle>
            <a:lvl1pPr marL="179388" indent="-179388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0" indent="0">
              <a:buNone/>
              <a:defRPr sz="1800">
                <a:solidFill>
                  <a:srgbClr val="0070C0"/>
                </a:solidFill>
              </a:defRPr>
            </a:lvl2pPr>
            <a:lvl3pPr marL="357188" indent="-179388">
              <a:buFont typeface="Arial" pitchFamily="34" charset="0"/>
              <a:buChar char="•"/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14871" y="5429268"/>
            <a:ext cx="5434264" cy="285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 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8858280" y="0"/>
            <a:ext cx="28572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9" y="0"/>
            <a:ext cx="111919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14871" y="0"/>
            <a:ext cx="5434264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24" y="1285864"/>
            <a:ext cx="2714644" cy="4143404"/>
          </a:xfrm>
        </p:spPr>
        <p:txBody>
          <a:bodyPr anchor="t">
            <a:noAutofit/>
          </a:bodyPr>
          <a:lstStyle>
            <a:lvl1pPr algn="r">
              <a:defRPr sz="1800" b="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6182" y="285735"/>
            <a:ext cx="5143536" cy="514353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1200">
                <a:latin typeface="Consolas" pitchFamily="49" charset="0"/>
                <a:cs typeface="Consolas" pitchFamily="49" charset="0"/>
              </a:defRPr>
            </a:lvl1pPr>
            <a:lvl2pPr marL="273050" indent="0">
              <a:buNone/>
              <a:defRPr sz="1200">
                <a:solidFill>
                  <a:srgbClr val="0070C0"/>
                </a:solidFill>
                <a:latin typeface="Consolas" pitchFamily="49" charset="0"/>
                <a:cs typeface="Consolas" pitchFamily="49" charset="0"/>
              </a:defRPr>
            </a:lvl2pPr>
            <a:lvl3pPr marL="273050" indent="0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 marL="273050" indent="0">
              <a:buNone/>
              <a:defRPr sz="1200">
                <a:latin typeface="Consolas" pitchFamily="49" charset="0"/>
                <a:cs typeface="Consolas" pitchFamily="49" charset="0"/>
              </a:defRPr>
            </a:lvl4pPr>
            <a:lvl5pPr marL="273050" indent="0">
              <a:buNone/>
              <a:defRPr sz="12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466" y="1333095"/>
            <a:ext cx="2560320" cy="3964798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>
              <a:spcBef>
                <a:spcPts val="0"/>
              </a:spcBef>
              <a:spcAft>
                <a:spcPts val="0"/>
              </a:spcAft>
              <a:defRPr sz="2400">
                <a:solidFill>
                  <a:srgbClr val="C00000"/>
                </a:solidFill>
                <a:effectLst/>
              </a:defRPr>
            </a:lvl3pPr>
            <a:lvl4pPr marL="804863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838201" y="1333095"/>
            <a:ext cx="2560320" cy="396479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>
              <a:spcBef>
                <a:spcPts val="0"/>
              </a:spcBef>
              <a:spcAft>
                <a:spcPts val="0"/>
              </a:spcAft>
              <a:defRPr sz="2400">
                <a:solidFill>
                  <a:srgbClr val="C00000"/>
                </a:solidFill>
                <a:effectLst/>
              </a:defRPr>
            </a:lvl3pPr>
            <a:lvl4pPr marL="804863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2"/>
          <p:cNvSpPr>
            <a:spLocks noGrp="1"/>
          </p:cNvSpPr>
          <p:nvPr>
            <p:ph idx="12"/>
          </p:nvPr>
        </p:nvSpPr>
        <p:spPr>
          <a:xfrm>
            <a:off x="6356732" y="1333095"/>
            <a:ext cx="2560320" cy="396479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spcBef>
                <a:spcPts val="600"/>
              </a:spcBef>
              <a:spcAft>
                <a:spcPts val="0"/>
              </a:spcAft>
              <a:buFont typeface="Courier New" pitchFamily="49" charset="0"/>
              <a:buChar char="o"/>
              <a:defRPr sz="2400">
                <a:solidFill>
                  <a:srgbClr val="002060"/>
                </a:solidFill>
              </a:defRPr>
            </a:lvl2pPr>
            <a:lvl3pPr marL="461963" indent="-230188">
              <a:spcBef>
                <a:spcPts val="0"/>
              </a:spcBef>
              <a:spcAft>
                <a:spcPts val="0"/>
              </a:spcAft>
              <a:defRPr sz="2400">
                <a:solidFill>
                  <a:srgbClr val="C00000"/>
                </a:solidFill>
                <a:effectLst/>
              </a:defRPr>
            </a:lvl3pPr>
            <a:lvl4pPr marL="804863" indent="-34290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/>
            </a:lvl2pPr>
            <a:lvl3pPr marL="461963" indent="-230188">
              <a:spcBef>
                <a:spcPts val="0"/>
              </a:spcBef>
              <a:defRPr sz="2400"/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defRPr sz="2400"/>
            </a:lvl5pPr>
            <a:lvl6pPr marL="461963" indent="-230188"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333500"/>
            <a:ext cx="5391176" cy="3964798"/>
          </a:xfrm>
        </p:spPr>
        <p:txBody>
          <a:bodyPr anchor="t">
            <a:normAutofit/>
          </a:bodyPr>
          <a:lstStyle>
            <a:lvl1pPr>
              <a:spcBef>
                <a:spcPts val="1154"/>
              </a:spcBef>
              <a:buNone/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31775" indent="-231775">
              <a:buFont typeface="Courier New" pitchFamily="49" charset="0"/>
              <a:buChar char="o"/>
              <a:defRPr sz="2400"/>
            </a:lvl2pPr>
            <a:lvl3pPr marL="461963" indent="-230188">
              <a:spcBef>
                <a:spcPts val="0"/>
              </a:spcBef>
              <a:defRPr sz="2400"/>
            </a:lvl3pPr>
            <a:lvl4pPr marL="804863" indent="-342900">
              <a:spcBef>
                <a:spcPts val="0"/>
              </a:spcBef>
              <a:buFont typeface="Wingdings" pitchFamily="2" charset="2"/>
              <a:buChar char="ü"/>
              <a:defRPr sz="2400">
                <a:solidFill>
                  <a:srgbClr val="7030A0"/>
                </a:solidFill>
              </a:defRPr>
            </a:lvl4pPr>
            <a:lvl5pPr marL="1090613" indent="-285750">
              <a:spcBef>
                <a:spcPts val="0"/>
              </a:spcBef>
              <a:defRPr sz="2400"/>
            </a:lvl5pPr>
            <a:lvl6pPr marL="461963" indent="-230188">
              <a:defRPr sz="900">
                <a:solidFill>
                  <a:srgbClr val="00206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24600" y="1333500"/>
            <a:ext cx="2362200" cy="3962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54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F937D025-C3F8-4C59-889D-44E835AA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57224" y="3357569"/>
            <a:ext cx="3929090" cy="1964533"/>
          </a:xfrm>
        </p:spPr>
        <p:txBody>
          <a:bodyPr/>
          <a:lstStyle>
            <a:lvl1pPr>
              <a:spcBef>
                <a:spcPts val="1154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858444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4858445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5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247900"/>
            <a:ext cx="7829576" cy="3050398"/>
          </a:xfrm>
        </p:spPr>
        <p:txBody>
          <a:bodyPr anchor="t"/>
          <a:lstStyle>
            <a:lvl1pPr>
              <a:spcBef>
                <a:spcPts val="1154"/>
              </a:spcBef>
              <a:defRPr/>
            </a:lvl1pPr>
            <a:lvl3pPr>
              <a:defRPr sz="2000">
                <a:solidFill>
                  <a:srgbClr val="002060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6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37D025-C3F8-4C59-889D-44E835AA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333500"/>
            <a:ext cx="7848600" cy="8382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247900"/>
            <a:ext cx="7829576" cy="3050398"/>
          </a:xfrm>
        </p:spPr>
        <p:txBody>
          <a:bodyPr anchor="t"/>
          <a:lstStyle>
            <a:lvl1pPr>
              <a:spcBef>
                <a:spcPts val="1154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37D025-C3F8-4C59-889D-44E835AA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1333500"/>
            <a:ext cx="7848600" cy="8382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  <a:prstDash val="dash"/>
          </a:ln>
        </p:spPr>
        <p:txBody>
          <a:bodyPr anchor="ctr">
            <a:normAutofit/>
          </a:bodyPr>
          <a:lstStyle>
            <a:lvl1pPr marL="0" indent="0" algn="ctr">
              <a:buNone/>
              <a:def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858440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4858441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3" y="-2126712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1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3" y="-2126712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553378"/>
            <a:ext cx="3962400" cy="397112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5" y="228866"/>
            <a:ext cx="4809219" cy="952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2pPr marL="573088" indent="-231775">
              <a:defRPr>
                <a:solidFill>
                  <a:srgbClr val="C00000"/>
                </a:solidFill>
              </a:defRPr>
            </a:lvl2pPr>
            <a:lvl4pPr marL="1085850" indent="-219075">
              <a:spcBef>
                <a:spcPts val="600"/>
              </a:spcBef>
              <a:spcAft>
                <a:spcPts val="600"/>
              </a:spcAft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1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3" y="-2126712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5" y="228866"/>
            <a:ext cx="4809219" cy="9525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>
            <a:normAutofit/>
          </a:bodyPr>
          <a:lstStyle>
            <a:lvl1pPr algn="ct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8085462" cy="3717122"/>
          </a:xfrm>
        </p:spPr>
        <p:txBody>
          <a:bodyPr anchor="t"/>
          <a:lstStyle>
            <a:lvl2pPr marL="573088" indent="-231775">
              <a:defRPr>
                <a:solidFill>
                  <a:srgbClr val="C00000"/>
                </a:solidFill>
              </a:defRPr>
            </a:lvl2pPr>
            <a:lvl4pPr marL="1085850" indent="-219075">
              <a:spcBef>
                <a:spcPts val="600"/>
              </a:spcBef>
              <a:spcAft>
                <a:spcPts val="600"/>
              </a:spcAft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1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3" y="-2126712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228866"/>
            <a:ext cx="2514604" cy="647434"/>
          </a:xfrm>
        </p:spPr>
        <p:txBody>
          <a:bodyPr anchor="t"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1553378"/>
            <a:ext cx="4572000" cy="3717122"/>
          </a:xfrm>
        </p:spPr>
        <p:txBody>
          <a:bodyPr anchor="t"/>
          <a:lstStyle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5"/>
          </p:nvPr>
        </p:nvSpPr>
        <p:spPr>
          <a:xfrm>
            <a:off x="2209800" y="876300"/>
            <a:ext cx="2514600" cy="685800"/>
          </a:xfrm>
        </p:spPr>
        <p:txBody>
          <a:bodyPr anchor="b">
            <a:normAutofit/>
          </a:bodyPr>
          <a:lstStyle>
            <a:lvl1pPr algn="r"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 marL="1085850" indent="-219075">
              <a:defRPr sz="900">
                <a:latin typeface="Segoe UI Light" pitchFamily="34" charset="0"/>
              </a:defRPr>
            </a:lvl4pPr>
            <a:lvl5pPr marL="1316038" indent="-219075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1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3" y="-2126712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67759" y="190500"/>
            <a:ext cx="387793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1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3" y="-2126712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67759" y="190500"/>
            <a:ext cx="387793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82625" indent="-1588">
              <a:buNone/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 rot="10800000" flipV="1">
            <a:off x="4858445" y="-1"/>
            <a:ext cx="2335207" cy="4268950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638355"/>
              <a:gd name="connsiteY0" fmla="*/ 4267195 h 4268950"/>
              <a:gd name="connsiteX1" fmla="*/ 420629 w 2638355"/>
              <a:gd name="connsiteY1" fmla="*/ 3231935 h 4268950"/>
              <a:gd name="connsiteX2" fmla="*/ 417832 w 2638355"/>
              <a:gd name="connsiteY2" fmla="*/ 1039775 h 4268950"/>
              <a:gd name="connsiteX3" fmla="*/ 2315930 w 2638355"/>
              <a:gd name="connsiteY3" fmla="*/ 0 h 4268950"/>
              <a:gd name="connsiteX4" fmla="*/ 2324191 w 2638355"/>
              <a:gd name="connsiteY4" fmla="*/ 1167790 h 4268950"/>
              <a:gd name="connsiteX5" fmla="*/ 2321095 w 2638355"/>
              <a:gd name="connsiteY5" fmla="*/ 4267195 h 4268950"/>
              <a:gd name="connsiteX0" fmla="*/ 2321095 w 2324191"/>
              <a:gd name="connsiteY0" fmla="*/ 4267195 h 4268950"/>
              <a:gd name="connsiteX1" fmla="*/ 420629 w 2324191"/>
              <a:gd name="connsiteY1" fmla="*/ 3231935 h 4268950"/>
              <a:gd name="connsiteX2" fmla="*/ 417832 w 2324191"/>
              <a:gd name="connsiteY2" fmla="*/ 1039775 h 4268950"/>
              <a:gd name="connsiteX3" fmla="*/ 2315930 w 2324191"/>
              <a:gd name="connsiteY3" fmla="*/ 0 h 4268950"/>
              <a:gd name="connsiteX4" fmla="*/ 2324191 w 2324191"/>
              <a:gd name="connsiteY4" fmla="*/ 1167790 h 4268950"/>
              <a:gd name="connsiteX5" fmla="*/ 2321095 w 2324191"/>
              <a:gd name="connsiteY5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564396 h 4268950"/>
              <a:gd name="connsiteX6" fmla="*/ 2321095 w 2335207"/>
              <a:gd name="connsiteY6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335207 w 2335207"/>
              <a:gd name="connsiteY5" fmla="*/ 1355076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335207 w 2399285"/>
              <a:gd name="connsiteY6" fmla="*/ 1564396 h 4268950"/>
              <a:gd name="connsiteX7" fmla="*/ 2321095 w 2399285"/>
              <a:gd name="connsiteY7" fmla="*/ 4267195 h 4268950"/>
              <a:gd name="connsiteX0" fmla="*/ 2321095 w 2399285"/>
              <a:gd name="connsiteY0" fmla="*/ 4267195 h 4268950"/>
              <a:gd name="connsiteX1" fmla="*/ 420629 w 2399285"/>
              <a:gd name="connsiteY1" fmla="*/ 3231935 h 4268950"/>
              <a:gd name="connsiteX2" fmla="*/ 417832 w 2399285"/>
              <a:gd name="connsiteY2" fmla="*/ 1039775 h 4268950"/>
              <a:gd name="connsiteX3" fmla="*/ 2315930 w 2399285"/>
              <a:gd name="connsiteY3" fmla="*/ 0 h 4268950"/>
              <a:gd name="connsiteX4" fmla="*/ 2324191 w 2399285"/>
              <a:gd name="connsiteY4" fmla="*/ 1167790 h 4268950"/>
              <a:gd name="connsiteX5" fmla="*/ 2335207 w 2399285"/>
              <a:gd name="connsiteY5" fmla="*/ 1355076 h 4268950"/>
              <a:gd name="connsiteX6" fmla="*/ 2158937 w 2399285"/>
              <a:gd name="connsiteY6" fmla="*/ 1377108 h 4268950"/>
              <a:gd name="connsiteX7" fmla="*/ 2335207 w 2399285"/>
              <a:gd name="connsiteY7" fmla="*/ 1564396 h 4268950"/>
              <a:gd name="connsiteX8" fmla="*/ 2321095 w 2399285"/>
              <a:gd name="connsiteY8" fmla="*/ 4267195 h 4268950"/>
              <a:gd name="connsiteX0" fmla="*/ 2321095 w 2337559"/>
              <a:gd name="connsiteY0" fmla="*/ 4267195 h 4268950"/>
              <a:gd name="connsiteX1" fmla="*/ 420629 w 2337559"/>
              <a:gd name="connsiteY1" fmla="*/ 3231935 h 4268950"/>
              <a:gd name="connsiteX2" fmla="*/ 417832 w 2337559"/>
              <a:gd name="connsiteY2" fmla="*/ 1039775 h 4268950"/>
              <a:gd name="connsiteX3" fmla="*/ 2315930 w 2337559"/>
              <a:gd name="connsiteY3" fmla="*/ 0 h 4268950"/>
              <a:gd name="connsiteX4" fmla="*/ 2324191 w 2337559"/>
              <a:gd name="connsiteY4" fmla="*/ 1167790 h 4268950"/>
              <a:gd name="connsiteX5" fmla="*/ 2083842 w 2337559"/>
              <a:gd name="connsiteY5" fmla="*/ 1355076 h 4268950"/>
              <a:gd name="connsiteX6" fmla="*/ 2158937 w 2337559"/>
              <a:gd name="connsiteY6" fmla="*/ 1377108 h 4268950"/>
              <a:gd name="connsiteX7" fmla="*/ 2335207 w 2337559"/>
              <a:gd name="connsiteY7" fmla="*/ 1564396 h 4268950"/>
              <a:gd name="connsiteX8" fmla="*/ 2321095 w 2337559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083842 w 2335207"/>
              <a:gd name="connsiteY5" fmla="*/ 1355076 h 4268950"/>
              <a:gd name="connsiteX6" fmla="*/ 2158937 w 2335207"/>
              <a:gd name="connsiteY6" fmla="*/ 1377108 h 4268950"/>
              <a:gd name="connsiteX7" fmla="*/ 2335207 w 2335207"/>
              <a:gd name="connsiteY7" fmla="*/ 1564396 h 4268950"/>
              <a:gd name="connsiteX8" fmla="*/ 2321095 w 2335207"/>
              <a:gd name="connsiteY8" fmla="*/ 4267195 h 4268950"/>
              <a:gd name="connsiteX0" fmla="*/ 2321095 w 2335207"/>
              <a:gd name="connsiteY0" fmla="*/ 4267195 h 4268950"/>
              <a:gd name="connsiteX1" fmla="*/ 420629 w 2335207"/>
              <a:gd name="connsiteY1" fmla="*/ 3231935 h 4268950"/>
              <a:gd name="connsiteX2" fmla="*/ 417832 w 2335207"/>
              <a:gd name="connsiteY2" fmla="*/ 1039775 h 4268950"/>
              <a:gd name="connsiteX3" fmla="*/ 2315930 w 2335207"/>
              <a:gd name="connsiteY3" fmla="*/ 0 h 4268950"/>
              <a:gd name="connsiteX4" fmla="*/ 2324191 w 2335207"/>
              <a:gd name="connsiteY4" fmla="*/ 1167790 h 4268950"/>
              <a:gd name="connsiteX5" fmla="*/ 2158937 w 2335207"/>
              <a:gd name="connsiteY5" fmla="*/ 1377108 h 4268950"/>
              <a:gd name="connsiteX6" fmla="*/ 2335207 w 2335207"/>
              <a:gd name="connsiteY6" fmla="*/ 1564396 h 4268950"/>
              <a:gd name="connsiteX7" fmla="*/ 2321095 w 2335207"/>
              <a:gd name="connsiteY7" fmla="*/ 4267195 h 42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5207" h="4268950">
                <a:moveTo>
                  <a:pt x="2321095" y="4267195"/>
                </a:moveTo>
                <a:cubicBezTo>
                  <a:pt x="1542973" y="4268950"/>
                  <a:pt x="821192" y="3875767"/>
                  <a:pt x="420629" y="3231935"/>
                </a:cubicBezTo>
                <a:cubicBezTo>
                  <a:pt x="1075" y="2557578"/>
                  <a:pt x="0" y="1715128"/>
                  <a:pt x="417832" y="1039775"/>
                </a:cubicBezTo>
                <a:cubicBezTo>
                  <a:pt x="816802" y="394910"/>
                  <a:pt x="1537706" y="0"/>
                  <a:pt x="2315930" y="0"/>
                </a:cubicBezTo>
                <a:cubicBezTo>
                  <a:pt x="2318684" y="389263"/>
                  <a:pt x="2321437" y="778527"/>
                  <a:pt x="2324191" y="1167790"/>
                </a:cubicBezTo>
                <a:lnTo>
                  <a:pt x="2158937" y="1377108"/>
                </a:lnTo>
                <a:lnTo>
                  <a:pt x="2335207" y="1564396"/>
                </a:lnTo>
                <a:lnTo>
                  <a:pt x="2321095" y="4267195"/>
                </a:ln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5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29200" y="190500"/>
            <a:ext cx="3962400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reeform 7"/>
          <p:cNvSpPr/>
          <p:nvPr/>
        </p:nvSpPr>
        <p:spPr>
          <a:xfrm>
            <a:off x="4858444" y="0"/>
            <a:ext cx="4285561" cy="5715000"/>
          </a:xfrm>
          <a:custGeom>
            <a:avLst/>
            <a:gdLst>
              <a:gd name="connsiteX0" fmla="*/ 0 w 4267200"/>
              <a:gd name="connsiteY0" fmla="*/ 0 h 5715000"/>
              <a:gd name="connsiteX1" fmla="*/ 4267200 w 4267200"/>
              <a:gd name="connsiteY1" fmla="*/ 0 h 5715000"/>
              <a:gd name="connsiteX2" fmla="*/ 4267200 w 4267200"/>
              <a:gd name="connsiteY2" fmla="*/ 5715000 h 5715000"/>
              <a:gd name="connsiteX3" fmla="*/ 0 w 4267200"/>
              <a:gd name="connsiteY3" fmla="*/ 5715000 h 5715000"/>
              <a:gd name="connsiteX4" fmla="*/ 0 w 4267200"/>
              <a:gd name="connsiteY4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0 w 4285561"/>
              <a:gd name="connsiteY4" fmla="*/ 1167788 h 5715000"/>
              <a:gd name="connsiteX5" fmla="*/ 18361 w 4285561"/>
              <a:gd name="connsiteY5" fmla="*/ 0 h 5715000"/>
              <a:gd name="connsiteX0" fmla="*/ 714260 w 4981460"/>
              <a:gd name="connsiteY0" fmla="*/ 0 h 5715000"/>
              <a:gd name="connsiteX1" fmla="*/ 4981460 w 4981460"/>
              <a:gd name="connsiteY1" fmla="*/ 0 h 5715000"/>
              <a:gd name="connsiteX2" fmla="*/ 4981460 w 4981460"/>
              <a:gd name="connsiteY2" fmla="*/ 5715000 h 5715000"/>
              <a:gd name="connsiteX3" fmla="*/ 714260 w 4981460"/>
              <a:gd name="connsiteY3" fmla="*/ 5715000 h 5715000"/>
              <a:gd name="connsiteX4" fmla="*/ 695900 w 4981460"/>
              <a:gd name="connsiteY4" fmla="*/ 1564395 h 5715000"/>
              <a:gd name="connsiteX5" fmla="*/ 695899 w 4981460"/>
              <a:gd name="connsiteY5" fmla="*/ 1167788 h 5715000"/>
              <a:gd name="connsiteX6" fmla="*/ 714260 w 4981460"/>
              <a:gd name="connsiteY6" fmla="*/ 0 h 5715000"/>
              <a:gd name="connsiteX0" fmla="*/ 714260 w 4981460"/>
              <a:gd name="connsiteY0" fmla="*/ 0 h 6667500"/>
              <a:gd name="connsiteX1" fmla="*/ 4981460 w 4981460"/>
              <a:gd name="connsiteY1" fmla="*/ 0 h 6667500"/>
              <a:gd name="connsiteX2" fmla="*/ 4981460 w 4981460"/>
              <a:gd name="connsiteY2" fmla="*/ 5715000 h 6667500"/>
              <a:gd name="connsiteX3" fmla="*/ 714260 w 4981460"/>
              <a:gd name="connsiteY3" fmla="*/ 5715000 h 6667500"/>
              <a:gd name="connsiteX4" fmla="*/ 695900 w 4981460"/>
              <a:gd name="connsiteY4" fmla="*/ 1564395 h 6667500"/>
              <a:gd name="connsiteX5" fmla="*/ 695899 w 4981460"/>
              <a:gd name="connsiteY5" fmla="*/ 1167788 h 6667500"/>
              <a:gd name="connsiteX6" fmla="*/ 714260 w 4981460"/>
              <a:gd name="connsiteY6" fmla="*/ 0 h 6667500"/>
              <a:gd name="connsiteX0" fmla="*/ 21421 w 4288621"/>
              <a:gd name="connsiteY0" fmla="*/ 0 h 6667500"/>
              <a:gd name="connsiteX1" fmla="*/ 4288621 w 4288621"/>
              <a:gd name="connsiteY1" fmla="*/ 0 h 6667500"/>
              <a:gd name="connsiteX2" fmla="*/ 4288621 w 4288621"/>
              <a:gd name="connsiteY2" fmla="*/ 5715000 h 6667500"/>
              <a:gd name="connsiteX3" fmla="*/ 21421 w 4288621"/>
              <a:gd name="connsiteY3" fmla="*/ 5715000 h 6667500"/>
              <a:gd name="connsiteX4" fmla="*/ 3061 w 4288621"/>
              <a:gd name="connsiteY4" fmla="*/ 1564395 h 6667500"/>
              <a:gd name="connsiteX5" fmla="*/ 3060 w 4288621"/>
              <a:gd name="connsiteY5" fmla="*/ 1167788 h 6667500"/>
              <a:gd name="connsiteX6" fmla="*/ 21421 w 4288621"/>
              <a:gd name="connsiteY6" fmla="*/ 0 h 6667500"/>
              <a:gd name="connsiteX0" fmla="*/ 21421 w 4288621"/>
              <a:gd name="connsiteY0" fmla="*/ 0 h 5715000"/>
              <a:gd name="connsiteX1" fmla="*/ 4288621 w 4288621"/>
              <a:gd name="connsiteY1" fmla="*/ 0 h 5715000"/>
              <a:gd name="connsiteX2" fmla="*/ 4288621 w 4288621"/>
              <a:gd name="connsiteY2" fmla="*/ 5715000 h 5715000"/>
              <a:gd name="connsiteX3" fmla="*/ 21421 w 4288621"/>
              <a:gd name="connsiteY3" fmla="*/ 5715000 h 5715000"/>
              <a:gd name="connsiteX4" fmla="*/ 3061 w 4288621"/>
              <a:gd name="connsiteY4" fmla="*/ 1564395 h 5715000"/>
              <a:gd name="connsiteX5" fmla="*/ 3060 w 4288621"/>
              <a:gd name="connsiteY5" fmla="*/ 1167788 h 5715000"/>
              <a:gd name="connsiteX6" fmla="*/ 21421 w 4288621"/>
              <a:gd name="connsiteY6" fmla="*/ 0 h 5715000"/>
              <a:gd name="connsiteX0" fmla="*/ 29377 w 4296577"/>
              <a:gd name="connsiteY0" fmla="*/ 0 h 5715000"/>
              <a:gd name="connsiteX1" fmla="*/ 4296577 w 4296577"/>
              <a:gd name="connsiteY1" fmla="*/ 0 h 5715000"/>
              <a:gd name="connsiteX2" fmla="*/ 4296577 w 4296577"/>
              <a:gd name="connsiteY2" fmla="*/ 5715000 h 5715000"/>
              <a:gd name="connsiteX3" fmla="*/ 29377 w 4296577"/>
              <a:gd name="connsiteY3" fmla="*/ 5715000 h 5715000"/>
              <a:gd name="connsiteX4" fmla="*/ 11017 w 4296577"/>
              <a:gd name="connsiteY4" fmla="*/ 1564395 h 5715000"/>
              <a:gd name="connsiteX5" fmla="*/ 0 w 4296577"/>
              <a:gd name="connsiteY5" fmla="*/ 1355075 h 5715000"/>
              <a:gd name="connsiteX6" fmla="*/ 11016 w 4296577"/>
              <a:gd name="connsiteY6" fmla="*/ 1167788 h 5715000"/>
              <a:gd name="connsiteX7" fmla="*/ 29377 w 429657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23257 w 4290457"/>
              <a:gd name="connsiteY0" fmla="*/ 0 h 5715000"/>
              <a:gd name="connsiteX1" fmla="*/ 4290457 w 4290457"/>
              <a:gd name="connsiteY1" fmla="*/ 0 h 5715000"/>
              <a:gd name="connsiteX2" fmla="*/ 4290457 w 4290457"/>
              <a:gd name="connsiteY2" fmla="*/ 5715000 h 5715000"/>
              <a:gd name="connsiteX3" fmla="*/ 23257 w 4290457"/>
              <a:gd name="connsiteY3" fmla="*/ 5715000 h 5715000"/>
              <a:gd name="connsiteX4" fmla="*/ 4897 w 4290457"/>
              <a:gd name="connsiteY4" fmla="*/ 1564395 h 5715000"/>
              <a:gd name="connsiteX5" fmla="*/ 181166 w 4290457"/>
              <a:gd name="connsiteY5" fmla="*/ 1355075 h 5715000"/>
              <a:gd name="connsiteX6" fmla="*/ 4896 w 4290457"/>
              <a:gd name="connsiteY6" fmla="*/ 1167788 h 5715000"/>
              <a:gd name="connsiteX7" fmla="*/ 23257 w 4290457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  <a:gd name="connsiteX0" fmla="*/ 18361 w 4285561"/>
              <a:gd name="connsiteY0" fmla="*/ 0 h 5715000"/>
              <a:gd name="connsiteX1" fmla="*/ 4285561 w 4285561"/>
              <a:gd name="connsiteY1" fmla="*/ 0 h 5715000"/>
              <a:gd name="connsiteX2" fmla="*/ 4285561 w 4285561"/>
              <a:gd name="connsiteY2" fmla="*/ 5715000 h 5715000"/>
              <a:gd name="connsiteX3" fmla="*/ 18361 w 4285561"/>
              <a:gd name="connsiteY3" fmla="*/ 5715000 h 5715000"/>
              <a:gd name="connsiteX4" fmla="*/ 1 w 4285561"/>
              <a:gd name="connsiteY4" fmla="*/ 1564395 h 5715000"/>
              <a:gd name="connsiteX5" fmla="*/ 176270 w 4285561"/>
              <a:gd name="connsiteY5" fmla="*/ 1355075 h 5715000"/>
              <a:gd name="connsiteX6" fmla="*/ 0 w 4285561"/>
              <a:gd name="connsiteY6" fmla="*/ 1167788 h 5715000"/>
              <a:gd name="connsiteX7" fmla="*/ 18361 w 4285561"/>
              <a:gd name="connsiteY7" fmla="*/ 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5561" h="5715000">
                <a:moveTo>
                  <a:pt x="18361" y="0"/>
                </a:moveTo>
                <a:lnTo>
                  <a:pt x="4285561" y="0"/>
                </a:lnTo>
                <a:lnTo>
                  <a:pt x="4285561" y="5715000"/>
                </a:lnTo>
                <a:lnTo>
                  <a:pt x="18361" y="5715000"/>
                </a:lnTo>
                <a:lnTo>
                  <a:pt x="1" y="1564395"/>
                </a:lnTo>
                <a:lnTo>
                  <a:pt x="176270" y="1355075"/>
                </a:lnTo>
                <a:lnTo>
                  <a:pt x="0" y="1167788"/>
                </a:lnTo>
                <a:lnTo>
                  <a:pt x="1836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1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3" y="-2126712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6687239" y="190500"/>
            <a:ext cx="225845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 marL="231775" indent="-231775">
              <a:defRPr>
                <a:solidFill>
                  <a:schemeClr val="tx1"/>
                </a:solidFill>
              </a:defRPr>
            </a:lvl2pPr>
            <a:lvl3pPr marL="231775" indent="-1588">
              <a:buNone/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45720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687388" indent="-219075">
              <a:defRPr>
                <a:solidFill>
                  <a:schemeClr val="tx1"/>
                </a:solidFill>
              </a:defRPr>
            </a:lvl5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5"/>
          </p:nvPr>
        </p:nvSpPr>
        <p:spPr>
          <a:xfrm>
            <a:off x="5067759" y="190500"/>
            <a:ext cx="1619480" cy="5334000"/>
          </a:xfrm>
        </p:spPr>
        <p:txBody>
          <a:bodyPr anchor="t">
            <a:normAutofit/>
          </a:bodyPr>
          <a:lstStyle>
            <a:lvl1pPr marL="0" indent="0">
              <a:buNone/>
              <a:defRPr sz="1200" b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82625" indent="-1588">
              <a:buNone/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1pPr marL="231775" indent="-231775">
              <a:buFont typeface="+mj-lt"/>
              <a:buAutoNum type="arabicPeriod"/>
              <a:defRPr/>
            </a:lvl1pPr>
            <a:lvl2pPr marL="401638" indent="-169863">
              <a:buFont typeface="Arial" pitchFamily="34" charset="0"/>
              <a:buChar char="•"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838201" y="2095500"/>
            <a:ext cx="3886200" cy="3175000"/>
          </a:xfrm>
        </p:spPr>
        <p:txBody>
          <a:bodyPr anchor="t"/>
          <a:lstStyle>
            <a:lvl1pPr marL="231775" indent="-231775">
              <a:buFont typeface="+mj-lt"/>
              <a:buAutoNum type="arabicPeriod"/>
              <a:defRPr/>
            </a:lvl1pPr>
            <a:lvl2pPr marL="0" indent="0">
              <a:buFont typeface="Arial" pitchFamily="34" charset="0"/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231775" indent="-231775">
              <a:defRPr/>
            </a:lvl3pPr>
            <a:lvl4pPr marL="461963" indent="-230188">
              <a:buFont typeface="Courier New" pitchFamily="49" charset="0"/>
              <a:buChar char="o"/>
              <a:defRPr/>
            </a:lvl4pPr>
            <a:lvl5pPr marL="682625" indent="-220663">
              <a:defRPr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4"/>
          </p:nvPr>
        </p:nvSpPr>
        <p:spPr>
          <a:xfrm>
            <a:off x="838200" y="1502833"/>
            <a:ext cx="3886200" cy="508000"/>
          </a:xfrm>
        </p:spPr>
        <p:txBody>
          <a:bodyPr anchor="ctr"/>
          <a:lstStyle>
            <a:lvl1pPr marL="231775" indent="-231775">
              <a:buFont typeface="+mj-lt"/>
              <a:buNone/>
              <a:defRPr b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01638" indent="-169863">
              <a:buFont typeface="Arial" pitchFamily="34" charset="0"/>
              <a:buChar char="•"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1pPr>
              <a:buNone/>
              <a:defRPr sz="1600" b="0">
                <a:latin typeface="+mj-lt"/>
              </a:defRPr>
            </a:lvl1pPr>
            <a:lvl5pPr marL="0" indent="0">
              <a:buNone/>
              <a:defRPr sz="140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0"/>
            <a:ext cx="4267200" cy="57150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SIMPU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latin typeface="Gill Sans MT Condensed" pitchFamily="34" charset="0"/>
              </a:defRPr>
            </a:lvl1pPr>
            <a:lvl2pPr marL="461963" indent="-230188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2pPr>
            <a:lvl3pPr marL="679450" indent="-219075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3pPr>
            <a:lvl4pPr marL="909638" indent="-219075" defTabSz="914400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4pPr>
            <a:lvl5pPr marL="1150938" indent="-236538">
              <a:buFont typeface="Arial" pitchFamily="34" charset="0"/>
              <a:buChar char="•"/>
              <a:tabLst/>
              <a:defRPr sz="2400">
                <a:latin typeface="Gill Sans MT Condense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buNone/>
              <a:defRPr sz="1800">
                <a:solidFill>
                  <a:schemeClr val="bg2">
                    <a:lumMod val="25000"/>
                  </a:schemeClr>
                </a:solidFill>
                <a:latin typeface="Gill Sans MT Condensed" pitchFamily="34" charset="0"/>
              </a:defRPr>
            </a:lvl1pPr>
            <a:lvl2pPr marL="231775" indent="-231775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 sz="1400">
                <a:solidFill>
                  <a:schemeClr val="accent6"/>
                </a:solidFill>
                <a:latin typeface="+mn-lt"/>
              </a:defRPr>
            </a:lvl2pPr>
            <a:lvl3pPr marL="396875" indent="-165100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3pPr>
            <a:lvl4pPr marL="677863" indent="-219075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919163" indent="-236538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SIMPU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r">
              <a:defRPr sz="4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latin typeface="Gill Sans MT Condensed" pitchFamily="34" charset="0"/>
              </a:defRPr>
            </a:lvl1pPr>
            <a:lvl2pPr marL="461963" indent="-230188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2pPr>
            <a:lvl3pPr marL="679450" indent="-219075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3pPr>
            <a:lvl4pPr marL="909638" indent="-219075" defTabSz="914400">
              <a:buFont typeface="Arial" pitchFamily="34" charset="0"/>
              <a:buChar char="•"/>
              <a:defRPr sz="2400">
                <a:latin typeface="Gill Sans MT Condensed" pitchFamily="34" charset="0"/>
              </a:defRPr>
            </a:lvl4pPr>
            <a:lvl5pPr marL="1150938" indent="-236538">
              <a:buFont typeface="Arial" pitchFamily="34" charset="0"/>
              <a:buChar char="•"/>
              <a:tabLst/>
              <a:defRPr sz="2400">
                <a:latin typeface="Gill Sans MT Condensed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 anchor="t">
            <a:normAutofit/>
          </a:bodyPr>
          <a:lstStyle>
            <a:lvl1pPr>
              <a:spcBef>
                <a:spcPts val="0"/>
              </a:spcBef>
              <a:buNone/>
              <a:defRPr sz="1800">
                <a:solidFill>
                  <a:schemeClr val="bg2">
                    <a:lumMod val="25000"/>
                  </a:schemeClr>
                </a:solidFill>
                <a:latin typeface="Gill Sans MT Condensed" pitchFamily="34" charset="0"/>
              </a:defRPr>
            </a:lvl1pPr>
            <a:lvl2pPr marL="231775" indent="-231775">
              <a:spcBef>
                <a:spcPts val="0"/>
              </a:spcBef>
              <a:buClr>
                <a:schemeClr val="tx2"/>
              </a:buClr>
              <a:buFont typeface="+mj-lt"/>
              <a:buAutoNum type="arabicPeriod"/>
              <a:defRPr sz="1400">
                <a:solidFill>
                  <a:schemeClr val="accent6"/>
                </a:solidFill>
                <a:latin typeface="+mn-lt"/>
              </a:defRPr>
            </a:lvl2pPr>
            <a:lvl3pPr marL="396875" indent="-165100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3pPr>
            <a:lvl4pPr marL="677863" indent="-219075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4pPr>
            <a:lvl5pPr marL="919163" indent="-236538">
              <a:spcBef>
                <a:spcPts val="0"/>
              </a:spcBef>
              <a:buClr>
                <a:schemeClr val="tx2"/>
              </a:buClr>
              <a:buFont typeface="Arial" pitchFamily="34" charset="0"/>
              <a:buChar char="•"/>
              <a:defRPr sz="12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270000"/>
            <a:ext cx="3886200" cy="4000500"/>
          </a:xfrm>
        </p:spPr>
        <p:txBody>
          <a:bodyPr>
            <a:normAutofit/>
          </a:bodyPr>
          <a:lstStyle>
            <a:lvl1pPr>
              <a:spcBef>
                <a:spcPts val="2308"/>
              </a:spcBef>
              <a:defRPr sz="1600"/>
            </a:lvl1pPr>
            <a:lvl2pPr>
              <a:spcBef>
                <a:spcPts val="0"/>
              </a:spcBef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4876800" y="1270000"/>
            <a:ext cx="3886200" cy="4000500"/>
          </a:xfrm>
        </p:spPr>
        <p:txBody>
          <a:bodyPr/>
          <a:lstStyle>
            <a:lvl1pPr>
              <a:spcBef>
                <a:spcPts val="2308"/>
              </a:spcBef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308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ln>
            <a:solidFill>
              <a:srgbClr val="FF0000"/>
            </a:solidFill>
            <a:prstDash val="dash"/>
          </a:ln>
        </p:spPr>
        <p:txBody>
          <a:bodyPr/>
          <a:lstStyle>
            <a:lvl1pPr marL="349490" indent="-349490">
              <a:spcBef>
                <a:spcPts val="1731"/>
              </a:spcBef>
              <a:buFont typeface="+mj-lt"/>
              <a:buNone/>
              <a:defRPr>
                <a:latin typeface="Garamond" pitchFamily="18" charset="0"/>
              </a:defRPr>
            </a:lvl1pPr>
            <a:lvl2pPr marL="686769" indent="-337280">
              <a:buFont typeface="+mj-lt"/>
              <a:buAutoNum type="alphaL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28866"/>
            <a:ext cx="4800600" cy="952500"/>
          </a:xfrm>
        </p:spPr>
        <p:txBody>
          <a:bodyPr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333500"/>
            <a:ext cx="4800600" cy="3964798"/>
          </a:xfrm>
        </p:spPr>
        <p:txBody>
          <a:bodyPr anchor="t"/>
          <a:lstStyle>
            <a:lvl1pPr marL="349490" indent="-349490">
              <a:spcBef>
                <a:spcPts val="1731"/>
              </a:spcBef>
              <a:buClr>
                <a:schemeClr val="accent6">
                  <a:lumMod val="75000"/>
                </a:schemeClr>
              </a:buClr>
              <a:buFont typeface="+mj-lt"/>
              <a:buAutoNum type="arabicPeriod"/>
              <a:defRPr>
                <a:latin typeface="Garamond" pitchFamily="18" charset="0"/>
              </a:defRPr>
            </a:lvl1pPr>
            <a:lvl2pPr marL="686769" indent="-337280">
              <a:buClr>
                <a:schemeClr val="accent6">
                  <a:lumMod val="75000"/>
                </a:schemeClr>
              </a:buClr>
              <a:buFont typeface="+mj-lt"/>
              <a:buAutoNum type="alphaLcPeriod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38200" y="1333500"/>
            <a:ext cx="2895600" cy="3111500"/>
          </a:xfrm>
        </p:spPr>
        <p:txBody>
          <a:bodyPr anchor="t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5310188"/>
            <a:ext cx="546100" cy="4048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7996D7-6F96-4026-B535-E97C22BC91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28866"/>
            <a:ext cx="4800600" cy="952500"/>
          </a:xfrm>
        </p:spPr>
        <p:txBody>
          <a:bodyPr>
            <a:normAutofit/>
          </a:bodyPr>
          <a:lstStyle>
            <a:lvl1pPr algn="r">
              <a:defRPr sz="27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1333500"/>
            <a:ext cx="4800600" cy="3964798"/>
          </a:xfrm>
        </p:spPr>
        <p:txBody>
          <a:bodyPr anchor="t"/>
          <a:lstStyle>
            <a:lvl1pPr marL="343385" indent="-343385">
              <a:spcBef>
                <a:spcPts val="1154"/>
              </a:spcBef>
              <a:buClr>
                <a:srgbClr val="0070C0"/>
              </a:buClr>
              <a:buFont typeface="+mj-lt"/>
              <a:buNone/>
              <a:defRPr sz="1700">
                <a:latin typeface="Garamond" pitchFamily="18" charset="0"/>
              </a:defRPr>
            </a:lvl1pPr>
            <a:lvl2pPr marL="686769" indent="-337280">
              <a:buClr>
                <a:srgbClr val="0070C0"/>
              </a:buClr>
              <a:buFont typeface="+mj-lt"/>
              <a:buAutoNum type="alphaLcPeriod"/>
              <a:defRPr sz="1700"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38200" y="1333500"/>
            <a:ext cx="2895600" cy="3962400"/>
          </a:xfrm>
        </p:spPr>
        <p:txBody>
          <a:bodyPr anchor="t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19200" y="1333500"/>
            <a:ext cx="7696200" cy="3937000"/>
          </a:xfrm>
        </p:spPr>
        <p:txBody>
          <a:bodyPr/>
          <a:lstStyle>
            <a:lvl1pPr marL="0" indent="0">
              <a:buNone/>
              <a:defRPr/>
            </a:lvl1pPr>
            <a:lvl2pPr marL="686769" indent="-247236">
              <a:buNone/>
              <a:defRPr sz="2000">
                <a:latin typeface="Courier New" pitchFamily="49" charset="0"/>
                <a:cs typeface="Courier New" pitchFamily="49" charset="0"/>
              </a:defRPr>
            </a:lvl2pPr>
            <a:lvl3pPr marL="686769" indent="-247236">
              <a:buNone/>
              <a:defRPr sz="2000">
                <a:latin typeface="Courier New" pitchFamily="49" charset="0"/>
                <a:cs typeface="Courier New" pitchFamily="49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D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333500"/>
            <a:ext cx="7829576" cy="1841500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953000" y="3365500"/>
            <a:ext cx="3714776" cy="18415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857224" y="3365500"/>
            <a:ext cx="3714776" cy="18415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D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333500"/>
            <a:ext cx="7829576" cy="1066800"/>
          </a:xfrm>
        </p:spPr>
        <p:txBody>
          <a:bodyPr anchor="b"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867400" y="2476500"/>
            <a:ext cx="2800376" cy="2730500"/>
          </a:xfrm>
          <a:prstGeom prst="roundRect">
            <a:avLst>
              <a:gd name="adj" fmla="val 12229"/>
            </a:avLst>
          </a:prstGeom>
          <a:noFill/>
          <a:ln>
            <a:solidFill>
              <a:srgbClr val="FF0000"/>
            </a:solidFill>
            <a:prstDash val="dash"/>
          </a:ln>
        </p:spPr>
        <p:txBody>
          <a:bodyPr anchor="ctr"/>
          <a:lstStyle>
            <a:lvl1pPr marL="231775" indent="-231775">
              <a:defRPr sz="1600"/>
            </a:lvl1pPr>
            <a:lvl2pPr marL="231775" indent="-231775">
              <a:spcBef>
                <a:spcPts val="1200"/>
              </a:spcBef>
              <a:defRPr sz="2000"/>
            </a:lvl2pPr>
            <a:lvl3pPr marL="231775" indent="-231775">
              <a:spcBef>
                <a:spcPts val="1200"/>
              </a:spcBef>
              <a:defRPr sz="2000"/>
            </a:lvl3pPr>
            <a:lvl4pPr marL="231775" indent="-231775">
              <a:spcBef>
                <a:spcPts val="1200"/>
              </a:spcBef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31775" indent="-231775"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857224" y="2476500"/>
            <a:ext cx="4857776" cy="2730500"/>
          </a:xfrm>
          <a:prstGeom prst="roundRect">
            <a:avLst>
              <a:gd name="adj" fmla="val 11825"/>
            </a:avLst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D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333500"/>
            <a:ext cx="7829576" cy="1841500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857224" y="3365500"/>
            <a:ext cx="7829576" cy="184150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500"/>
            <a:ext cx="1447800" cy="3238500"/>
          </a:xfrm>
        </p:spPr>
        <p:txBody>
          <a:bodyPr anchor="ctr">
            <a:normAutofit/>
          </a:bodyPr>
          <a:lstStyle>
            <a:lvl1pPr>
              <a:defRPr sz="13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317500"/>
            <a:ext cx="6248400" cy="498079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66700"/>
            <a:ext cx="6248400" cy="914400"/>
          </a:xfrm>
        </p:spPr>
        <p:txBody>
          <a:bodyPr anchor="b">
            <a:normAutofit/>
          </a:bodyPr>
          <a:lstStyle>
            <a:lvl1pPr>
              <a:defRPr sz="13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57300"/>
            <a:ext cx="7772400" cy="404099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66700"/>
            <a:ext cx="6248400" cy="9144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rgbClr val="0070C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57302"/>
            <a:ext cx="7772400" cy="2028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3" y="5417366"/>
            <a:ext cx="2895600" cy="183868"/>
          </a:xfrm>
          <a:prstGeom prst="rect">
            <a:avLst/>
          </a:prstGeom>
        </p:spPr>
        <p:txBody>
          <a:bodyPr lIns="87907" tIns="43953" rIns="87907" bIns="43953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37D025-C3F8-4C59-889D-44E835AA88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918152" y="3286130"/>
            <a:ext cx="7772400" cy="202882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Date Placeholder 5"/>
          <p:cNvSpPr txBox="1">
            <a:spLocks/>
          </p:cNvSpPr>
          <p:nvPr/>
        </p:nvSpPr>
        <p:spPr>
          <a:xfrm>
            <a:off x="0" y="5297488"/>
            <a:ext cx="762000" cy="3032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Gill Sans MT Condensed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 Condensed" pitchFamily="34" charset="0"/>
                <a:ea typeface="+mn-ea"/>
                <a:cs typeface="+mn-cs"/>
              </a:rPr>
              <a:t>14/8/2015</a:t>
            </a:r>
          </a:p>
        </p:txBody>
      </p:sp>
    </p:spTree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4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57300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1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1" y="-1428744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360738"/>
            <a:ext cx="9144000" cy="23923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4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1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1" y="-1428744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76800" y="0"/>
            <a:ext cx="42672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10800000" flipV="1">
            <a:off x="2667000" y="3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16200000" flipV="1">
            <a:off x="4799685" y="-2126710"/>
            <a:ext cx="4421436" cy="4267199"/>
          </a:xfrm>
          <a:custGeom>
            <a:avLst/>
            <a:gdLst>
              <a:gd name="connsiteX0" fmla="*/ 2215885 w 4421436"/>
              <a:gd name="connsiteY0" fmla="*/ 4267193 h 4267199"/>
              <a:gd name="connsiteX1" fmla="*/ 315419 w 4421436"/>
              <a:gd name="connsiteY1" fmla="*/ 3231933 h 4267199"/>
              <a:gd name="connsiteX2" fmla="*/ 312622 w 4421436"/>
              <a:gd name="connsiteY2" fmla="*/ 1039773 h 4267199"/>
              <a:gd name="connsiteX3" fmla="*/ 2210720 w 4421436"/>
              <a:gd name="connsiteY3" fmla="*/ -2 h 4267199"/>
              <a:gd name="connsiteX4" fmla="*/ 2215885 w 4421436"/>
              <a:gd name="connsiteY4" fmla="*/ 4267193 h 42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1436" h="4267199">
                <a:moveTo>
                  <a:pt x="2215885" y="4267193"/>
                </a:moveTo>
                <a:cubicBezTo>
                  <a:pt x="1437763" y="4268948"/>
                  <a:pt x="715982" y="3875765"/>
                  <a:pt x="315419" y="3231933"/>
                </a:cubicBezTo>
                <a:cubicBezTo>
                  <a:pt x="-104135" y="2557576"/>
                  <a:pt x="-105210" y="1715126"/>
                  <a:pt x="312622" y="1039773"/>
                </a:cubicBezTo>
                <a:cubicBezTo>
                  <a:pt x="711592" y="394908"/>
                  <a:pt x="1432496" y="-2"/>
                  <a:pt x="2210720" y="-2"/>
                </a:cubicBezTo>
                <a:cubicBezTo>
                  <a:pt x="2212442" y="1422396"/>
                  <a:pt x="2214163" y="2844795"/>
                  <a:pt x="2215885" y="4267193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5067759" y="190500"/>
            <a:ext cx="3877938" cy="5334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679450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3pPr>
            <a:lvl4pPr marL="909638" indent="-219075">
              <a:defRPr sz="1800">
                <a:solidFill>
                  <a:schemeClr val="tx1"/>
                </a:solidFill>
                <a:latin typeface="Segoe UI Light" pitchFamily="34" charset="0"/>
              </a:defRPr>
            </a:lvl4pPr>
            <a:lvl5pPr marL="1150938" indent="-219075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3" y="228866"/>
            <a:ext cx="2295541" cy="952500"/>
          </a:xfrm>
        </p:spPr>
        <p:txBody>
          <a:bodyPr>
            <a:normAutofit/>
          </a:bodyPr>
          <a:lstStyle>
            <a:lvl1pPr algn="r">
              <a:defRPr sz="2000">
                <a:solidFill>
                  <a:srgbClr val="002060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38201" y="1553378"/>
            <a:ext cx="3886200" cy="3717122"/>
          </a:xfrm>
        </p:spPr>
        <p:txBody>
          <a:bodyPr anchor="t"/>
          <a:lstStyle>
            <a:lvl4pPr marL="1085850" indent="-219075">
              <a:defRPr sz="1600">
                <a:latin typeface="Segoe UI Light" pitchFamily="34" charset="0"/>
              </a:defRPr>
            </a:lvl4pPr>
            <a:lvl5pPr marL="1316038" indent="-219075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4"/>
          </p:nvPr>
        </p:nvSpPr>
        <p:spPr>
          <a:xfrm>
            <a:off x="838200" y="5297488"/>
            <a:ext cx="3886200" cy="303212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5715000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2506" y="5297488"/>
            <a:ext cx="8233336" cy="30321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0" y="1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5400000">
            <a:off x="1428751" y="-1428744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551238"/>
            <a:ext cx="9144000" cy="1135063"/>
          </a:xfrm>
          <a:solidFill>
            <a:srgbClr val="000000">
              <a:alpha val="45098"/>
            </a:srgb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4400" b="1" cap="all">
                <a:solidFill>
                  <a:schemeClr val="bg1"/>
                </a:solidFill>
                <a:latin typeface="+mj-lt"/>
                <a:ea typeface="MS PGothic" pitchFamily="34" charset="-128"/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1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5400000">
            <a:off x="1428751" y="-1428744"/>
            <a:ext cx="2857504" cy="5715005"/>
          </a:xfrm>
          <a:custGeom>
            <a:avLst/>
            <a:gdLst>
              <a:gd name="connsiteX0" fmla="*/ 0 w 5715000"/>
              <a:gd name="connsiteY0" fmla="*/ 2857500 h 5715000"/>
              <a:gd name="connsiteX1" fmla="*/ 836945 w 5715000"/>
              <a:gd name="connsiteY1" fmla="*/ 836943 h 5715000"/>
              <a:gd name="connsiteX2" fmla="*/ 2857505 w 5715000"/>
              <a:gd name="connsiteY2" fmla="*/ 4 h 5715000"/>
              <a:gd name="connsiteX3" fmla="*/ 4878062 w 5715000"/>
              <a:gd name="connsiteY3" fmla="*/ 836949 h 5715000"/>
              <a:gd name="connsiteX4" fmla="*/ 5715001 w 5715000"/>
              <a:gd name="connsiteY4" fmla="*/ 2857509 h 5715000"/>
              <a:gd name="connsiteX5" fmla="*/ 4878058 w 5715000"/>
              <a:gd name="connsiteY5" fmla="*/ 4878067 h 5715000"/>
              <a:gd name="connsiteX6" fmla="*/ 2857499 w 5715000"/>
              <a:gd name="connsiteY6" fmla="*/ 5715009 h 5715000"/>
              <a:gd name="connsiteX7" fmla="*/ 836941 w 5715000"/>
              <a:gd name="connsiteY7" fmla="*/ 4878065 h 5715000"/>
              <a:gd name="connsiteX8" fmla="*/ 0 w 5715000"/>
              <a:gd name="connsiteY8" fmla="*/ 2857506 h 5715000"/>
              <a:gd name="connsiteX9" fmla="*/ 0 w 5715000"/>
              <a:gd name="connsiteY9" fmla="*/ 2857500 h 5715000"/>
              <a:gd name="connsiteX0" fmla="*/ 0 w 5715003"/>
              <a:gd name="connsiteY0" fmla="*/ 2857504 h 5715007"/>
              <a:gd name="connsiteX1" fmla="*/ 836945 w 5715003"/>
              <a:gd name="connsiteY1" fmla="*/ 836941 h 5715007"/>
              <a:gd name="connsiteX2" fmla="*/ 2857505 w 5715003"/>
              <a:gd name="connsiteY2" fmla="*/ 2 h 5715007"/>
              <a:gd name="connsiteX3" fmla="*/ 4878062 w 5715003"/>
              <a:gd name="connsiteY3" fmla="*/ 836947 h 5715007"/>
              <a:gd name="connsiteX4" fmla="*/ 5715001 w 5715003"/>
              <a:gd name="connsiteY4" fmla="*/ 2857507 h 5715007"/>
              <a:gd name="connsiteX5" fmla="*/ 4878058 w 5715003"/>
              <a:gd name="connsiteY5" fmla="*/ 4878065 h 5715007"/>
              <a:gd name="connsiteX6" fmla="*/ 2857499 w 5715003"/>
              <a:gd name="connsiteY6" fmla="*/ 5715007 h 5715007"/>
              <a:gd name="connsiteX7" fmla="*/ 836941 w 5715003"/>
              <a:gd name="connsiteY7" fmla="*/ 4878063 h 5715007"/>
              <a:gd name="connsiteX8" fmla="*/ 0 w 5715003"/>
              <a:gd name="connsiteY8" fmla="*/ 2857504 h 5715007"/>
              <a:gd name="connsiteX0" fmla="*/ 336759 w 5214821"/>
              <a:gd name="connsiteY0" fmla="*/ 4878063 h 5715007"/>
              <a:gd name="connsiteX1" fmla="*/ 336763 w 5214821"/>
              <a:gd name="connsiteY1" fmla="*/ 836941 h 5715007"/>
              <a:gd name="connsiteX2" fmla="*/ 2357323 w 5214821"/>
              <a:gd name="connsiteY2" fmla="*/ 2 h 5715007"/>
              <a:gd name="connsiteX3" fmla="*/ 4377880 w 5214821"/>
              <a:gd name="connsiteY3" fmla="*/ 836947 h 5715007"/>
              <a:gd name="connsiteX4" fmla="*/ 5214819 w 5214821"/>
              <a:gd name="connsiteY4" fmla="*/ 2857507 h 5715007"/>
              <a:gd name="connsiteX5" fmla="*/ 4377876 w 5214821"/>
              <a:gd name="connsiteY5" fmla="*/ 4878065 h 5715007"/>
              <a:gd name="connsiteX6" fmla="*/ 2357317 w 5214821"/>
              <a:gd name="connsiteY6" fmla="*/ 5715007 h 5715007"/>
              <a:gd name="connsiteX7" fmla="*/ 336759 w 5214821"/>
              <a:gd name="connsiteY7" fmla="*/ 4878063 h 5715007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336759 w 5214821"/>
              <a:gd name="connsiteY0" fmla="*/ 4878062 h 5715006"/>
              <a:gd name="connsiteX1" fmla="*/ 336763 w 5214821"/>
              <a:gd name="connsiteY1" fmla="*/ 836940 h 5715006"/>
              <a:gd name="connsiteX2" fmla="*/ 2357323 w 5214821"/>
              <a:gd name="connsiteY2" fmla="*/ 1 h 5715006"/>
              <a:gd name="connsiteX3" fmla="*/ 4377880 w 5214821"/>
              <a:gd name="connsiteY3" fmla="*/ 836946 h 5715006"/>
              <a:gd name="connsiteX4" fmla="*/ 5214819 w 5214821"/>
              <a:gd name="connsiteY4" fmla="*/ 2857506 h 5715006"/>
              <a:gd name="connsiteX5" fmla="*/ 4377876 w 5214821"/>
              <a:gd name="connsiteY5" fmla="*/ 4878064 h 5715006"/>
              <a:gd name="connsiteX6" fmla="*/ 2357317 w 5214821"/>
              <a:gd name="connsiteY6" fmla="*/ 5715006 h 5715006"/>
              <a:gd name="connsiteX7" fmla="*/ 336759 w 5214821"/>
              <a:gd name="connsiteY7" fmla="*/ 4878062 h 5715006"/>
              <a:gd name="connsiteX0" fmla="*/ 2357323 w 5214821"/>
              <a:gd name="connsiteY0" fmla="*/ 0 h 5715005"/>
              <a:gd name="connsiteX1" fmla="*/ 4377880 w 5214821"/>
              <a:gd name="connsiteY1" fmla="*/ 836945 h 5715005"/>
              <a:gd name="connsiteX2" fmla="*/ 5214819 w 5214821"/>
              <a:gd name="connsiteY2" fmla="*/ 2857505 h 5715005"/>
              <a:gd name="connsiteX3" fmla="*/ 4377876 w 5214821"/>
              <a:gd name="connsiteY3" fmla="*/ 4878063 h 5715005"/>
              <a:gd name="connsiteX4" fmla="*/ 2357317 w 5214821"/>
              <a:gd name="connsiteY4" fmla="*/ 5715005 h 5715005"/>
              <a:gd name="connsiteX5" fmla="*/ 336759 w 5214821"/>
              <a:gd name="connsiteY5" fmla="*/ 4878061 h 5715005"/>
              <a:gd name="connsiteX6" fmla="*/ 428203 w 5214821"/>
              <a:gd name="connsiteY6" fmla="*/ 928379 h 5715005"/>
              <a:gd name="connsiteX0" fmla="*/ 2020564 w 4878062"/>
              <a:gd name="connsiteY0" fmla="*/ 0 h 5715005"/>
              <a:gd name="connsiteX1" fmla="*/ 4041121 w 4878062"/>
              <a:gd name="connsiteY1" fmla="*/ 836945 h 5715005"/>
              <a:gd name="connsiteX2" fmla="*/ 4878060 w 4878062"/>
              <a:gd name="connsiteY2" fmla="*/ 2857505 h 5715005"/>
              <a:gd name="connsiteX3" fmla="*/ 4041117 w 4878062"/>
              <a:gd name="connsiteY3" fmla="*/ 4878063 h 5715005"/>
              <a:gd name="connsiteX4" fmla="*/ 2020558 w 4878062"/>
              <a:gd name="connsiteY4" fmla="*/ 5715005 h 5715005"/>
              <a:gd name="connsiteX5" fmla="*/ 0 w 4878062"/>
              <a:gd name="connsiteY5" fmla="*/ 4878061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0" fmla="*/ 6 w 2857504"/>
              <a:gd name="connsiteY0" fmla="*/ 0 h 5715005"/>
              <a:gd name="connsiteX1" fmla="*/ 2020563 w 2857504"/>
              <a:gd name="connsiteY1" fmla="*/ 836945 h 5715005"/>
              <a:gd name="connsiteX2" fmla="*/ 2857502 w 2857504"/>
              <a:gd name="connsiteY2" fmla="*/ 2857505 h 5715005"/>
              <a:gd name="connsiteX3" fmla="*/ 2020559 w 2857504"/>
              <a:gd name="connsiteY3" fmla="*/ 4878063 h 5715005"/>
              <a:gd name="connsiteX4" fmla="*/ 0 w 2857504"/>
              <a:gd name="connsiteY4" fmla="*/ 5715005 h 5715005"/>
              <a:gd name="connsiteX5" fmla="*/ 6 w 2857504"/>
              <a:gd name="connsiteY5" fmla="*/ 0 h 571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504" h="5715005">
                <a:moveTo>
                  <a:pt x="6" y="0"/>
                </a:moveTo>
                <a:cubicBezTo>
                  <a:pt x="757862" y="1"/>
                  <a:pt x="1484679" y="301059"/>
                  <a:pt x="2020563" y="836945"/>
                </a:cubicBezTo>
                <a:cubicBezTo>
                  <a:pt x="2556448" y="1372831"/>
                  <a:pt x="2857504" y="2099648"/>
                  <a:pt x="2857502" y="2857505"/>
                </a:cubicBezTo>
                <a:cubicBezTo>
                  <a:pt x="2857502" y="3615361"/>
                  <a:pt x="2556445" y="4342178"/>
                  <a:pt x="2020559" y="4878063"/>
                </a:cubicBezTo>
                <a:cubicBezTo>
                  <a:pt x="1484673" y="5413948"/>
                  <a:pt x="757857" y="5715005"/>
                  <a:pt x="0" y="5715005"/>
                </a:cubicBezTo>
                <a:lnTo>
                  <a:pt x="6" y="0"/>
                </a:lnTo>
                <a:close/>
              </a:path>
            </a:pathLst>
          </a:cu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33900"/>
            <a:ext cx="7772400" cy="1135063"/>
          </a:xfrm>
        </p:spPr>
        <p:txBody>
          <a:bodyPr anchor="t">
            <a:normAutofit/>
          </a:bodyPr>
          <a:lstStyle>
            <a:lvl1pPr algn="r">
              <a:defRPr sz="6600" b="0" cap="none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517528"/>
            <a:ext cx="7772400" cy="3940171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3088" indent="-231775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ut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17528"/>
            <a:ext cx="7772400" cy="1135063"/>
          </a:xfrm>
        </p:spPr>
        <p:txBody>
          <a:bodyPr anchor="t">
            <a:normAutofit/>
          </a:bodyPr>
          <a:lstStyle>
            <a:lvl1pPr algn="r">
              <a:defRPr sz="6600" b="0" cap="none" baseline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1714500"/>
            <a:ext cx="7772400" cy="3200400"/>
          </a:xfrm>
        </p:spPr>
        <p:txBody>
          <a:bodyPr anchor="b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3088" indent="-231775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RIMA KAS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517529"/>
            <a:ext cx="7772400" cy="1135063"/>
          </a:xfrm>
        </p:spPr>
        <p:txBody>
          <a:bodyPr anchor="t">
            <a:normAutofit/>
          </a:bodyPr>
          <a:lstStyle>
            <a:lvl1pPr algn="ctr">
              <a:defRPr sz="2400" b="0" cap="none" baseline="0"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&lt;&lt;Sub Topic&gt;&gt;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2313" y="1819274"/>
            <a:ext cx="7772400" cy="3019426"/>
          </a:xfrm>
        </p:spPr>
        <p:txBody>
          <a:bodyPr anchor="t">
            <a:normAutofit/>
          </a:bodyPr>
          <a:lstStyle>
            <a:lvl1pPr>
              <a:defRPr sz="1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573088" indent="-231775">
              <a:buClr>
                <a:schemeClr val="bg1"/>
              </a:buClr>
              <a:buFont typeface="+mj-lt"/>
              <a:buAutoNum type="arabicPeriod"/>
              <a:defRPr sz="1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3238501"/>
            <a:ext cx="7772400" cy="1016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838200" y="2286000"/>
            <a:ext cx="7772400" cy="952500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0" y="1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0" y="1"/>
            <a:ext cx="9144000" cy="571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838200" y="3238501"/>
            <a:ext cx="7772400" cy="180722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838200" y="2286000"/>
            <a:ext cx="7772400" cy="952500"/>
          </a:xfrm>
        </p:spPr>
        <p:txBody>
          <a:bodyPr>
            <a:normAutofit/>
          </a:bodyPr>
          <a:lstStyle>
            <a:lvl1pPr algn="ctr">
              <a:defRPr sz="3400" b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417366"/>
            <a:ext cx="2133600" cy="1838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E0A0A5-9685-4EE5-A5F1-328422C7F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2959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866"/>
            <a:ext cx="8458200" cy="4950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762000" cy="3032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Gill Sans MT Condensed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1"/>
          </p:nvPr>
        </p:nvSpPr>
        <p:spPr>
          <a:xfrm>
            <a:off x="228600" y="800100"/>
            <a:ext cx="8686800" cy="4343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UB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2"/>
          </p:nvPr>
        </p:nvSpPr>
        <p:spPr>
          <a:xfrm>
            <a:off x="0" y="5297488"/>
            <a:ext cx="762000" cy="3032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Gill Sans MT Condensed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png"/><Relationship Id="rId50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3.png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49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.png"/><Relationship Id="rId14" Type="http://schemas.openxmlformats.org/officeDocument/2006/relationships/image" Target="../media/image23.png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93.xml"/><Relationship Id="rId47" Type="http://schemas.openxmlformats.org/officeDocument/2006/relationships/slideLayout" Target="../slideLayouts/slideLayout98.xml"/><Relationship Id="rId63" Type="http://schemas.openxmlformats.org/officeDocument/2006/relationships/slideLayout" Target="../slideLayouts/slideLayout114.xml"/><Relationship Id="rId68" Type="http://schemas.openxmlformats.org/officeDocument/2006/relationships/image" Target="../media/image2.png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75.xml"/><Relationship Id="rId32" Type="http://schemas.openxmlformats.org/officeDocument/2006/relationships/slideLayout" Target="../slideLayouts/slideLayout83.xml"/><Relationship Id="rId37" Type="http://schemas.openxmlformats.org/officeDocument/2006/relationships/slideLayout" Target="../slideLayouts/slideLayout88.xml"/><Relationship Id="rId40" Type="http://schemas.openxmlformats.org/officeDocument/2006/relationships/slideLayout" Target="../slideLayouts/slideLayout91.xml"/><Relationship Id="rId45" Type="http://schemas.openxmlformats.org/officeDocument/2006/relationships/slideLayout" Target="../slideLayouts/slideLayout96.xml"/><Relationship Id="rId53" Type="http://schemas.openxmlformats.org/officeDocument/2006/relationships/slideLayout" Target="../slideLayouts/slideLayout104.xml"/><Relationship Id="rId58" Type="http://schemas.openxmlformats.org/officeDocument/2006/relationships/slideLayout" Target="../slideLayouts/slideLayout109.xml"/><Relationship Id="rId66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56.xml"/><Relationship Id="rId61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8.xml"/><Relationship Id="rId30" Type="http://schemas.openxmlformats.org/officeDocument/2006/relationships/slideLayout" Target="../slideLayouts/slideLayout81.xml"/><Relationship Id="rId35" Type="http://schemas.openxmlformats.org/officeDocument/2006/relationships/slideLayout" Target="../slideLayouts/slideLayout86.xml"/><Relationship Id="rId43" Type="http://schemas.openxmlformats.org/officeDocument/2006/relationships/slideLayout" Target="../slideLayouts/slideLayout94.xml"/><Relationship Id="rId48" Type="http://schemas.openxmlformats.org/officeDocument/2006/relationships/slideLayout" Target="../slideLayouts/slideLayout99.xml"/><Relationship Id="rId56" Type="http://schemas.openxmlformats.org/officeDocument/2006/relationships/slideLayout" Target="../slideLayouts/slideLayout107.xml"/><Relationship Id="rId64" Type="http://schemas.openxmlformats.org/officeDocument/2006/relationships/slideLayout" Target="../slideLayouts/slideLayout115.xml"/><Relationship Id="rId69" Type="http://schemas.openxmlformats.org/officeDocument/2006/relationships/image" Target="../media/image3.png"/><Relationship Id="rId8" Type="http://schemas.openxmlformats.org/officeDocument/2006/relationships/slideLayout" Target="../slideLayouts/slideLayout59.xml"/><Relationship Id="rId51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76.xml"/><Relationship Id="rId33" Type="http://schemas.openxmlformats.org/officeDocument/2006/relationships/slideLayout" Target="../slideLayouts/slideLayout84.xml"/><Relationship Id="rId38" Type="http://schemas.openxmlformats.org/officeDocument/2006/relationships/slideLayout" Target="../slideLayouts/slideLayout89.xml"/><Relationship Id="rId46" Type="http://schemas.openxmlformats.org/officeDocument/2006/relationships/slideLayout" Target="../slideLayouts/slideLayout97.xml"/><Relationship Id="rId59" Type="http://schemas.openxmlformats.org/officeDocument/2006/relationships/slideLayout" Target="../slideLayouts/slideLayout110.xml"/><Relationship Id="rId67" Type="http://schemas.openxmlformats.org/officeDocument/2006/relationships/theme" Target="../theme/theme3.xml"/><Relationship Id="rId20" Type="http://schemas.openxmlformats.org/officeDocument/2006/relationships/slideLayout" Target="../slideLayouts/slideLayout71.xml"/><Relationship Id="rId41" Type="http://schemas.openxmlformats.org/officeDocument/2006/relationships/slideLayout" Target="../slideLayouts/slideLayout92.xml"/><Relationship Id="rId54" Type="http://schemas.openxmlformats.org/officeDocument/2006/relationships/slideLayout" Target="../slideLayouts/slideLayout105.xml"/><Relationship Id="rId62" Type="http://schemas.openxmlformats.org/officeDocument/2006/relationships/slideLayout" Target="../slideLayouts/slideLayout113.xml"/><Relationship Id="rId70" Type="http://schemas.openxmlformats.org/officeDocument/2006/relationships/image" Target="../media/image2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74.xml"/><Relationship Id="rId28" Type="http://schemas.openxmlformats.org/officeDocument/2006/relationships/slideLayout" Target="../slideLayouts/slideLayout79.xml"/><Relationship Id="rId36" Type="http://schemas.openxmlformats.org/officeDocument/2006/relationships/slideLayout" Target="../slideLayouts/slideLayout87.xml"/><Relationship Id="rId49" Type="http://schemas.openxmlformats.org/officeDocument/2006/relationships/slideLayout" Target="../slideLayouts/slideLayout100.xml"/><Relationship Id="rId57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95.xml"/><Relationship Id="rId52" Type="http://schemas.openxmlformats.org/officeDocument/2006/relationships/slideLayout" Target="../slideLayouts/slideLayout103.xml"/><Relationship Id="rId60" Type="http://schemas.openxmlformats.org/officeDocument/2006/relationships/slideLayout" Target="../slideLayouts/slideLayout111.xml"/><Relationship Id="rId65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85.xml"/><Relationship Id="rId50" Type="http://schemas.openxmlformats.org/officeDocument/2006/relationships/slideLayout" Target="../slideLayouts/slideLayout101.xml"/><Relationship Id="rId55" Type="http://schemas.openxmlformats.org/officeDocument/2006/relationships/slideLayout" Target="../slideLayouts/slideLayout10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0.xml"/><Relationship Id="rId18" Type="http://schemas.openxmlformats.org/officeDocument/2006/relationships/slideLayout" Target="../slideLayouts/slideLayout135.xml"/><Relationship Id="rId26" Type="http://schemas.openxmlformats.org/officeDocument/2006/relationships/slideLayout" Target="../slideLayouts/slideLayout143.xml"/><Relationship Id="rId39" Type="http://schemas.openxmlformats.org/officeDocument/2006/relationships/image" Target="../media/image2.png"/><Relationship Id="rId21" Type="http://schemas.openxmlformats.org/officeDocument/2006/relationships/slideLayout" Target="../slideLayouts/slideLayout138.xml"/><Relationship Id="rId34" Type="http://schemas.openxmlformats.org/officeDocument/2006/relationships/slideLayout" Target="../slideLayouts/slideLayout151.xml"/><Relationship Id="rId42" Type="http://schemas.openxmlformats.org/officeDocument/2006/relationships/image" Target="../media/image25.png"/><Relationship Id="rId7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33.xml"/><Relationship Id="rId20" Type="http://schemas.openxmlformats.org/officeDocument/2006/relationships/slideLayout" Target="../slideLayouts/slideLayout137.xml"/><Relationship Id="rId29" Type="http://schemas.openxmlformats.org/officeDocument/2006/relationships/slideLayout" Target="../slideLayouts/slideLayout146.xm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24" Type="http://schemas.openxmlformats.org/officeDocument/2006/relationships/slideLayout" Target="../slideLayouts/slideLayout141.xml"/><Relationship Id="rId32" Type="http://schemas.openxmlformats.org/officeDocument/2006/relationships/slideLayout" Target="../slideLayouts/slideLayout149.xml"/><Relationship Id="rId37" Type="http://schemas.openxmlformats.org/officeDocument/2006/relationships/theme" Target="../theme/theme4.xml"/><Relationship Id="rId40" Type="http://schemas.openxmlformats.org/officeDocument/2006/relationships/image" Target="../media/image3.png"/><Relationship Id="rId5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2.xml"/><Relationship Id="rId23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5.xml"/><Relationship Id="rId36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27.xml"/><Relationship Id="rId19" Type="http://schemas.openxmlformats.org/officeDocument/2006/relationships/slideLayout" Target="../slideLayouts/slideLayout136.xml"/><Relationship Id="rId31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Relationship Id="rId22" Type="http://schemas.openxmlformats.org/officeDocument/2006/relationships/slideLayout" Target="../slideLayouts/slideLayout139.xml"/><Relationship Id="rId27" Type="http://schemas.openxmlformats.org/officeDocument/2006/relationships/slideLayout" Target="../slideLayouts/slideLayout144.xml"/><Relationship Id="rId30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2.xml"/><Relationship Id="rId8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5" Type="http://schemas.openxmlformats.org/officeDocument/2006/relationships/slideLayout" Target="../slideLayouts/slideLayout142.xml"/><Relationship Id="rId33" Type="http://schemas.openxmlformats.org/officeDocument/2006/relationships/slideLayout" Target="../slideLayouts/slideLayout150.xml"/><Relationship Id="rId38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158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157.xml"/><Relationship Id="rId9" Type="http://schemas.openxmlformats.org/officeDocument/2006/relationships/image" Target="../media/image1.png"/><Relationship Id="rId14" Type="http://schemas.openxmlformats.org/officeDocument/2006/relationships/image" Target="../media/image2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165.xml"/><Relationship Id="rId10" Type="http://schemas.openxmlformats.org/officeDocument/2006/relationships/image" Target="../media/image19.png"/><Relationship Id="rId4" Type="http://schemas.openxmlformats.org/officeDocument/2006/relationships/slideLayout" Target="../slideLayouts/slideLayout164.xml"/><Relationship Id="rId9" Type="http://schemas.openxmlformats.org/officeDocument/2006/relationships/image" Target="../media/image1.png"/><Relationship Id="rId14" Type="http://schemas.openxmlformats.org/officeDocument/2006/relationships/image" Target="../media/image23.png"/></Relationships>
</file>

<file path=ppt/slideMasters/_rels/slideMaster7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93.xml"/><Relationship Id="rId21" Type="http://schemas.openxmlformats.org/officeDocument/2006/relationships/slideLayout" Target="../slideLayouts/slideLayout188.xml"/><Relationship Id="rId42" Type="http://schemas.openxmlformats.org/officeDocument/2006/relationships/slideLayout" Target="../slideLayouts/slideLayout209.xml"/><Relationship Id="rId47" Type="http://schemas.openxmlformats.org/officeDocument/2006/relationships/slideLayout" Target="../slideLayouts/slideLayout214.xml"/><Relationship Id="rId63" Type="http://schemas.openxmlformats.org/officeDocument/2006/relationships/slideLayout" Target="../slideLayouts/slideLayout230.xml"/><Relationship Id="rId68" Type="http://schemas.openxmlformats.org/officeDocument/2006/relationships/slideLayout" Target="../slideLayouts/slideLayout235.xml"/><Relationship Id="rId2" Type="http://schemas.openxmlformats.org/officeDocument/2006/relationships/slideLayout" Target="../slideLayouts/slideLayout169.xml"/><Relationship Id="rId16" Type="http://schemas.openxmlformats.org/officeDocument/2006/relationships/slideLayout" Target="../slideLayouts/slideLayout183.xml"/><Relationship Id="rId29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178.xml"/><Relationship Id="rId24" Type="http://schemas.openxmlformats.org/officeDocument/2006/relationships/slideLayout" Target="../slideLayouts/slideLayout191.xml"/><Relationship Id="rId32" Type="http://schemas.openxmlformats.org/officeDocument/2006/relationships/slideLayout" Target="../slideLayouts/slideLayout199.xml"/><Relationship Id="rId37" Type="http://schemas.openxmlformats.org/officeDocument/2006/relationships/slideLayout" Target="../slideLayouts/slideLayout204.xml"/><Relationship Id="rId40" Type="http://schemas.openxmlformats.org/officeDocument/2006/relationships/slideLayout" Target="../slideLayouts/slideLayout207.xml"/><Relationship Id="rId45" Type="http://schemas.openxmlformats.org/officeDocument/2006/relationships/slideLayout" Target="../slideLayouts/slideLayout212.xml"/><Relationship Id="rId53" Type="http://schemas.openxmlformats.org/officeDocument/2006/relationships/slideLayout" Target="../slideLayouts/slideLayout220.xml"/><Relationship Id="rId58" Type="http://schemas.openxmlformats.org/officeDocument/2006/relationships/slideLayout" Target="../slideLayouts/slideLayout225.xml"/><Relationship Id="rId66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172.xml"/><Relationship Id="rId61" Type="http://schemas.openxmlformats.org/officeDocument/2006/relationships/slideLayout" Target="../slideLayouts/slideLayout228.xml"/><Relationship Id="rId19" Type="http://schemas.openxmlformats.org/officeDocument/2006/relationships/slideLayout" Target="../slideLayouts/slideLayout186.xml"/><Relationship Id="rId14" Type="http://schemas.openxmlformats.org/officeDocument/2006/relationships/slideLayout" Target="../slideLayouts/slideLayout181.xml"/><Relationship Id="rId22" Type="http://schemas.openxmlformats.org/officeDocument/2006/relationships/slideLayout" Target="../slideLayouts/slideLayout189.xml"/><Relationship Id="rId27" Type="http://schemas.openxmlformats.org/officeDocument/2006/relationships/slideLayout" Target="../slideLayouts/slideLayout194.xml"/><Relationship Id="rId30" Type="http://schemas.openxmlformats.org/officeDocument/2006/relationships/slideLayout" Target="../slideLayouts/slideLayout197.xml"/><Relationship Id="rId35" Type="http://schemas.openxmlformats.org/officeDocument/2006/relationships/slideLayout" Target="../slideLayouts/slideLayout202.xml"/><Relationship Id="rId43" Type="http://schemas.openxmlformats.org/officeDocument/2006/relationships/slideLayout" Target="../slideLayouts/slideLayout210.xml"/><Relationship Id="rId48" Type="http://schemas.openxmlformats.org/officeDocument/2006/relationships/slideLayout" Target="../slideLayouts/slideLayout215.xml"/><Relationship Id="rId56" Type="http://schemas.openxmlformats.org/officeDocument/2006/relationships/slideLayout" Target="../slideLayouts/slideLayout223.xml"/><Relationship Id="rId64" Type="http://schemas.openxmlformats.org/officeDocument/2006/relationships/slideLayout" Target="../slideLayouts/slideLayout231.xml"/><Relationship Id="rId69" Type="http://schemas.openxmlformats.org/officeDocument/2006/relationships/slideLayout" Target="../slideLayouts/slideLayout236.xml"/><Relationship Id="rId8" Type="http://schemas.openxmlformats.org/officeDocument/2006/relationships/slideLayout" Target="../slideLayouts/slideLayout175.xml"/><Relationship Id="rId51" Type="http://schemas.openxmlformats.org/officeDocument/2006/relationships/slideLayout" Target="../slideLayouts/slideLayout218.xml"/><Relationship Id="rId72" Type="http://schemas.openxmlformats.org/officeDocument/2006/relationships/image" Target="../media/image3.png"/><Relationship Id="rId3" Type="http://schemas.openxmlformats.org/officeDocument/2006/relationships/slideLayout" Target="../slideLayouts/slideLayout170.xml"/><Relationship Id="rId12" Type="http://schemas.openxmlformats.org/officeDocument/2006/relationships/slideLayout" Target="../slideLayouts/slideLayout179.xml"/><Relationship Id="rId17" Type="http://schemas.openxmlformats.org/officeDocument/2006/relationships/slideLayout" Target="../slideLayouts/slideLayout184.xml"/><Relationship Id="rId25" Type="http://schemas.openxmlformats.org/officeDocument/2006/relationships/slideLayout" Target="../slideLayouts/slideLayout192.xml"/><Relationship Id="rId33" Type="http://schemas.openxmlformats.org/officeDocument/2006/relationships/slideLayout" Target="../slideLayouts/slideLayout200.xml"/><Relationship Id="rId38" Type="http://schemas.openxmlformats.org/officeDocument/2006/relationships/slideLayout" Target="../slideLayouts/slideLayout205.xml"/><Relationship Id="rId46" Type="http://schemas.openxmlformats.org/officeDocument/2006/relationships/slideLayout" Target="../slideLayouts/slideLayout213.xml"/><Relationship Id="rId59" Type="http://schemas.openxmlformats.org/officeDocument/2006/relationships/slideLayout" Target="../slideLayouts/slideLayout226.xml"/><Relationship Id="rId67" Type="http://schemas.openxmlformats.org/officeDocument/2006/relationships/slideLayout" Target="../slideLayouts/slideLayout234.xml"/><Relationship Id="rId20" Type="http://schemas.openxmlformats.org/officeDocument/2006/relationships/slideLayout" Target="../slideLayouts/slideLayout187.xml"/><Relationship Id="rId41" Type="http://schemas.openxmlformats.org/officeDocument/2006/relationships/slideLayout" Target="../slideLayouts/slideLayout208.xml"/><Relationship Id="rId54" Type="http://schemas.openxmlformats.org/officeDocument/2006/relationships/slideLayout" Target="../slideLayouts/slideLayout221.xml"/><Relationship Id="rId62" Type="http://schemas.openxmlformats.org/officeDocument/2006/relationships/slideLayout" Target="../slideLayouts/slideLayout229.xml"/><Relationship Id="rId70" Type="http://schemas.openxmlformats.org/officeDocument/2006/relationships/theme" Target="../theme/theme7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5" Type="http://schemas.openxmlformats.org/officeDocument/2006/relationships/slideLayout" Target="../slideLayouts/slideLayout182.xml"/><Relationship Id="rId23" Type="http://schemas.openxmlformats.org/officeDocument/2006/relationships/slideLayout" Target="../slideLayouts/slideLayout190.xml"/><Relationship Id="rId28" Type="http://schemas.openxmlformats.org/officeDocument/2006/relationships/slideLayout" Target="../slideLayouts/slideLayout195.xml"/><Relationship Id="rId36" Type="http://schemas.openxmlformats.org/officeDocument/2006/relationships/slideLayout" Target="../slideLayouts/slideLayout203.xml"/><Relationship Id="rId49" Type="http://schemas.openxmlformats.org/officeDocument/2006/relationships/slideLayout" Target="../slideLayouts/slideLayout216.xml"/><Relationship Id="rId57" Type="http://schemas.openxmlformats.org/officeDocument/2006/relationships/slideLayout" Target="../slideLayouts/slideLayout224.xml"/><Relationship Id="rId10" Type="http://schemas.openxmlformats.org/officeDocument/2006/relationships/slideLayout" Target="../slideLayouts/slideLayout177.xml"/><Relationship Id="rId31" Type="http://schemas.openxmlformats.org/officeDocument/2006/relationships/slideLayout" Target="../slideLayouts/slideLayout198.xml"/><Relationship Id="rId44" Type="http://schemas.openxmlformats.org/officeDocument/2006/relationships/slideLayout" Target="../slideLayouts/slideLayout211.xml"/><Relationship Id="rId52" Type="http://schemas.openxmlformats.org/officeDocument/2006/relationships/slideLayout" Target="../slideLayouts/slideLayout219.xml"/><Relationship Id="rId60" Type="http://schemas.openxmlformats.org/officeDocument/2006/relationships/slideLayout" Target="../slideLayouts/slideLayout227.xml"/><Relationship Id="rId65" Type="http://schemas.openxmlformats.org/officeDocument/2006/relationships/slideLayout" Target="../slideLayouts/slideLayout232.xml"/><Relationship Id="rId73" Type="http://schemas.openxmlformats.org/officeDocument/2006/relationships/image" Target="../media/image24.png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80.xml"/><Relationship Id="rId18" Type="http://schemas.openxmlformats.org/officeDocument/2006/relationships/slideLayout" Target="../slideLayouts/slideLayout185.xml"/><Relationship Id="rId39" Type="http://schemas.openxmlformats.org/officeDocument/2006/relationships/slideLayout" Target="../slideLayouts/slideLayout206.xml"/><Relationship Id="rId34" Type="http://schemas.openxmlformats.org/officeDocument/2006/relationships/slideLayout" Target="../slideLayouts/slideLayout201.xml"/><Relationship Id="rId50" Type="http://schemas.openxmlformats.org/officeDocument/2006/relationships/slideLayout" Target="../slideLayouts/slideLayout217.xml"/><Relationship Id="rId55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74.xml"/><Relationship Id="rId71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9.xml"/><Relationship Id="rId18" Type="http://schemas.openxmlformats.org/officeDocument/2006/relationships/slideLayout" Target="../slideLayouts/slideLayout254.xml"/><Relationship Id="rId26" Type="http://schemas.openxmlformats.org/officeDocument/2006/relationships/slideLayout" Target="../slideLayouts/slideLayout262.xml"/><Relationship Id="rId39" Type="http://schemas.openxmlformats.org/officeDocument/2006/relationships/image" Target="../media/image5.png"/><Relationship Id="rId21" Type="http://schemas.openxmlformats.org/officeDocument/2006/relationships/slideLayout" Target="../slideLayouts/slideLayout257.xml"/><Relationship Id="rId34" Type="http://schemas.openxmlformats.org/officeDocument/2006/relationships/theme" Target="../theme/theme8.xml"/><Relationship Id="rId7" Type="http://schemas.openxmlformats.org/officeDocument/2006/relationships/slideLayout" Target="../slideLayouts/slideLayout243.xml"/><Relationship Id="rId12" Type="http://schemas.openxmlformats.org/officeDocument/2006/relationships/slideLayout" Target="../slideLayouts/slideLayout248.xml"/><Relationship Id="rId17" Type="http://schemas.openxmlformats.org/officeDocument/2006/relationships/slideLayout" Target="../slideLayouts/slideLayout253.xml"/><Relationship Id="rId25" Type="http://schemas.openxmlformats.org/officeDocument/2006/relationships/slideLayout" Target="../slideLayouts/slideLayout261.xml"/><Relationship Id="rId33" Type="http://schemas.openxmlformats.org/officeDocument/2006/relationships/slideLayout" Target="../slideLayouts/slideLayout269.xml"/><Relationship Id="rId38" Type="http://schemas.openxmlformats.org/officeDocument/2006/relationships/image" Target="../media/image4.png"/><Relationship Id="rId2" Type="http://schemas.openxmlformats.org/officeDocument/2006/relationships/slideLayout" Target="../slideLayouts/slideLayout238.xml"/><Relationship Id="rId16" Type="http://schemas.openxmlformats.org/officeDocument/2006/relationships/slideLayout" Target="../slideLayouts/slideLayout252.xml"/><Relationship Id="rId20" Type="http://schemas.openxmlformats.org/officeDocument/2006/relationships/slideLayout" Target="../slideLayouts/slideLayout256.xml"/><Relationship Id="rId29" Type="http://schemas.openxmlformats.org/officeDocument/2006/relationships/slideLayout" Target="../slideLayouts/slideLayout265.xml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24" Type="http://schemas.openxmlformats.org/officeDocument/2006/relationships/slideLayout" Target="../slideLayouts/slideLayout260.xml"/><Relationship Id="rId32" Type="http://schemas.openxmlformats.org/officeDocument/2006/relationships/slideLayout" Target="../slideLayouts/slideLayout268.xml"/><Relationship Id="rId37" Type="http://schemas.openxmlformats.org/officeDocument/2006/relationships/image" Target="../media/image3.png"/><Relationship Id="rId40" Type="http://schemas.openxmlformats.org/officeDocument/2006/relationships/image" Target="../media/image6.png"/><Relationship Id="rId5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251.xml"/><Relationship Id="rId23" Type="http://schemas.openxmlformats.org/officeDocument/2006/relationships/slideLayout" Target="../slideLayouts/slideLayout259.xml"/><Relationship Id="rId28" Type="http://schemas.openxmlformats.org/officeDocument/2006/relationships/slideLayout" Target="../slideLayouts/slideLayout264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246.xml"/><Relationship Id="rId19" Type="http://schemas.openxmlformats.org/officeDocument/2006/relationships/slideLayout" Target="../slideLayouts/slideLayout255.xml"/><Relationship Id="rId31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Relationship Id="rId14" Type="http://schemas.openxmlformats.org/officeDocument/2006/relationships/slideLayout" Target="../slideLayouts/slideLayout250.xml"/><Relationship Id="rId22" Type="http://schemas.openxmlformats.org/officeDocument/2006/relationships/slideLayout" Target="../slideLayouts/slideLayout258.xml"/><Relationship Id="rId27" Type="http://schemas.openxmlformats.org/officeDocument/2006/relationships/slideLayout" Target="../slideLayouts/slideLayout263.xml"/><Relationship Id="rId30" Type="http://schemas.openxmlformats.org/officeDocument/2006/relationships/slideLayout" Target="../slideLayouts/slideLayout266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6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60" y="228866"/>
            <a:ext cx="5800740" cy="723634"/>
          </a:xfrm>
          <a:prstGeom prst="rect">
            <a:avLst/>
          </a:prstGeom>
        </p:spPr>
        <p:txBody>
          <a:bodyPr vert="horz" lIns="87907" tIns="43953" rIns="87907" bIns="43953" rtlCol="0" anchor="b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24" y="1104900"/>
            <a:ext cx="7372376" cy="4038600"/>
          </a:xfrm>
          <a:prstGeom prst="rect">
            <a:avLst/>
          </a:prstGeom>
        </p:spPr>
        <p:txBody>
          <a:bodyPr vert="horz" lIns="87907" tIns="43953" rIns="87907" bIns="43953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38200" y="5297488"/>
            <a:ext cx="75438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Group 20"/>
          <p:cNvGrpSpPr/>
          <p:nvPr/>
        </p:nvGrpSpPr>
        <p:grpSpPr>
          <a:xfrm>
            <a:off x="76199" y="1"/>
            <a:ext cx="1505514" cy="4481420"/>
            <a:chOff x="76199" y="1"/>
            <a:chExt cx="1505514" cy="4481420"/>
          </a:xfrm>
        </p:grpSpPr>
        <p:pic>
          <p:nvPicPr>
            <p:cNvPr id="6" name="Picture 5" descr="site-logo@2x.png"/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609600" y="114300"/>
              <a:ext cx="972113" cy="838200"/>
            </a:xfrm>
            <a:prstGeom prst="rect">
              <a:avLst/>
            </a:prstGeom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8"/>
            <a:srcRect b="1835"/>
            <a:stretch>
              <a:fillRect/>
            </a:stretch>
          </p:blipFill>
          <p:spPr bwMode="auto">
            <a:xfrm>
              <a:off x="152401" y="1"/>
              <a:ext cx="391541" cy="4076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9" cstate="print"/>
            <a:srcRect/>
            <a:stretch>
              <a:fillRect/>
            </a:stretch>
          </p:blipFill>
          <p:spPr bwMode="auto">
            <a:xfrm>
              <a:off x="76199" y="4152901"/>
              <a:ext cx="533401" cy="328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Rectangle 12"/>
          <p:cNvSpPr/>
          <p:nvPr/>
        </p:nvSpPr>
        <p:spPr>
          <a:xfrm>
            <a:off x="8382000" y="108966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0" y="191262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0" y="273558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0" y="355854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0" y="4381500"/>
            <a:ext cx="762000" cy="76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7"/>
          <p:cNvGrpSpPr/>
          <p:nvPr/>
        </p:nvGrpSpPr>
        <p:grpSpPr>
          <a:xfrm>
            <a:off x="8326915" y="114300"/>
            <a:ext cx="762000" cy="914400"/>
            <a:chOff x="3970020" y="114300"/>
            <a:chExt cx="1144204" cy="1447800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0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51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  <p:sldLayoutId id="2147483974" r:id="rId18"/>
    <p:sldLayoutId id="2147483975" r:id="rId19"/>
    <p:sldLayoutId id="2147483976" r:id="rId20"/>
    <p:sldLayoutId id="2147483980" r:id="rId21"/>
    <p:sldLayoutId id="2147483981" r:id="rId22"/>
    <p:sldLayoutId id="2147483982" r:id="rId23"/>
    <p:sldLayoutId id="2147483985" r:id="rId24"/>
    <p:sldLayoutId id="2147483986" r:id="rId25"/>
    <p:sldLayoutId id="2147483987" r:id="rId26"/>
    <p:sldLayoutId id="2147483988" r:id="rId27"/>
    <p:sldLayoutId id="2147483989" r:id="rId28"/>
    <p:sldLayoutId id="2147483990" r:id="rId29"/>
    <p:sldLayoutId id="2147483991" r:id="rId30"/>
    <p:sldLayoutId id="2147483992" r:id="rId31"/>
    <p:sldLayoutId id="2147483993" r:id="rId32"/>
    <p:sldLayoutId id="2147483994" r:id="rId33"/>
    <p:sldLayoutId id="2147483995" r:id="rId34"/>
    <p:sldLayoutId id="2147483996" r:id="rId35"/>
    <p:sldLayoutId id="2147483997" r:id="rId36"/>
    <p:sldLayoutId id="2147483998" r:id="rId37"/>
    <p:sldLayoutId id="2147483999" r:id="rId38"/>
    <p:sldLayoutId id="2147484000" r:id="rId39"/>
    <p:sldLayoutId id="2147484001" r:id="rId40"/>
    <p:sldLayoutId id="2147484002" r:id="rId41"/>
    <p:sldLayoutId id="2147483830" r:id="rId42"/>
    <p:sldLayoutId id="2147483687" r:id="rId43"/>
    <p:sldLayoutId id="2147483652" r:id="rId44"/>
  </p:sldLayoutIdLst>
  <p:txStyles>
    <p:titleStyle>
      <a:lvl1pPr algn="r" defTabSz="879064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effectLst/>
          <a:latin typeface="Rockwell" pitchFamily="18" charset="0"/>
          <a:ea typeface="+mj-ea"/>
          <a:cs typeface="+mj-cs"/>
        </a:defRPr>
      </a:lvl1pPr>
    </p:titleStyle>
    <p:bodyStyle>
      <a:lvl1pPr marL="329649" indent="-329649" algn="l" defTabSz="879064" rtl="0" eaLnBrk="1" latinLnBrk="0" hangingPunct="1">
        <a:spcBef>
          <a:spcPct val="20000"/>
        </a:spcBef>
        <a:buClr>
          <a:srgbClr val="FFC00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14238" indent="-274709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700" kern="1200">
          <a:solidFill>
            <a:srgbClr val="0070C0"/>
          </a:solidFill>
          <a:latin typeface="Gill Sans MT Condensed" pitchFamily="34" charset="0"/>
          <a:ea typeface="+mn-ea"/>
          <a:cs typeface="+mn-cs"/>
        </a:defRPr>
      </a:lvl2pPr>
      <a:lvl3pPr marL="1098830" indent="-219766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3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3pPr>
      <a:lvl4pPr marL="1538362" indent="-219766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4pPr>
      <a:lvl5pPr marL="1977893" indent="-219766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5pPr>
      <a:lvl6pPr marL="2417425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957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489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020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32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64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95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127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659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191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723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255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7772400" cy="457200"/>
          </a:xfrm>
          <a:prstGeom prst="rect">
            <a:avLst/>
          </a:prstGeom>
        </p:spPr>
        <p:txBody>
          <a:bodyPr vert="horz" lIns="87907" tIns="43953" rIns="87907" bIns="43953" rtlCol="0" anchor="b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7700"/>
            <a:ext cx="8305800" cy="4572000"/>
          </a:xfrm>
          <a:prstGeom prst="rect">
            <a:avLst/>
          </a:prstGeom>
        </p:spPr>
        <p:txBody>
          <a:bodyPr vert="horz" lIns="87907" tIns="43953" rIns="87907" bIns="43953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38200" y="5297488"/>
            <a:ext cx="75438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grpSp>
        <p:nvGrpSpPr>
          <p:cNvPr id="4" name="Group 20"/>
          <p:cNvGrpSpPr/>
          <p:nvPr/>
        </p:nvGrpSpPr>
        <p:grpSpPr>
          <a:xfrm>
            <a:off x="-1" y="0"/>
            <a:ext cx="838201" cy="1714500"/>
            <a:chOff x="-91078" y="1"/>
            <a:chExt cx="1672791" cy="3261941"/>
          </a:xfrm>
        </p:grpSpPr>
        <p:pic>
          <p:nvPicPr>
            <p:cNvPr id="6" name="Picture 5" descr="site-logo@2x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600" y="114300"/>
              <a:ext cx="972113" cy="838200"/>
            </a:xfrm>
            <a:prstGeom prst="rect">
              <a:avLst/>
            </a:prstGeom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l="-62185" t="30210" b="1835"/>
            <a:stretch>
              <a:fillRect/>
            </a:stretch>
          </p:blipFill>
          <p:spPr bwMode="auto">
            <a:xfrm>
              <a:off x="-91078" y="1"/>
              <a:ext cx="635020" cy="282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6199" y="2933421"/>
              <a:ext cx="533401" cy="32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17"/>
          <p:cNvGrpSpPr/>
          <p:nvPr/>
        </p:nvGrpSpPr>
        <p:grpSpPr>
          <a:xfrm>
            <a:off x="8675790" y="93185"/>
            <a:ext cx="402115" cy="482538"/>
            <a:chOff x="3970020" y="213465"/>
            <a:chExt cx="1144204" cy="1447799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 l="41221" t="26398" r="42318"/>
            <a:stretch>
              <a:fillRect/>
            </a:stretch>
          </p:blipFill>
          <p:spPr bwMode="auto">
            <a:xfrm>
              <a:off x="3971224" y="213465"/>
              <a:ext cx="1143000" cy="1274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14" cstate="print"/>
            <a:srcRect l="40914" r="41528" b="74419"/>
            <a:stretch>
              <a:fillRect/>
            </a:stretch>
          </p:blipFill>
          <p:spPr bwMode="auto">
            <a:xfrm>
              <a:off x="3970020" y="1425521"/>
              <a:ext cx="1097279" cy="23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</p:sldLayoutIdLst>
  <p:txStyles>
    <p:titleStyle>
      <a:lvl1pPr algn="r" defTabSz="879064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effectLst/>
          <a:latin typeface="Rockwell" pitchFamily="18" charset="0"/>
          <a:ea typeface="+mj-ea"/>
          <a:cs typeface="+mj-cs"/>
        </a:defRPr>
      </a:lvl1pPr>
    </p:titleStyle>
    <p:bodyStyle>
      <a:lvl1pPr marL="329649" indent="-329649" algn="l" defTabSz="879064" rtl="0" eaLnBrk="1" latinLnBrk="0" hangingPunct="1">
        <a:spcBef>
          <a:spcPct val="20000"/>
        </a:spcBef>
        <a:buClr>
          <a:srgbClr val="FFC00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14238" indent="-274709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700" kern="1200">
          <a:solidFill>
            <a:srgbClr val="0070C0"/>
          </a:solidFill>
          <a:latin typeface="Gill Sans MT Condensed" pitchFamily="34" charset="0"/>
          <a:ea typeface="+mn-ea"/>
          <a:cs typeface="+mn-cs"/>
        </a:defRPr>
      </a:lvl2pPr>
      <a:lvl3pPr marL="1098830" indent="-219766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3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3pPr>
      <a:lvl4pPr marL="1538362" indent="-219766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4pPr>
      <a:lvl5pPr marL="1977893" indent="-219766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5pPr>
      <a:lvl6pPr marL="2417425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957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489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020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32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64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95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127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659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191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723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255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60" y="228866"/>
            <a:ext cx="6257940" cy="952500"/>
          </a:xfrm>
          <a:prstGeom prst="rect">
            <a:avLst/>
          </a:prstGeom>
        </p:spPr>
        <p:txBody>
          <a:bodyPr vert="horz" lIns="87907" tIns="43953" rIns="87907" bIns="43953" rtlCol="0" anchor="b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3500"/>
            <a:ext cx="7848600" cy="3964798"/>
          </a:xfrm>
          <a:prstGeom prst="rect">
            <a:avLst/>
          </a:prstGeom>
        </p:spPr>
        <p:txBody>
          <a:bodyPr vert="horz" lIns="87907" tIns="43953" rIns="87907" bIns="43953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38200" y="5297488"/>
            <a:ext cx="7848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 descr="site-logo@2x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609602" y="114300"/>
            <a:ext cx="972113" cy="838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9"/>
          <a:srcRect b="1005"/>
          <a:stretch>
            <a:fillRect/>
          </a:stretch>
        </p:blipFill>
        <p:spPr bwMode="auto">
          <a:xfrm>
            <a:off x="152400" y="0"/>
            <a:ext cx="381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0" cstate="print"/>
          <a:srcRect/>
          <a:stretch>
            <a:fillRect/>
          </a:stretch>
        </p:blipFill>
        <p:spPr bwMode="auto">
          <a:xfrm>
            <a:off x="76199" y="4152900"/>
            <a:ext cx="677862" cy="41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52400" y="5297488"/>
            <a:ext cx="533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  <p:sldLayoutId id="2147484037" r:id="rId18"/>
    <p:sldLayoutId id="2147484038" r:id="rId19"/>
    <p:sldLayoutId id="2147484039" r:id="rId20"/>
    <p:sldLayoutId id="2147484040" r:id="rId21"/>
    <p:sldLayoutId id="2147484041" r:id="rId22"/>
    <p:sldLayoutId id="2147484042" r:id="rId23"/>
    <p:sldLayoutId id="2147484043" r:id="rId24"/>
    <p:sldLayoutId id="2147484044" r:id="rId25"/>
    <p:sldLayoutId id="2147484045" r:id="rId26"/>
    <p:sldLayoutId id="2147484046" r:id="rId27"/>
    <p:sldLayoutId id="2147484047" r:id="rId28"/>
    <p:sldLayoutId id="2147484048" r:id="rId29"/>
    <p:sldLayoutId id="2147484049" r:id="rId30"/>
    <p:sldLayoutId id="2147484050" r:id="rId31"/>
    <p:sldLayoutId id="2147484051" r:id="rId32"/>
    <p:sldLayoutId id="2147484052" r:id="rId33"/>
    <p:sldLayoutId id="2147484053" r:id="rId34"/>
    <p:sldLayoutId id="2147484054" r:id="rId35"/>
    <p:sldLayoutId id="2147484055" r:id="rId36"/>
    <p:sldLayoutId id="2147484056" r:id="rId37"/>
    <p:sldLayoutId id="2147484057" r:id="rId38"/>
    <p:sldLayoutId id="2147484058" r:id="rId39"/>
    <p:sldLayoutId id="2147484059" r:id="rId40"/>
    <p:sldLayoutId id="2147484060" r:id="rId41"/>
    <p:sldLayoutId id="2147484061" r:id="rId42"/>
    <p:sldLayoutId id="2147484062" r:id="rId43"/>
    <p:sldLayoutId id="2147484064" r:id="rId44"/>
    <p:sldLayoutId id="2147484065" r:id="rId45"/>
    <p:sldLayoutId id="2147484066" r:id="rId46"/>
    <p:sldLayoutId id="2147484067" r:id="rId47"/>
    <p:sldLayoutId id="2147484068" r:id="rId48"/>
    <p:sldLayoutId id="2147484069" r:id="rId49"/>
    <p:sldLayoutId id="2147484070" r:id="rId50"/>
    <p:sldLayoutId id="2147484073" r:id="rId51"/>
    <p:sldLayoutId id="2147484074" r:id="rId52"/>
    <p:sldLayoutId id="2147484075" r:id="rId53"/>
    <p:sldLayoutId id="2147484076" r:id="rId54"/>
    <p:sldLayoutId id="2147484077" r:id="rId55"/>
    <p:sldLayoutId id="2147484078" r:id="rId56"/>
    <p:sldLayoutId id="2147484079" r:id="rId57"/>
    <p:sldLayoutId id="2147484080" r:id="rId58"/>
    <p:sldLayoutId id="2147484081" r:id="rId59"/>
    <p:sldLayoutId id="2147484082" r:id="rId60"/>
    <p:sldLayoutId id="2147484083" r:id="rId61"/>
    <p:sldLayoutId id="2147484084" r:id="rId62"/>
    <p:sldLayoutId id="2147484085" r:id="rId63"/>
    <p:sldLayoutId id="2147484086" r:id="rId64"/>
    <p:sldLayoutId id="2147484087" r:id="rId65"/>
    <p:sldLayoutId id="2147484088" r:id="rId66"/>
  </p:sldLayoutIdLst>
  <p:hf hdr="0" ftr="0" dt="0"/>
  <p:txStyles>
    <p:titleStyle>
      <a:lvl1pPr algn="r" defTabSz="879064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effectLst/>
          <a:latin typeface="Rockwell" pitchFamily="18" charset="0"/>
          <a:ea typeface="+mj-ea"/>
          <a:cs typeface="+mj-cs"/>
        </a:defRPr>
      </a:lvl1pPr>
    </p:titleStyle>
    <p:bodyStyle>
      <a:lvl1pPr marL="329649" indent="-329649" algn="l" defTabSz="879064" rtl="0" eaLnBrk="1" latinLnBrk="0" hangingPunct="1">
        <a:spcBef>
          <a:spcPct val="20000"/>
        </a:spcBef>
        <a:buClr>
          <a:srgbClr val="FFC00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14238" indent="-274709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700" kern="1200">
          <a:solidFill>
            <a:srgbClr val="0070C0"/>
          </a:solidFill>
          <a:latin typeface="Gill Sans MT Condensed" pitchFamily="34" charset="0"/>
          <a:ea typeface="+mn-ea"/>
          <a:cs typeface="+mn-cs"/>
        </a:defRPr>
      </a:lvl2pPr>
      <a:lvl3pPr marL="1098830" indent="-219766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3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3pPr>
      <a:lvl4pPr marL="1538362" indent="-219766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4pPr>
      <a:lvl5pPr marL="1977893" indent="-219766" algn="l" defTabSz="87906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5pPr>
      <a:lvl6pPr marL="2417425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957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489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6020" indent="-219766" algn="l" defTabSz="8790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32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64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95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127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659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191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723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255" algn="l" defTabSz="87906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8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60" y="228866"/>
            <a:ext cx="5800740" cy="723634"/>
          </a:xfrm>
          <a:prstGeom prst="rect">
            <a:avLst/>
          </a:prstGeom>
        </p:spPr>
        <p:txBody>
          <a:bodyPr vert="horz" lIns="87904" tIns="43951" rIns="87904" bIns="43951" rtlCol="0" anchor="b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24" y="1104900"/>
            <a:ext cx="7372376" cy="4038600"/>
          </a:xfrm>
          <a:prstGeom prst="rect">
            <a:avLst/>
          </a:prstGeom>
        </p:spPr>
        <p:txBody>
          <a:bodyPr vert="horz" lIns="87904" tIns="43951" rIns="87904" bIns="43951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38200" y="5297488"/>
            <a:ext cx="7543800" cy="303212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Group 20"/>
          <p:cNvGrpSpPr/>
          <p:nvPr/>
        </p:nvGrpSpPr>
        <p:grpSpPr>
          <a:xfrm>
            <a:off x="76199" y="1"/>
            <a:ext cx="1505514" cy="4481420"/>
            <a:chOff x="76199" y="1"/>
            <a:chExt cx="1505514" cy="4481420"/>
          </a:xfrm>
        </p:grpSpPr>
        <p:pic>
          <p:nvPicPr>
            <p:cNvPr id="6" name="Picture 5" descr="site-logo@2x.png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609600" y="114300"/>
              <a:ext cx="972113" cy="838200"/>
            </a:xfrm>
            <a:prstGeom prst="rect">
              <a:avLst/>
            </a:prstGeom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40"/>
            <a:srcRect b="1835"/>
            <a:stretch>
              <a:fillRect/>
            </a:stretch>
          </p:blipFill>
          <p:spPr bwMode="auto">
            <a:xfrm>
              <a:off x="152401" y="1"/>
              <a:ext cx="391541" cy="4076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1" cstate="print"/>
            <a:srcRect/>
            <a:stretch>
              <a:fillRect/>
            </a:stretch>
          </p:blipFill>
          <p:spPr bwMode="auto">
            <a:xfrm>
              <a:off x="76199" y="4152901"/>
              <a:ext cx="533401" cy="328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Pentagon 12"/>
          <p:cNvSpPr/>
          <p:nvPr/>
        </p:nvSpPr>
        <p:spPr>
          <a:xfrm>
            <a:off x="8616950" y="1089660"/>
            <a:ext cx="393700" cy="2286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4" name="Pentagon 13"/>
          <p:cNvSpPr/>
          <p:nvPr/>
        </p:nvSpPr>
        <p:spPr>
          <a:xfrm>
            <a:off x="8616950" y="1430020"/>
            <a:ext cx="393700" cy="228600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5" name="Pentagon 14"/>
          <p:cNvSpPr/>
          <p:nvPr/>
        </p:nvSpPr>
        <p:spPr>
          <a:xfrm>
            <a:off x="8616950" y="1795780"/>
            <a:ext cx="393700" cy="228600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Pentagon 15"/>
          <p:cNvSpPr/>
          <p:nvPr/>
        </p:nvSpPr>
        <p:spPr>
          <a:xfrm>
            <a:off x="8616950" y="2148840"/>
            <a:ext cx="393700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8616950" y="2501900"/>
            <a:ext cx="393700" cy="228600"/>
          </a:xfrm>
          <a:prstGeom prst="homePlate">
            <a:avLst/>
          </a:prstGeom>
          <a:solidFill>
            <a:schemeClr val="accent2">
              <a:lumMod val="5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2"/>
          <a:srcRect/>
          <a:stretch>
            <a:fillRect/>
          </a:stretch>
        </p:blipFill>
        <p:spPr bwMode="auto">
          <a:xfrm>
            <a:off x="8232372" y="180761"/>
            <a:ext cx="84137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  <p:sldLayoutId id="2147484102" r:id="rId13"/>
    <p:sldLayoutId id="2147484103" r:id="rId14"/>
    <p:sldLayoutId id="2147484106" r:id="rId15"/>
    <p:sldLayoutId id="2147484107" r:id="rId16"/>
    <p:sldLayoutId id="2147484108" r:id="rId17"/>
    <p:sldLayoutId id="2147484111" r:id="rId18"/>
    <p:sldLayoutId id="2147484112" r:id="rId19"/>
    <p:sldLayoutId id="2147484113" r:id="rId20"/>
    <p:sldLayoutId id="2147484114" r:id="rId21"/>
    <p:sldLayoutId id="2147484115" r:id="rId22"/>
    <p:sldLayoutId id="2147484116" r:id="rId23"/>
    <p:sldLayoutId id="2147484117" r:id="rId24"/>
    <p:sldLayoutId id="2147484118" r:id="rId25"/>
    <p:sldLayoutId id="2147484119" r:id="rId26"/>
    <p:sldLayoutId id="2147484120" r:id="rId27"/>
    <p:sldLayoutId id="2147484121" r:id="rId28"/>
    <p:sldLayoutId id="2147484122" r:id="rId29"/>
    <p:sldLayoutId id="2147484123" r:id="rId30"/>
    <p:sldLayoutId id="2147484124" r:id="rId31"/>
    <p:sldLayoutId id="2147484125" r:id="rId32"/>
    <p:sldLayoutId id="2147484126" r:id="rId33"/>
    <p:sldLayoutId id="2147484127" r:id="rId34"/>
    <p:sldLayoutId id="2147484128" r:id="rId35"/>
    <p:sldLayoutId id="2147484129" r:id="rId36"/>
  </p:sldLayoutIdLst>
  <p:txStyles>
    <p:titleStyle>
      <a:lvl1pPr algn="r" defTabSz="879029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effectLst/>
          <a:latin typeface="Rockwell" pitchFamily="18" charset="0"/>
          <a:ea typeface="+mj-ea"/>
          <a:cs typeface="+mj-cs"/>
        </a:defRPr>
      </a:lvl1pPr>
    </p:titleStyle>
    <p:bodyStyle>
      <a:lvl1pPr marL="329636" indent="-329636" algn="l" defTabSz="879029" rtl="0" eaLnBrk="1" latinLnBrk="0" hangingPunct="1">
        <a:spcBef>
          <a:spcPct val="20000"/>
        </a:spcBef>
        <a:buClr>
          <a:srgbClr val="FFC00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14209" indent="-274698" algn="l" defTabSz="87902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700" kern="1200">
          <a:solidFill>
            <a:srgbClr val="0070C0"/>
          </a:solidFill>
          <a:latin typeface="Gill Sans MT Condensed" pitchFamily="34" charset="0"/>
          <a:ea typeface="+mn-ea"/>
          <a:cs typeface="+mn-cs"/>
        </a:defRPr>
      </a:lvl2pPr>
      <a:lvl3pPr marL="1098786" indent="-219757" algn="l" defTabSz="87902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3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3pPr>
      <a:lvl4pPr marL="1538300" indent="-219757" algn="l" defTabSz="87902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4pPr>
      <a:lvl5pPr marL="1977814" indent="-219757" algn="l" defTabSz="87902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5pPr>
      <a:lvl6pPr marL="2417328" indent="-219757" algn="l" defTabSz="8790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843" indent="-219757" algn="l" defTabSz="8790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357" indent="-219757" algn="l" defTabSz="8790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5871" indent="-219757" algn="l" defTabSz="8790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14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29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2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57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71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86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600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114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7772400" cy="457200"/>
          </a:xfrm>
          <a:prstGeom prst="rect">
            <a:avLst/>
          </a:prstGeom>
        </p:spPr>
        <p:txBody>
          <a:bodyPr vert="horz" lIns="87901" tIns="43949" rIns="87901" bIns="4394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7700"/>
            <a:ext cx="8305800" cy="4572000"/>
          </a:xfrm>
          <a:prstGeom prst="rect">
            <a:avLst/>
          </a:prstGeom>
        </p:spPr>
        <p:txBody>
          <a:bodyPr vert="horz" lIns="87901" tIns="43949" rIns="87901" bIns="43949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38200" y="5297488"/>
            <a:ext cx="7543800" cy="303212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grpSp>
        <p:nvGrpSpPr>
          <p:cNvPr id="4" name="Group 20"/>
          <p:cNvGrpSpPr/>
          <p:nvPr/>
        </p:nvGrpSpPr>
        <p:grpSpPr>
          <a:xfrm>
            <a:off x="-1" y="0"/>
            <a:ext cx="838201" cy="1714500"/>
            <a:chOff x="-91078" y="1"/>
            <a:chExt cx="1672791" cy="3261941"/>
          </a:xfrm>
        </p:grpSpPr>
        <p:pic>
          <p:nvPicPr>
            <p:cNvPr id="6" name="Picture 5" descr="site-logo@2x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600" y="114300"/>
              <a:ext cx="972113" cy="838200"/>
            </a:xfrm>
            <a:prstGeom prst="rect">
              <a:avLst/>
            </a:prstGeom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l="-62185" t="30210" b="1835"/>
            <a:stretch>
              <a:fillRect/>
            </a:stretch>
          </p:blipFill>
          <p:spPr bwMode="auto">
            <a:xfrm>
              <a:off x="-91078" y="1"/>
              <a:ext cx="635020" cy="282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6199" y="2933421"/>
              <a:ext cx="533401" cy="32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17"/>
          <p:cNvGrpSpPr/>
          <p:nvPr/>
        </p:nvGrpSpPr>
        <p:grpSpPr>
          <a:xfrm>
            <a:off x="8675792" y="93185"/>
            <a:ext cx="402115" cy="482538"/>
            <a:chOff x="3970020" y="213465"/>
            <a:chExt cx="1144204" cy="1447799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 l="41221" t="26398" r="42318"/>
            <a:stretch>
              <a:fillRect/>
            </a:stretch>
          </p:blipFill>
          <p:spPr bwMode="auto">
            <a:xfrm>
              <a:off x="3971224" y="213465"/>
              <a:ext cx="1143000" cy="1274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14" cstate="print"/>
            <a:srcRect l="40914" r="41528" b="74419"/>
            <a:stretch>
              <a:fillRect/>
            </a:stretch>
          </p:blipFill>
          <p:spPr bwMode="auto">
            <a:xfrm>
              <a:off x="3970020" y="1425521"/>
              <a:ext cx="1097279" cy="23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</p:sldLayoutIdLst>
  <p:txStyles>
    <p:titleStyle>
      <a:lvl1pPr algn="r" defTabSz="878994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effectLst/>
          <a:latin typeface="Rockwell" pitchFamily="18" charset="0"/>
          <a:ea typeface="+mj-ea"/>
          <a:cs typeface="+mj-cs"/>
        </a:defRPr>
      </a:lvl1pPr>
    </p:titleStyle>
    <p:bodyStyle>
      <a:lvl1pPr marL="329623" indent="-329623" algn="l" defTabSz="878994" rtl="0" eaLnBrk="1" latinLnBrk="0" hangingPunct="1">
        <a:spcBef>
          <a:spcPct val="20000"/>
        </a:spcBef>
        <a:buClr>
          <a:srgbClr val="FFC00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14180" indent="-274687" algn="l" defTabSz="87899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700" kern="1200">
          <a:solidFill>
            <a:srgbClr val="0070C0"/>
          </a:solidFill>
          <a:latin typeface="Gill Sans MT Condensed" pitchFamily="34" charset="0"/>
          <a:ea typeface="+mn-ea"/>
          <a:cs typeface="+mn-cs"/>
        </a:defRPr>
      </a:lvl2pPr>
      <a:lvl3pPr marL="1098742" indent="-219748" algn="l" defTabSz="87899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3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3pPr>
      <a:lvl4pPr marL="1538239" indent="-219748" algn="l" defTabSz="87899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4pPr>
      <a:lvl5pPr marL="1977735" indent="-219748" algn="l" defTabSz="87899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5pPr>
      <a:lvl6pPr marL="2417231" indent="-219748" algn="l" defTabSz="8789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729" indent="-219748" algn="l" defTabSz="8789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225" indent="-219748" algn="l" defTabSz="8789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5722" indent="-219748" algn="l" defTabSz="8789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789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96" algn="l" defTabSz="8789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994" algn="l" defTabSz="8789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489" algn="l" defTabSz="8789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987" algn="l" defTabSz="8789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483" algn="l" defTabSz="8789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6980" algn="l" defTabSz="8789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477" algn="l" defTabSz="8789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5973" algn="l" defTabSz="8789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7772400" cy="457200"/>
          </a:xfrm>
          <a:prstGeom prst="rect">
            <a:avLst/>
          </a:prstGeom>
        </p:spPr>
        <p:txBody>
          <a:bodyPr vert="horz" lIns="87897" tIns="43948" rIns="87897" bIns="43948" rtlCol="0" anchor="b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7700"/>
            <a:ext cx="8305800" cy="4572000"/>
          </a:xfrm>
          <a:prstGeom prst="rect">
            <a:avLst/>
          </a:prstGeom>
        </p:spPr>
        <p:txBody>
          <a:bodyPr vert="horz" lIns="87897" tIns="43948" rIns="87897" bIns="43948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38200" y="5297488"/>
            <a:ext cx="7543800" cy="303212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grpSp>
        <p:nvGrpSpPr>
          <p:cNvPr id="4" name="Group 20"/>
          <p:cNvGrpSpPr/>
          <p:nvPr/>
        </p:nvGrpSpPr>
        <p:grpSpPr>
          <a:xfrm>
            <a:off x="-1" y="0"/>
            <a:ext cx="838201" cy="1714500"/>
            <a:chOff x="-91078" y="1"/>
            <a:chExt cx="1672791" cy="3261941"/>
          </a:xfrm>
        </p:grpSpPr>
        <p:pic>
          <p:nvPicPr>
            <p:cNvPr id="6" name="Picture 5" descr="site-logo@2x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600" y="114300"/>
              <a:ext cx="972113" cy="838200"/>
            </a:xfrm>
            <a:prstGeom prst="rect">
              <a:avLst/>
            </a:prstGeom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11" cstate="print"/>
            <a:srcRect l="-62185" t="30210" b="1835"/>
            <a:stretch>
              <a:fillRect/>
            </a:stretch>
          </p:blipFill>
          <p:spPr bwMode="auto">
            <a:xfrm>
              <a:off x="-91078" y="1"/>
              <a:ext cx="635020" cy="282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6199" y="2933421"/>
              <a:ext cx="533401" cy="328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5" name="Group 17"/>
          <p:cNvGrpSpPr/>
          <p:nvPr/>
        </p:nvGrpSpPr>
        <p:grpSpPr>
          <a:xfrm>
            <a:off x="8675789" y="93185"/>
            <a:ext cx="402115" cy="482538"/>
            <a:chOff x="3970020" y="213465"/>
            <a:chExt cx="1144204" cy="1447799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 l="41221" t="26398" r="42318"/>
            <a:stretch>
              <a:fillRect/>
            </a:stretch>
          </p:blipFill>
          <p:spPr bwMode="auto">
            <a:xfrm>
              <a:off x="3971224" y="213465"/>
              <a:ext cx="1143000" cy="1274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14" cstate="print"/>
            <a:srcRect l="40914" r="41528" b="74419"/>
            <a:stretch>
              <a:fillRect/>
            </a:stretch>
          </p:blipFill>
          <p:spPr bwMode="auto">
            <a:xfrm>
              <a:off x="3970020" y="1425521"/>
              <a:ext cx="1097279" cy="235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</p:sldLayoutIdLst>
  <p:txStyles>
    <p:titleStyle>
      <a:lvl1pPr algn="r" defTabSz="878959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effectLst/>
          <a:latin typeface="Rockwell" pitchFamily="18" charset="0"/>
          <a:ea typeface="+mj-ea"/>
          <a:cs typeface="+mj-cs"/>
        </a:defRPr>
      </a:lvl1pPr>
    </p:titleStyle>
    <p:bodyStyle>
      <a:lvl1pPr marL="329610" indent="-329610" algn="l" defTabSz="878959" rtl="0" eaLnBrk="1" latinLnBrk="0" hangingPunct="1">
        <a:spcBef>
          <a:spcPct val="20000"/>
        </a:spcBef>
        <a:buClr>
          <a:srgbClr val="FFC00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14152" indent="-274676" algn="l" defTabSz="87895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700" kern="1200">
          <a:solidFill>
            <a:srgbClr val="0070C0"/>
          </a:solidFill>
          <a:latin typeface="Gill Sans MT Condensed" pitchFamily="34" charset="0"/>
          <a:ea typeface="+mn-ea"/>
          <a:cs typeface="+mn-cs"/>
        </a:defRPr>
      </a:lvl2pPr>
      <a:lvl3pPr marL="1098698" indent="-219739" algn="l" defTabSz="87895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3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3pPr>
      <a:lvl4pPr marL="1538177" indent="-219739" algn="l" defTabSz="87895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4pPr>
      <a:lvl5pPr marL="1977656" indent="-219739" algn="l" defTabSz="87895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5pPr>
      <a:lvl6pPr marL="2417134" indent="-219739" algn="l" defTabSz="8789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615" indent="-219739" algn="l" defTabSz="8789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093" indent="-219739" algn="l" defTabSz="8789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5573" indent="-219739" algn="l" defTabSz="8789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789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79" algn="l" defTabSz="8789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959" algn="l" defTabSz="8789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436" algn="l" defTabSz="8789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916" algn="l" defTabSz="8789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395" algn="l" defTabSz="8789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6874" algn="l" defTabSz="8789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354" algn="l" defTabSz="8789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5832" algn="l" defTabSz="87895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50000">
              <a:schemeClr val="bg1"/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60" y="228866"/>
            <a:ext cx="6257940" cy="952500"/>
          </a:xfrm>
          <a:prstGeom prst="rect">
            <a:avLst/>
          </a:prstGeom>
        </p:spPr>
        <p:txBody>
          <a:bodyPr vert="horz" lIns="87894" tIns="43946" rIns="87894" bIns="43946" rtlCol="0" anchor="b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3500"/>
            <a:ext cx="7848600" cy="3964798"/>
          </a:xfrm>
          <a:prstGeom prst="rect">
            <a:avLst/>
          </a:prstGeom>
        </p:spPr>
        <p:txBody>
          <a:bodyPr vert="horz" lIns="87894" tIns="43946" rIns="87894" bIns="43946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38200" y="5297488"/>
            <a:ext cx="7848600" cy="303212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6" name="Picture 5" descr="site-logo@2x.png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609606" y="114300"/>
            <a:ext cx="972113" cy="8382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2"/>
          <a:srcRect b="1005"/>
          <a:stretch>
            <a:fillRect/>
          </a:stretch>
        </p:blipFill>
        <p:spPr bwMode="auto">
          <a:xfrm>
            <a:off x="152400" y="0"/>
            <a:ext cx="381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3" cstate="print"/>
          <a:srcRect/>
          <a:stretch>
            <a:fillRect/>
          </a:stretch>
        </p:blipFill>
        <p:spPr bwMode="auto">
          <a:xfrm>
            <a:off x="76199" y="4152900"/>
            <a:ext cx="677862" cy="417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52400" y="5297488"/>
            <a:ext cx="533400" cy="303212"/>
          </a:xfrm>
          <a:prstGeom prst="rect">
            <a:avLst/>
          </a:prstGeom>
        </p:spPr>
        <p:txBody>
          <a:bodyPr vert="horz" lIns="91425" tIns="45712" rIns="91425" bIns="4571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1E0A-CFD5-4893-9A14-14C550468D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  <p:sldLayoutId id="2147484159" r:id="rId13"/>
    <p:sldLayoutId id="2147484160" r:id="rId14"/>
    <p:sldLayoutId id="2147484161" r:id="rId15"/>
    <p:sldLayoutId id="2147484162" r:id="rId16"/>
    <p:sldLayoutId id="2147484163" r:id="rId17"/>
    <p:sldLayoutId id="2147484164" r:id="rId18"/>
    <p:sldLayoutId id="2147484165" r:id="rId19"/>
    <p:sldLayoutId id="2147484166" r:id="rId20"/>
    <p:sldLayoutId id="2147484167" r:id="rId21"/>
    <p:sldLayoutId id="2147484168" r:id="rId22"/>
    <p:sldLayoutId id="2147484169" r:id="rId23"/>
    <p:sldLayoutId id="2147484170" r:id="rId24"/>
    <p:sldLayoutId id="2147484171" r:id="rId25"/>
    <p:sldLayoutId id="2147484172" r:id="rId26"/>
    <p:sldLayoutId id="2147484173" r:id="rId27"/>
    <p:sldLayoutId id="2147484174" r:id="rId28"/>
    <p:sldLayoutId id="2147484175" r:id="rId29"/>
    <p:sldLayoutId id="2147484176" r:id="rId30"/>
    <p:sldLayoutId id="2147484177" r:id="rId31"/>
    <p:sldLayoutId id="2147484178" r:id="rId32"/>
    <p:sldLayoutId id="2147484179" r:id="rId33"/>
    <p:sldLayoutId id="2147484180" r:id="rId34"/>
    <p:sldLayoutId id="2147484181" r:id="rId35"/>
    <p:sldLayoutId id="2147484182" r:id="rId36"/>
    <p:sldLayoutId id="2147484183" r:id="rId37"/>
    <p:sldLayoutId id="2147484184" r:id="rId38"/>
    <p:sldLayoutId id="2147484185" r:id="rId39"/>
    <p:sldLayoutId id="2147484186" r:id="rId40"/>
    <p:sldLayoutId id="2147484187" r:id="rId41"/>
    <p:sldLayoutId id="2147484188" r:id="rId42"/>
    <p:sldLayoutId id="2147484189" r:id="rId43"/>
    <p:sldLayoutId id="2147484191" r:id="rId44"/>
    <p:sldLayoutId id="2147484192" r:id="rId45"/>
    <p:sldLayoutId id="2147484193" r:id="rId46"/>
    <p:sldLayoutId id="2147484194" r:id="rId47"/>
    <p:sldLayoutId id="2147484195" r:id="rId48"/>
    <p:sldLayoutId id="2147484196" r:id="rId49"/>
    <p:sldLayoutId id="2147484197" r:id="rId50"/>
    <p:sldLayoutId id="2147484200" r:id="rId51"/>
    <p:sldLayoutId id="2147484201" r:id="rId52"/>
    <p:sldLayoutId id="2147484202" r:id="rId53"/>
    <p:sldLayoutId id="2147484203" r:id="rId54"/>
    <p:sldLayoutId id="2147484204" r:id="rId55"/>
    <p:sldLayoutId id="2147484205" r:id="rId56"/>
    <p:sldLayoutId id="2147484206" r:id="rId57"/>
    <p:sldLayoutId id="2147484207" r:id="rId58"/>
    <p:sldLayoutId id="2147484208" r:id="rId59"/>
    <p:sldLayoutId id="2147484209" r:id="rId60"/>
    <p:sldLayoutId id="2147484210" r:id="rId61"/>
    <p:sldLayoutId id="2147484211" r:id="rId62"/>
    <p:sldLayoutId id="2147484212" r:id="rId63"/>
    <p:sldLayoutId id="2147484213" r:id="rId64"/>
    <p:sldLayoutId id="2147484214" r:id="rId65"/>
    <p:sldLayoutId id="2147484215" r:id="rId66"/>
    <p:sldLayoutId id="2147484216" r:id="rId67"/>
    <p:sldLayoutId id="2147484217" r:id="rId68"/>
    <p:sldLayoutId id="2147484218" r:id="rId69"/>
  </p:sldLayoutIdLst>
  <p:hf hdr="0" ftr="0" dt="0"/>
  <p:txStyles>
    <p:titleStyle>
      <a:lvl1pPr algn="r" defTabSz="878924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effectLst/>
          <a:latin typeface="Rockwell" pitchFamily="18" charset="0"/>
          <a:ea typeface="+mj-ea"/>
          <a:cs typeface="+mj-cs"/>
        </a:defRPr>
      </a:lvl1pPr>
    </p:titleStyle>
    <p:bodyStyle>
      <a:lvl1pPr marL="329597" indent="-329597" algn="l" defTabSz="878924" rtl="0" eaLnBrk="1" latinLnBrk="0" hangingPunct="1">
        <a:spcBef>
          <a:spcPct val="20000"/>
        </a:spcBef>
        <a:buClr>
          <a:srgbClr val="FFC00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14124" indent="-274665" algn="l" defTabSz="87892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700" kern="1200">
          <a:solidFill>
            <a:srgbClr val="0070C0"/>
          </a:solidFill>
          <a:latin typeface="Gill Sans MT Condensed" pitchFamily="34" charset="0"/>
          <a:ea typeface="+mn-ea"/>
          <a:cs typeface="+mn-cs"/>
        </a:defRPr>
      </a:lvl2pPr>
      <a:lvl3pPr marL="1098654" indent="-219730" algn="l" defTabSz="87892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3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3pPr>
      <a:lvl4pPr marL="1538116" indent="-219730" algn="l" defTabSz="87892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4pPr>
      <a:lvl5pPr marL="1977577" indent="-219730" algn="l" defTabSz="878924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5pPr>
      <a:lvl6pPr marL="2417037" indent="-219730" algn="l" defTabSz="8789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500" indent="-219730" algn="l" defTabSz="8789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5961" indent="-219730" algn="l" defTabSz="8789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5424" indent="-219730" algn="l" defTabSz="8789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78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61" algn="l" defTabSz="878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924" algn="l" defTabSz="878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383" algn="l" defTabSz="878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7845" algn="l" defTabSz="878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307" algn="l" defTabSz="878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6768" algn="l" defTabSz="878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231" algn="l" defTabSz="878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5692" algn="l" defTabSz="87892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60" y="228866"/>
            <a:ext cx="5800740" cy="723634"/>
          </a:xfrm>
          <a:prstGeom prst="rect">
            <a:avLst/>
          </a:prstGeom>
        </p:spPr>
        <p:txBody>
          <a:bodyPr vert="horz" lIns="87904" tIns="43951" rIns="87904" bIns="43951" rtlCol="0" anchor="b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24" y="1104900"/>
            <a:ext cx="7372376" cy="4038600"/>
          </a:xfrm>
          <a:prstGeom prst="rect">
            <a:avLst/>
          </a:prstGeom>
        </p:spPr>
        <p:txBody>
          <a:bodyPr vert="horz" lIns="87904" tIns="43951" rIns="87904" bIns="43951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838200" y="5297488"/>
            <a:ext cx="7543800" cy="303212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Group 20"/>
          <p:cNvGrpSpPr/>
          <p:nvPr/>
        </p:nvGrpSpPr>
        <p:grpSpPr>
          <a:xfrm>
            <a:off x="76199" y="1"/>
            <a:ext cx="1505514" cy="4481420"/>
            <a:chOff x="76199" y="1"/>
            <a:chExt cx="1505514" cy="4481420"/>
          </a:xfrm>
        </p:grpSpPr>
        <p:pic>
          <p:nvPicPr>
            <p:cNvPr id="6" name="Picture 5" descr="site-logo@2x.png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609600" y="114300"/>
              <a:ext cx="972113" cy="838200"/>
            </a:xfrm>
            <a:prstGeom prst="rect">
              <a:avLst/>
            </a:prstGeom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7"/>
            <a:srcRect b="1835"/>
            <a:stretch>
              <a:fillRect/>
            </a:stretch>
          </p:blipFill>
          <p:spPr bwMode="auto">
            <a:xfrm>
              <a:off x="152401" y="1"/>
              <a:ext cx="391541" cy="4076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8" cstate="print"/>
            <a:srcRect/>
            <a:stretch>
              <a:fillRect/>
            </a:stretch>
          </p:blipFill>
          <p:spPr bwMode="auto">
            <a:xfrm>
              <a:off x="76199" y="4152901"/>
              <a:ext cx="533401" cy="328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Rounded Rectangle 12"/>
          <p:cNvSpPr/>
          <p:nvPr/>
        </p:nvSpPr>
        <p:spPr>
          <a:xfrm>
            <a:off x="8616950" y="1089660"/>
            <a:ext cx="393700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616950" y="1430020"/>
            <a:ext cx="393700" cy="228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616950" y="1795780"/>
            <a:ext cx="393700" cy="2286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616950" y="2148840"/>
            <a:ext cx="393700" cy="228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616950" y="2501900"/>
            <a:ext cx="393700" cy="228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>
            <a:noFill/>
            <a:prstDash val="sysDash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grpSp>
        <p:nvGrpSpPr>
          <p:cNvPr id="5" name="Group 17"/>
          <p:cNvGrpSpPr/>
          <p:nvPr/>
        </p:nvGrpSpPr>
        <p:grpSpPr>
          <a:xfrm>
            <a:off x="8326915" y="114300"/>
            <a:ext cx="762000" cy="914400"/>
            <a:chOff x="3970020" y="114300"/>
            <a:chExt cx="1144204" cy="1447800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39"/>
            <a:srcRect l="41221" t="26398" r="42318"/>
            <a:stretch>
              <a:fillRect/>
            </a:stretch>
          </p:blipFill>
          <p:spPr bwMode="auto">
            <a:xfrm>
              <a:off x="3971224" y="114300"/>
              <a:ext cx="1143000" cy="1274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40"/>
            <a:srcRect l="40914" r="41528" b="74419"/>
            <a:stretch>
              <a:fillRect/>
            </a:stretch>
          </p:blipFill>
          <p:spPr bwMode="auto">
            <a:xfrm>
              <a:off x="3970020" y="1326356"/>
              <a:ext cx="1097280" cy="235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  <p:sldLayoutId id="2147484236" r:id="rId15"/>
    <p:sldLayoutId id="2147484237" r:id="rId16"/>
    <p:sldLayoutId id="2147484238" r:id="rId17"/>
    <p:sldLayoutId id="2147484241" r:id="rId18"/>
    <p:sldLayoutId id="2147484242" r:id="rId19"/>
    <p:sldLayoutId id="2147484243" r:id="rId20"/>
    <p:sldLayoutId id="2147484244" r:id="rId21"/>
    <p:sldLayoutId id="2147484246" r:id="rId22"/>
    <p:sldLayoutId id="2147484247" r:id="rId23"/>
    <p:sldLayoutId id="2147484248" r:id="rId24"/>
    <p:sldLayoutId id="2147484249" r:id="rId25"/>
    <p:sldLayoutId id="2147484250" r:id="rId26"/>
    <p:sldLayoutId id="2147484251" r:id="rId27"/>
    <p:sldLayoutId id="2147484252" r:id="rId28"/>
    <p:sldLayoutId id="2147484253" r:id="rId29"/>
    <p:sldLayoutId id="2147484254" r:id="rId30"/>
    <p:sldLayoutId id="2147484258" r:id="rId31"/>
    <p:sldLayoutId id="2147484259" r:id="rId32"/>
    <p:sldLayoutId id="2147484260" r:id="rId33"/>
  </p:sldLayoutIdLst>
  <p:txStyles>
    <p:titleStyle>
      <a:lvl1pPr algn="r" defTabSz="879029" rtl="0" eaLnBrk="1" latinLnBrk="0" hangingPunct="1">
        <a:spcBef>
          <a:spcPct val="0"/>
        </a:spcBef>
        <a:buNone/>
        <a:defRPr sz="2400" kern="1200">
          <a:solidFill>
            <a:srgbClr val="002060"/>
          </a:solidFill>
          <a:effectLst/>
          <a:latin typeface="Rockwell" pitchFamily="18" charset="0"/>
          <a:ea typeface="+mj-ea"/>
          <a:cs typeface="+mj-cs"/>
        </a:defRPr>
      </a:lvl1pPr>
    </p:titleStyle>
    <p:bodyStyle>
      <a:lvl1pPr marL="329636" indent="-329636" algn="l" defTabSz="879029" rtl="0" eaLnBrk="1" latinLnBrk="0" hangingPunct="1">
        <a:spcBef>
          <a:spcPct val="20000"/>
        </a:spcBef>
        <a:buClr>
          <a:srgbClr val="FFC00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14209" indent="-274698" algn="l" defTabSz="87902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700" kern="1200">
          <a:solidFill>
            <a:srgbClr val="0070C0"/>
          </a:solidFill>
          <a:latin typeface="Gill Sans MT Condensed" pitchFamily="34" charset="0"/>
          <a:ea typeface="+mn-ea"/>
          <a:cs typeface="+mn-cs"/>
        </a:defRPr>
      </a:lvl2pPr>
      <a:lvl3pPr marL="1098786" indent="-219757" algn="l" defTabSz="87902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•"/>
        <a:defRPr sz="23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3pPr>
      <a:lvl4pPr marL="1538300" indent="-219757" algn="l" defTabSz="87902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4pPr>
      <a:lvl5pPr marL="1977814" indent="-219757" algn="l" defTabSz="879029" rtl="0" eaLnBrk="1" latinLnBrk="0" hangingPunct="1">
        <a:spcBef>
          <a:spcPct val="20000"/>
        </a:spcBef>
        <a:buClr>
          <a:schemeClr val="bg2">
            <a:lumMod val="50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Gill Sans MT Condensed" pitchFamily="34" charset="0"/>
          <a:ea typeface="+mn-ea"/>
          <a:cs typeface="+mn-cs"/>
        </a:defRPr>
      </a:lvl5pPr>
      <a:lvl6pPr marL="2417328" indent="-219757" algn="l" defTabSz="8790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856843" indent="-219757" algn="l" defTabSz="8790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96357" indent="-219757" algn="l" defTabSz="8790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735871" indent="-219757" algn="l" defTabSz="87902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14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029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2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057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571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086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600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114" algn="l" defTabSz="879029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6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83592"/>
            <a:ext cx="7000900" cy="1307308"/>
          </a:xfrm>
        </p:spPr>
        <p:txBody>
          <a:bodyPr>
            <a:normAutofit/>
          </a:bodyPr>
          <a:lstStyle/>
          <a:p>
            <a:r>
              <a:rPr lang="en-US" b="1" dirty="0" err="1"/>
              <a:t>Binus</a:t>
            </a:r>
            <a:r>
              <a:rPr lang="en-US" b="1" dirty="0"/>
              <a:t> Online Learning</a:t>
            </a:r>
            <a:br>
              <a:rPr lang="en-US" b="1" dirty="0"/>
            </a:br>
            <a:r>
              <a:rPr lang="en-US" sz="3600" b="1" dirty="0"/>
              <a:t>Computer Science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sz="2800" b="1" dirty="0"/>
          </a:p>
          <a:p>
            <a:r>
              <a:rPr lang="en-US" sz="2200" b="1" dirty="0"/>
              <a:t>Dr. Suharjito, S.Si. MT</a:t>
            </a:r>
          </a:p>
          <a:p>
            <a:r>
              <a:rPr lang="en-US" sz="2200" b="1" dirty="0"/>
              <a:t>HOD – PJJ Computer Science</a:t>
            </a:r>
          </a:p>
          <a:p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di </a:t>
            </a:r>
            <a:r>
              <a:rPr lang="en-US" dirty="0" err="1"/>
              <a:t>Binus</a:t>
            </a:r>
            <a:r>
              <a:rPr lang="en-US" dirty="0"/>
              <a:t> Online Learning?</a:t>
            </a:r>
          </a:p>
        </p:txBody>
      </p:sp>
    </p:spTree>
    <p:extLst>
      <p:ext uri="{BB962C8B-B14F-4D97-AF65-F5344CB8AC3E}">
        <p14:creationId xmlns:p14="http://schemas.microsoft.com/office/powerpoint/2010/main" val="185416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5C57AF4-64ED-4B3F-ADCA-4BCEB82155F8}"/>
              </a:ext>
            </a:extLst>
          </p:cNvPr>
          <p:cNvSpPr/>
          <p:nvPr/>
        </p:nvSpPr>
        <p:spPr>
          <a:xfrm>
            <a:off x="6914936" y="1157468"/>
            <a:ext cx="1210007" cy="2272247"/>
          </a:xfrm>
          <a:custGeom>
            <a:avLst/>
            <a:gdLst>
              <a:gd name="connsiteX0" fmla="*/ 0 w 1439694"/>
              <a:gd name="connsiteY0" fmla="*/ 0 h 720000"/>
              <a:gd name="connsiteX1" fmla="*/ 719694 w 1439694"/>
              <a:gd name="connsiteY1" fmla="*/ 0 h 720000"/>
              <a:gd name="connsiteX2" fmla="*/ 720000 w 1439694"/>
              <a:gd name="connsiteY2" fmla="*/ 0 h 720000"/>
              <a:gd name="connsiteX3" fmla="*/ 1439694 w 1439694"/>
              <a:gd name="connsiteY3" fmla="*/ 0 h 720000"/>
              <a:gd name="connsiteX4" fmla="*/ 1439694 w 1439694"/>
              <a:gd name="connsiteY4" fmla="*/ 720000 h 720000"/>
              <a:gd name="connsiteX5" fmla="*/ 720000 w 1439694"/>
              <a:gd name="connsiteY5" fmla="*/ 720000 h 720000"/>
              <a:gd name="connsiteX6" fmla="*/ 719694 w 1439694"/>
              <a:gd name="connsiteY6" fmla="*/ 720000 h 720000"/>
              <a:gd name="connsiteX7" fmla="*/ 0 w 1439694"/>
              <a:gd name="connsiteY7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9694" h="720000">
                <a:moveTo>
                  <a:pt x="0" y="0"/>
                </a:moveTo>
                <a:lnTo>
                  <a:pt x="719694" y="0"/>
                </a:lnTo>
                <a:lnTo>
                  <a:pt x="720000" y="0"/>
                </a:lnTo>
                <a:lnTo>
                  <a:pt x="1439694" y="0"/>
                </a:lnTo>
                <a:lnTo>
                  <a:pt x="1439694" y="720000"/>
                </a:lnTo>
                <a:lnTo>
                  <a:pt x="720000" y="720000"/>
                </a:lnTo>
                <a:lnTo>
                  <a:pt x="719694" y="720000"/>
                </a:lnTo>
                <a:lnTo>
                  <a:pt x="0" y="7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D" sz="1500" dirty="0"/>
              <a:t>20 cu</a:t>
            </a:r>
          </a:p>
          <a:p>
            <a:pPr algn="ctr"/>
            <a:r>
              <a:rPr lang="en-ID" sz="917" dirty="0"/>
              <a:t>Enrichment program</a:t>
            </a:r>
            <a:endParaRPr lang="en-ID" sz="1333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8C9DC13-A367-4E7A-80E3-73BC3BC1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28866"/>
            <a:ext cx="6324600" cy="450000"/>
          </a:xfrm>
        </p:spPr>
        <p:txBody>
          <a:bodyPr>
            <a:noAutofit/>
          </a:bodyPr>
          <a:lstStyle/>
          <a:p>
            <a:r>
              <a:rPr lang="en-ID" sz="1800" b="1" dirty="0">
                <a:latin typeface="+mn-lt"/>
              </a:rPr>
              <a:t>BINUS Online Learning </a:t>
            </a:r>
            <a:r>
              <a:rPr lang="en-ID" sz="1800" b="1" dirty="0">
                <a:solidFill>
                  <a:srgbClr val="FF0000"/>
                </a:solidFill>
                <a:latin typeface="+mn-lt"/>
              </a:rPr>
              <a:t>SMA-S1</a:t>
            </a:r>
            <a:r>
              <a:rPr lang="en-ID" sz="1800" b="1" dirty="0">
                <a:latin typeface="+mn-lt"/>
              </a:rPr>
              <a:t> Student Success Journey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539598D-DE32-4880-B94F-8886471587E3}"/>
              </a:ext>
            </a:extLst>
          </p:cNvPr>
          <p:cNvSpPr/>
          <p:nvPr/>
        </p:nvSpPr>
        <p:spPr>
          <a:xfrm>
            <a:off x="6927031" y="1657939"/>
            <a:ext cx="1199745" cy="894761"/>
          </a:xfrm>
          <a:custGeom>
            <a:avLst/>
            <a:gdLst>
              <a:gd name="connsiteX0" fmla="*/ 0 w 1439694"/>
              <a:gd name="connsiteY0" fmla="*/ 0 h 720000"/>
              <a:gd name="connsiteX1" fmla="*/ 719694 w 1439694"/>
              <a:gd name="connsiteY1" fmla="*/ 0 h 720000"/>
              <a:gd name="connsiteX2" fmla="*/ 720000 w 1439694"/>
              <a:gd name="connsiteY2" fmla="*/ 0 h 720000"/>
              <a:gd name="connsiteX3" fmla="*/ 1439694 w 1439694"/>
              <a:gd name="connsiteY3" fmla="*/ 0 h 720000"/>
              <a:gd name="connsiteX4" fmla="*/ 1439694 w 1439694"/>
              <a:gd name="connsiteY4" fmla="*/ 720000 h 720000"/>
              <a:gd name="connsiteX5" fmla="*/ 720000 w 1439694"/>
              <a:gd name="connsiteY5" fmla="*/ 720000 h 720000"/>
              <a:gd name="connsiteX6" fmla="*/ 719694 w 1439694"/>
              <a:gd name="connsiteY6" fmla="*/ 720000 h 720000"/>
              <a:gd name="connsiteX7" fmla="*/ 0 w 1439694"/>
              <a:gd name="connsiteY7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9694" h="720000">
                <a:moveTo>
                  <a:pt x="0" y="0"/>
                </a:moveTo>
                <a:lnTo>
                  <a:pt x="719694" y="0"/>
                </a:lnTo>
                <a:lnTo>
                  <a:pt x="720000" y="0"/>
                </a:lnTo>
                <a:lnTo>
                  <a:pt x="1439694" y="0"/>
                </a:lnTo>
                <a:lnTo>
                  <a:pt x="1439694" y="720000"/>
                </a:lnTo>
                <a:lnTo>
                  <a:pt x="720000" y="720000"/>
                </a:lnTo>
                <a:lnTo>
                  <a:pt x="719694" y="72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C55A1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500" dirty="0"/>
              <a:t>20 cu</a:t>
            </a:r>
          </a:p>
          <a:p>
            <a:pPr algn="ctr"/>
            <a:r>
              <a:rPr lang="en-ID" sz="1000" dirty="0"/>
              <a:t>Free </a:t>
            </a:r>
            <a:r>
              <a:rPr lang="en-ID" sz="1000" dirty="0" err="1"/>
              <a:t>Electiive</a:t>
            </a:r>
            <a:r>
              <a:rPr lang="en-ID" sz="1000" dirty="0"/>
              <a:t> course program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DC9BCB4-F380-4E3E-AF4C-E4EFE6ED33FB}"/>
              </a:ext>
            </a:extLst>
          </p:cNvPr>
          <p:cNvSpPr/>
          <p:nvPr/>
        </p:nvSpPr>
        <p:spPr>
          <a:xfrm>
            <a:off x="6927031" y="2552700"/>
            <a:ext cx="1199745" cy="894761"/>
          </a:xfrm>
          <a:custGeom>
            <a:avLst/>
            <a:gdLst>
              <a:gd name="connsiteX0" fmla="*/ 0 w 1439694"/>
              <a:gd name="connsiteY0" fmla="*/ 0 h 720000"/>
              <a:gd name="connsiteX1" fmla="*/ 719694 w 1439694"/>
              <a:gd name="connsiteY1" fmla="*/ 0 h 720000"/>
              <a:gd name="connsiteX2" fmla="*/ 720000 w 1439694"/>
              <a:gd name="connsiteY2" fmla="*/ 0 h 720000"/>
              <a:gd name="connsiteX3" fmla="*/ 1439694 w 1439694"/>
              <a:gd name="connsiteY3" fmla="*/ 0 h 720000"/>
              <a:gd name="connsiteX4" fmla="*/ 1439694 w 1439694"/>
              <a:gd name="connsiteY4" fmla="*/ 720000 h 720000"/>
              <a:gd name="connsiteX5" fmla="*/ 720000 w 1439694"/>
              <a:gd name="connsiteY5" fmla="*/ 720000 h 720000"/>
              <a:gd name="connsiteX6" fmla="*/ 719694 w 1439694"/>
              <a:gd name="connsiteY6" fmla="*/ 720000 h 720000"/>
              <a:gd name="connsiteX7" fmla="*/ 0 w 1439694"/>
              <a:gd name="connsiteY7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9694" h="720000">
                <a:moveTo>
                  <a:pt x="0" y="0"/>
                </a:moveTo>
                <a:lnTo>
                  <a:pt x="719694" y="0"/>
                </a:lnTo>
                <a:lnTo>
                  <a:pt x="720000" y="0"/>
                </a:lnTo>
                <a:lnTo>
                  <a:pt x="1439694" y="0"/>
                </a:lnTo>
                <a:lnTo>
                  <a:pt x="1439694" y="720000"/>
                </a:lnTo>
                <a:lnTo>
                  <a:pt x="720000" y="720000"/>
                </a:lnTo>
                <a:lnTo>
                  <a:pt x="719694" y="72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C55A1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500" dirty="0"/>
              <a:t>20 cu</a:t>
            </a:r>
          </a:p>
          <a:p>
            <a:pPr algn="ctr"/>
            <a:r>
              <a:rPr lang="en-ID" sz="1000" dirty="0"/>
              <a:t>Minor program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A6CB8E-117B-4403-AD9A-91692CCB655E}"/>
              </a:ext>
            </a:extLst>
          </p:cNvPr>
          <p:cNvSpPr/>
          <p:nvPr/>
        </p:nvSpPr>
        <p:spPr>
          <a:xfrm rot="16200000">
            <a:off x="5620857" y="2136076"/>
            <a:ext cx="2280380" cy="323165"/>
          </a:xfrm>
          <a:prstGeom prst="rect">
            <a:avLst/>
          </a:prstGeom>
          <a:solidFill>
            <a:srgbClr val="ED7D31"/>
          </a:solidFill>
        </p:spPr>
        <p:txBody>
          <a:bodyPr wrap="square">
            <a:spAutoFit/>
          </a:bodyPr>
          <a:lstStyle/>
          <a:p>
            <a:r>
              <a:rPr lang="en-ID" sz="1500" dirty="0">
                <a:solidFill>
                  <a:schemeClr val="bg1"/>
                </a:solidFill>
              </a:rPr>
              <a:t>PILIHAN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909429-6071-436B-ADE2-9121480AA3FF}"/>
              </a:ext>
            </a:extLst>
          </p:cNvPr>
          <p:cNvSpPr/>
          <p:nvPr/>
        </p:nvSpPr>
        <p:spPr>
          <a:xfrm>
            <a:off x="1079498" y="983393"/>
            <a:ext cx="2806701" cy="1133535"/>
          </a:xfrm>
          <a:prstGeom prst="roundRect">
            <a:avLst>
              <a:gd name="adj" fmla="val 18520"/>
            </a:avLst>
          </a:prstGeom>
          <a:ln w="127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D" sz="1200" dirty="0" err="1"/>
              <a:t>Mhs</a:t>
            </a:r>
            <a:r>
              <a:rPr lang="en-ID" sz="1200" dirty="0"/>
              <a:t> BOL </a:t>
            </a:r>
            <a:r>
              <a:rPr lang="en-ID" sz="1200" dirty="0" err="1"/>
              <a:t>mengikuti</a:t>
            </a:r>
            <a:r>
              <a:rPr lang="en-ID" sz="1200" dirty="0"/>
              <a:t> </a:t>
            </a:r>
            <a:r>
              <a:rPr lang="en-ID" sz="1200" dirty="0" err="1"/>
              <a:t>kurikulum</a:t>
            </a:r>
            <a:r>
              <a:rPr lang="en-ID" sz="1200" dirty="0"/>
              <a:t> BINUS Online Student Success Journey,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b="1" dirty="0"/>
              <a:t>80 cu </a:t>
            </a:r>
            <a:r>
              <a:rPr lang="en-ID" sz="1200" dirty="0"/>
              <a:t>(Core Subject) + </a:t>
            </a:r>
            <a:r>
              <a:rPr lang="en-ID" sz="1200" b="1" dirty="0"/>
              <a:t> 40 cu </a:t>
            </a:r>
            <a:r>
              <a:rPr lang="en-ID" sz="1200" dirty="0"/>
              <a:t>(Specific Program) + </a:t>
            </a:r>
            <a:r>
              <a:rPr lang="en-ID" sz="1200" b="1" dirty="0"/>
              <a:t>20 cu </a:t>
            </a:r>
            <a:r>
              <a:rPr lang="en-ID" sz="1200" dirty="0"/>
              <a:t>(Enrichment program) + </a:t>
            </a:r>
            <a:r>
              <a:rPr lang="en-ID" sz="1200" b="1" dirty="0"/>
              <a:t>6 cu</a:t>
            </a:r>
            <a:r>
              <a:rPr lang="en-ID" sz="1200" dirty="0"/>
              <a:t> (Thesis)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C53EDC-0264-4550-83BE-9DFAC789DA95}"/>
              </a:ext>
            </a:extLst>
          </p:cNvPr>
          <p:cNvSpPr/>
          <p:nvPr/>
        </p:nvSpPr>
        <p:spPr>
          <a:xfrm>
            <a:off x="5939555" y="3687337"/>
            <a:ext cx="581395" cy="45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500" b="1" dirty="0"/>
              <a:t>6 cu</a:t>
            </a:r>
          </a:p>
          <a:p>
            <a:pPr algn="ctr"/>
            <a:r>
              <a:rPr lang="en-ID" sz="1000" dirty="0"/>
              <a:t>thesis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AC6316-82E9-4BBA-B38C-ED4CC2152B9D}"/>
              </a:ext>
            </a:extLst>
          </p:cNvPr>
          <p:cNvGrpSpPr/>
          <p:nvPr/>
        </p:nvGrpSpPr>
        <p:grpSpPr>
          <a:xfrm>
            <a:off x="1741338" y="4169344"/>
            <a:ext cx="4943653" cy="300000"/>
            <a:chOff x="971999" y="5566427"/>
            <a:chExt cx="5932384" cy="360000"/>
          </a:xfrm>
        </p:grpSpPr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186EFA70-7678-4078-845B-FD544C27FC11}"/>
                </a:ext>
              </a:extLst>
            </p:cNvPr>
            <p:cNvSpPr/>
            <p:nvPr/>
          </p:nvSpPr>
          <p:spPr>
            <a:xfrm>
              <a:off x="6009860" y="5566427"/>
              <a:ext cx="894523" cy="360000"/>
            </a:xfrm>
            <a:prstGeom prst="homePlate">
              <a:avLst/>
            </a:prstGeom>
            <a:solidFill>
              <a:schemeClr val="accent2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/>
                <a:t>8</a:t>
              </a:r>
            </a:p>
          </p:txBody>
        </p: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82AD3080-69A0-4039-8453-B00C4CF7714E}"/>
                </a:ext>
              </a:extLst>
            </p:cNvPr>
            <p:cNvSpPr/>
            <p:nvPr/>
          </p:nvSpPr>
          <p:spPr>
            <a:xfrm>
              <a:off x="5290163" y="5566427"/>
              <a:ext cx="894523" cy="360000"/>
            </a:xfrm>
            <a:prstGeom prst="homePlate">
              <a:avLst/>
            </a:prstGeom>
            <a:solidFill>
              <a:schemeClr val="accent4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/>
                <a:t>7</a:t>
              </a:r>
            </a:p>
          </p:txBody>
        </p:sp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DE4A980B-EA8A-4AA9-B0EE-C87CCBDDD35D}"/>
                </a:ext>
              </a:extLst>
            </p:cNvPr>
            <p:cNvSpPr/>
            <p:nvPr/>
          </p:nvSpPr>
          <p:spPr>
            <a:xfrm>
              <a:off x="4570469" y="5566427"/>
              <a:ext cx="894523" cy="36000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 dirty="0"/>
                <a:t>6</a:t>
              </a:r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39A289BA-77DC-4E6D-B2DB-A8D01A610B15}"/>
                </a:ext>
              </a:extLst>
            </p:cNvPr>
            <p:cNvSpPr/>
            <p:nvPr/>
          </p:nvSpPr>
          <p:spPr>
            <a:xfrm>
              <a:off x="3850469" y="5566427"/>
              <a:ext cx="894523" cy="360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/>
                <a:t>5</a:t>
              </a: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14A1EC8-BFA6-4234-B809-7E6EEC200EF1}"/>
                </a:ext>
              </a:extLst>
            </p:cNvPr>
            <p:cNvSpPr/>
            <p:nvPr/>
          </p:nvSpPr>
          <p:spPr>
            <a:xfrm>
              <a:off x="3131081" y="5566427"/>
              <a:ext cx="894523" cy="360000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/>
                <a:t>4</a:t>
              </a:r>
            </a:p>
          </p:txBody>
        </p:sp>
        <p:sp>
          <p:nvSpPr>
            <p:cNvPr id="18" name="Arrow: Pentagon 17">
              <a:extLst>
                <a:ext uri="{FF2B5EF4-FFF2-40B4-BE49-F238E27FC236}">
                  <a16:creationId xmlns:a16="http://schemas.microsoft.com/office/drawing/2014/main" id="{56B8160C-B4F7-40CF-B925-E6F7C6D194FC}"/>
                </a:ext>
              </a:extLst>
            </p:cNvPr>
            <p:cNvSpPr/>
            <p:nvPr/>
          </p:nvSpPr>
          <p:spPr>
            <a:xfrm>
              <a:off x="2411387" y="5566427"/>
              <a:ext cx="894523" cy="360000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/>
                <a:t>3</a:t>
              </a:r>
            </a:p>
          </p:txBody>
        </p:sp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7AD8DCFE-138B-4A21-8503-9858C60DCC7A}"/>
                </a:ext>
              </a:extLst>
            </p:cNvPr>
            <p:cNvSpPr/>
            <p:nvPr/>
          </p:nvSpPr>
          <p:spPr>
            <a:xfrm>
              <a:off x="1691693" y="5566427"/>
              <a:ext cx="894523" cy="360000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/>
                <a:t>2</a:t>
              </a:r>
            </a:p>
          </p:txBody>
        </p:sp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40CEAA0D-13D6-494E-92C3-F62737D559C2}"/>
                </a:ext>
              </a:extLst>
            </p:cNvPr>
            <p:cNvSpPr/>
            <p:nvPr/>
          </p:nvSpPr>
          <p:spPr>
            <a:xfrm>
              <a:off x="971999" y="5566427"/>
              <a:ext cx="894523" cy="360000"/>
            </a:xfrm>
            <a:prstGeom prst="homePlat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/>
                <a:t>1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91D3880-E44E-495C-9B1B-642A932B2B74}"/>
              </a:ext>
            </a:extLst>
          </p:cNvPr>
          <p:cNvSpPr/>
          <p:nvPr/>
        </p:nvSpPr>
        <p:spPr>
          <a:xfrm>
            <a:off x="1741082" y="4501350"/>
            <a:ext cx="4779868" cy="388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333" dirty="0"/>
              <a:t>BINUS Graduate Development Program</a:t>
            </a:r>
          </a:p>
          <a:p>
            <a:pPr algn="ctr"/>
            <a:r>
              <a:rPr lang="en-ID" sz="833" dirty="0"/>
              <a:t>80 point </a:t>
            </a:r>
            <a:r>
              <a:rPr lang="en-ID" sz="833" dirty="0" err="1"/>
              <a:t>orientasi</a:t>
            </a:r>
            <a:r>
              <a:rPr lang="en-ID" sz="833" dirty="0"/>
              <a:t> + 30 point international experience + 20 point industrial sharing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9FA89-BD23-46A1-A9BE-2FCC9F3C56D1}"/>
              </a:ext>
            </a:extLst>
          </p:cNvPr>
          <p:cNvSpPr/>
          <p:nvPr/>
        </p:nvSpPr>
        <p:spPr>
          <a:xfrm>
            <a:off x="1740828" y="2652900"/>
            <a:ext cx="2399490" cy="150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500" b="1" dirty="0"/>
              <a:t>80 cu</a:t>
            </a:r>
          </a:p>
          <a:p>
            <a:pPr algn="ctr"/>
            <a:r>
              <a:rPr lang="en-ID" sz="1000" b="1" dirty="0"/>
              <a:t>study program core subject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ADC64A-9206-49F2-9D3D-37CEA0979E42}"/>
              </a:ext>
            </a:extLst>
          </p:cNvPr>
          <p:cNvSpPr/>
          <p:nvPr/>
        </p:nvSpPr>
        <p:spPr>
          <a:xfrm>
            <a:off x="1741082" y="4921507"/>
            <a:ext cx="4779868" cy="23786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333"/>
              <a:t>Career Development Program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A6F706-D264-461E-AA40-4A0D3840D6B0}"/>
              </a:ext>
            </a:extLst>
          </p:cNvPr>
          <p:cNvSpPr/>
          <p:nvPr/>
        </p:nvSpPr>
        <p:spPr>
          <a:xfrm>
            <a:off x="946284" y="5199736"/>
            <a:ext cx="1394545" cy="2378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67" b="1">
                <a:solidFill>
                  <a:schemeClr val="bg1"/>
                </a:solidFill>
              </a:rPr>
              <a:t>Orientasi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C3DAD0-7195-4057-AB48-CAAB1698F9F2}"/>
              </a:ext>
            </a:extLst>
          </p:cNvPr>
          <p:cNvSpPr/>
          <p:nvPr/>
        </p:nvSpPr>
        <p:spPr>
          <a:xfrm>
            <a:off x="800595" y="4021570"/>
            <a:ext cx="891124" cy="628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D" sz="1000" b="1" dirty="0"/>
              <a:t>LAYANAN ADMISI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F35490-D774-442C-A7D6-E56B4EB020FA}"/>
              </a:ext>
            </a:extLst>
          </p:cNvPr>
          <p:cNvSpPr/>
          <p:nvPr/>
        </p:nvSpPr>
        <p:spPr>
          <a:xfrm>
            <a:off x="6714995" y="3989075"/>
            <a:ext cx="745436" cy="6605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ctr"/>
          <a:lstStyle/>
          <a:p>
            <a:pPr algn="ctr"/>
            <a:r>
              <a:rPr lang="en-ID" sz="1000" b="1" dirty="0"/>
              <a:t>BINUS Graduate Profile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9E3976-329F-42A9-A4BE-1DEA11404E0C}"/>
              </a:ext>
            </a:extLst>
          </p:cNvPr>
          <p:cNvSpPr/>
          <p:nvPr/>
        </p:nvSpPr>
        <p:spPr>
          <a:xfrm>
            <a:off x="7490434" y="3989075"/>
            <a:ext cx="852971" cy="6605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ID" sz="1000" b="1" dirty="0"/>
              <a:t>LAYANAN ALUMNI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BE3BDA-1695-4A16-8DC8-F9768EC3473F}"/>
              </a:ext>
            </a:extLst>
          </p:cNvPr>
          <p:cNvSpPr/>
          <p:nvPr/>
        </p:nvSpPr>
        <p:spPr>
          <a:xfrm>
            <a:off x="6545075" y="3429715"/>
            <a:ext cx="1575126" cy="374590"/>
          </a:xfrm>
          <a:prstGeom prst="rect">
            <a:avLst/>
          </a:prstGeom>
          <a:ln w="1270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ID" sz="917" b="1" dirty="0"/>
              <a:t>NOTE : </a:t>
            </a:r>
            <a:r>
              <a:rPr lang="en-ID" sz="917" dirty="0" err="1"/>
              <a:t>setiap</a:t>
            </a:r>
            <a:r>
              <a:rPr lang="en-ID" sz="917" dirty="0"/>
              <a:t> MK-BOL @ 4 cu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2B7345-2169-47E7-A0EA-4A346445146F}"/>
              </a:ext>
            </a:extLst>
          </p:cNvPr>
          <p:cNvSpPr/>
          <p:nvPr/>
        </p:nvSpPr>
        <p:spPr>
          <a:xfrm>
            <a:off x="5320237" y="2652900"/>
            <a:ext cx="619611" cy="150000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D" sz="1500" b="1" dirty="0"/>
              <a:t>20 cu</a:t>
            </a:r>
          </a:p>
          <a:p>
            <a:pPr algn="ctr"/>
            <a:r>
              <a:rPr lang="en-ID" sz="1000" dirty="0"/>
              <a:t>enrichment program</a:t>
            </a:r>
            <a:endParaRPr lang="en-ID" sz="15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7C5341-4FFF-4410-811B-DA5FC7D9BE5B}"/>
              </a:ext>
            </a:extLst>
          </p:cNvPr>
          <p:cNvSpPr/>
          <p:nvPr/>
        </p:nvSpPr>
        <p:spPr>
          <a:xfrm>
            <a:off x="4144719" y="2659209"/>
            <a:ext cx="1169853" cy="1493691"/>
          </a:xfrm>
          <a:prstGeom prst="rect">
            <a:avLst/>
          </a:prstGeom>
          <a:solidFill>
            <a:srgbClr val="FFFF00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500" b="1" dirty="0">
                <a:solidFill>
                  <a:schemeClr val="tx1"/>
                </a:solidFill>
              </a:rPr>
              <a:t>40 cu</a:t>
            </a:r>
          </a:p>
          <a:p>
            <a:pPr algn="ctr"/>
            <a:r>
              <a:rPr lang="en-ID" sz="1000" dirty="0">
                <a:solidFill>
                  <a:schemeClr val="tx1"/>
                </a:solidFill>
              </a:rPr>
              <a:t>SPESIFIK</a:t>
            </a:r>
            <a:endParaRPr lang="en-ID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80" grpId="0" animBg="1"/>
      <p:bldP spid="11" grpId="0" animBg="1"/>
      <p:bldP spid="29" grpId="0" animBg="1"/>
      <p:bldP spid="30" grpId="0" animBg="1"/>
      <p:bldP spid="41" grpId="0" animBg="1"/>
      <p:bldP spid="71" grpId="0" animBg="1"/>
      <p:bldP spid="75" grpId="0" animBg="1"/>
      <p:bldP spid="76" grpId="0" animBg="1"/>
      <p:bldP spid="77" grpId="0" animBg="1"/>
      <p:bldP spid="56" grpId="0"/>
      <p:bldP spid="50" grpId="0" animBg="1"/>
      <p:bldP spid="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8C9DC13-A367-4E7A-80E3-73BC3BC1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866"/>
            <a:ext cx="6248400" cy="450000"/>
          </a:xfrm>
        </p:spPr>
        <p:txBody>
          <a:bodyPr>
            <a:noAutofit/>
          </a:bodyPr>
          <a:lstStyle/>
          <a:p>
            <a:r>
              <a:rPr lang="en-ID" sz="1800" b="1" dirty="0">
                <a:latin typeface="+mn-lt"/>
              </a:rPr>
              <a:t>BINUS Online Learning </a:t>
            </a:r>
            <a:r>
              <a:rPr lang="en-ID" sz="1800" b="1" dirty="0">
                <a:solidFill>
                  <a:srgbClr val="FF0000"/>
                </a:solidFill>
                <a:latin typeface="+mn-lt"/>
              </a:rPr>
              <a:t>D3-S1 </a:t>
            </a:r>
            <a:r>
              <a:rPr lang="en-ID" sz="1800" b="1" dirty="0">
                <a:latin typeface="+mn-lt"/>
              </a:rPr>
              <a:t>Student Success Journey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C8AE92F-D48E-4EFB-BDB7-A12CC94357DC}"/>
              </a:ext>
            </a:extLst>
          </p:cNvPr>
          <p:cNvSpPr/>
          <p:nvPr/>
        </p:nvSpPr>
        <p:spPr>
          <a:xfrm>
            <a:off x="904487" y="914081"/>
            <a:ext cx="2850606" cy="927437"/>
          </a:xfrm>
          <a:prstGeom prst="roundRect">
            <a:avLst>
              <a:gd name="adj" fmla="val 18520"/>
            </a:avLst>
          </a:prstGeom>
          <a:ln w="12700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ID" sz="1200" dirty="0" err="1"/>
              <a:t>Mhs</a:t>
            </a:r>
            <a:r>
              <a:rPr lang="en-ID" sz="1200" dirty="0"/>
              <a:t> </a:t>
            </a:r>
            <a:r>
              <a:rPr lang="en-ID" sz="1200" dirty="0" err="1"/>
              <a:t>mengikuti</a:t>
            </a:r>
            <a:r>
              <a:rPr lang="en-ID" sz="1200" dirty="0"/>
              <a:t> </a:t>
            </a:r>
            <a:r>
              <a:rPr lang="en-ID" sz="1200" dirty="0" err="1"/>
              <a:t>kurikulum</a:t>
            </a:r>
            <a:r>
              <a:rPr lang="en-ID" sz="1200" dirty="0"/>
              <a:t> BINUS Online Learning,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b="1" dirty="0"/>
              <a:t>60 cu </a:t>
            </a:r>
            <a:r>
              <a:rPr lang="en-ID" sz="1200" dirty="0"/>
              <a:t>(Core Subject) + </a:t>
            </a:r>
            <a:r>
              <a:rPr lang="en-ID" sz="1200" b="1" dirty="0"/>
              <a:t>20 cu</a:t>
            </a:r>
            <a:r>
              <a:rPr lang="en-ID" sz="1200" dirty="0"/>
              <a:t> (Enrichment) + </a:t>
            </a:r>
            <a:r>
              <a:rPr lang="en-ID" sz="1200" b="1" dirty="0"/>
              <a:t>60 cu </a:t>
            </a:r>
            <a:r>
              <a:rPr lang="en-ID" sz="1200" dirty="0"/>
              <a:t>(</a:t>
            </a:r>
            <a:r>
              <a:rPr lang="en-ID" sz="1200" dirty="0" err="1"/>
              <a:t>Pengakuan</a:t>
            </a:r>
            <a:r>
              <a:rPr lang="en-ID" sz="1200" dirty="0"/>
              <a:t> Credit Earning) + </a:t>
            </a:r>
            <a:r>
              <a:rPr lang="en-ID" sz="1200" b="1" dirty="0"/>
              <a:t>6 cu</a:t>
            </a:r>
            <a:r>
              <a:rPr lang="en-ID" sz="1200" dirty="0"/>
              <a:t> (Thesis)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03BEC6-DC39-EA4B-98C3-EBCE72C91649}"/>
              </a:ext>
            </a:extLst>
          </p:cNvPr>
          <p:cNvGrpSpPr/>
          <p:nvPr/>
        </p:nvGrpSpPr>
        <p:grpSpPr>
          <a:xfrm>
            <a:off x="6545075" y="975501"/>
            <a:ext cx="1575126" cy="2828804"/>
            <a:chOff x="6545075" y="975501"/>
            <a:chExt cx="1575126" cy="2828804"/>
          </a:xfrm>
        </p:grpSpPr>
        <p:sp>
          <p:nvSpPr>
            <p:cNvPr id="60" name="Freeform: Shape 41">
              <a:extLst>
                <a:ext uri="{FF2B5EF4-FFF2-40B4-BE49-F238E27FC236}">
                  <a16:creationId xmlns:a16="http://schemas.microsoft.com/office/drawing/2014/main" id="{52D28E7A-F6B1-DE4E-80CD-8C5F55A12235}"/>
                </a:ext>
              </a:extLst>
            </p:cNvPr>
            <p:cNvSpPr/>
            <p:nvPr/>
          </p:nvSpPr>
          <p:spPr>
            <a:xfrm>
              <a:off x="6887060" y="975501"/>
              <a:ext cx="1211841" cy="2378423"/>
            </a:xfrm>
            <a:custGeom>
              <a:avLst/>
              <a:gdLst>
                <a:gd name="connsiteX0" fmla="*/ 0 w 1439694"/>
                <a:gd name="connsiteY0" fmla="*/ 0 h 720000"/>
                <a:gd name="connsiteX1" fmla="*/ 719694 w 1439694"/>
                <a:gd name="connsiteY1" fmla="*/ 0 h 720000"/>
                <a:gd name="connsiteX2" fmla="*/ 720000 w 1439694"/>
                <a:gd name="connsiteY2" fmla="*/ 0 h 720000"/>
                <a:gd name="connsiteX3" fmla="*/ 1439694 w 1439694"/>
                <a:gd name="connsiteY3" fmla="*/ 0 h 720000"/>
                <a:gd name="connsiteX4" fmla="*/ 1439694 w 1439694"/>
                <a:gd name="connsiteY4" fmla="*/ 720000 h 720000"/>
                <a:gd name="connsiteX5" fmla="*/ 720000 w 1439694"/>
                <a:gd name="connsiteY5" fmla="*/ 720000 h 720000"/>
                <a:gd name="connsiteX6" fmla="*/ 719694 w 1439694"/>
                <a:gd name="connsiteY6" fmla="*/ 720000 h 720000"/>
                <a:gd name="connsiteX7" fmla="*/ 0 w 1439694"/>
                <a:gd name="connsiteY7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694" h="720000">
                  <a:moveTo>
                    <a:pt x="0" y="0"/>
                  </a:moveTo>
                  <a:lnTo>
                    <a:pt x="719694" y="0"/>
                  </a:lnTo>
                  <a:lnTo>
                    <a:pt x="720000" y="0"/>
                  </a:lnTo>
                  <a:lnTo>
                    <a:pt x="1439694" y="0"/>
                  </a:lnTo>
                  <a:lnTo>
                    <a:pt x="1439694" y="720000"/>
                  </a:lnTo>
                  <a:lnTo>
                    <a:pt x="720000" y="720000"/>
                  </a:lnTo>
                  <a:lnTo>
                    <a:pt x="719694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D" sz="1500" dirty="0"/>
                <a:t>20 cu</a:t>
              </a:r>
            </a:p>
            <a:p>
              <a:pPr algn="ctr"/>
              <a:r>
                <a:rPr lang="en-ID" sz="917" dirty="0"/>
                <a:t>Enrichment program</a:t>
              </a:r>
              <a:endParaRPr lang="en-ID" sz="1333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259C5EF-1974-49EC-B837-339C223D7AB9}"/>
                </a:ext>
              </a:extLst>
            </p:cNvPr>
            <p:cNvSpPr/>
            <p:nvPr/>
          </p:nvSpPr>
          <p:spPr>
            <a:xfrm>
              <a:off x="6545075" y="3429715"/>
              <a:ext cx="1575126" cy="374590"/>
            </a:xfrm>
            <a:prstGeom prst="rect">
              <a:avLst/>
            </a:prstGeom>
            <a:ln w="12700">
              <a:noFill/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ID" sz="917" b="1" dirty="0"/>
                <a:t>NOTE : </a:t>
              </a:r>
              <a:r>
                <a:rPr lang="en-ID" sz="917" dirty="0" err="1"/>
                <a:t>setiap</a:t>
              </a:r>
              <a:r>
                <a:rPr lang="en-ID" sz="917" dirty="0"/>
                <a:t> MK-BOL @ 4 cu</a:t>
              </a:r>
            </a:p>
          </p:txBody>
        </p:sp>
        <p:sp>
          <p:nvSpPr>
            <p:cNvPr id="53" name="Freeform: Shape 42">
              <a:extLst>
                <a:ext uri="{FF2B5EF4-FFF2-40B4-BE49-F238E27FC236}">
                  <a16:creationId xmlns:a16="http://schemas.microsoft.com/office/drawing/2014/main" id="{8FA0B8AB-3F79-A64D-8086-D1DEC3D1C4FD}"/>
                </a:ext>
              </a:extLst>
            </p:cNvPr>
            <p:cNvSpPr/>
            <p:nvPr/>
          </p:nvSpPr>
          <p:spPr>
            <a:xfrm>
              <a:off x="6899155" y="1403684"/>
              <a:ext cx="1199745" cy="894693"/>
            </a:xfrm>
            <a:custGeom>
              <a:avLst/>
              <a:gdLst>
                <a:gd name="connsiteX0" fmla="*/ 0 w 1439694"/>
                <a:gd name="connsiteY0" fmla="*/ 0 h 720000"/>
                <a:gd name="connsiteX1" fmla="*/ 719694 w 1439694"/>
                <a:gd name="connsiteY1" fmla="*/ 0 h 720000"/>
                <a:gd name="connsiteX2" fmla="*/ 720000 w 1439694"/>
                <a:gd name="connsiteY2" fmla="*/ 0 h 720000"/>
                <a:gd name="connsiteX3" fmla="*/ 1439694 w 1439694"/>
                <a:gd name="connsiteY3" fmla="*/ 0 h 720000"/>
                <a:gd name="connsiteX4" fmla="*/ 1439694 w 1439694"/>
                <a:gd name="connsiteY4" fmla="*/ 720000 h 720000"/>
                <a:gd name="connsiteX5" fmla="*/ 720000 w 1439694"/>
                <a:gd name="connsiteY5" fmla="*/ 720000 h 720000"/>
                <a:gd name="connsiteX6" fmla="*/ 719694 w 1439694"/>
                <a:gd name="connsiteY6" fmla="*/ 720000 h 720000"/>
                <a:gd name="connsiteX7" fmla="*/ 0 w 1439694"/>
                <a:gd name="connsiteY7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694" h="720000">
                  <a:moveTo>
                    <a:pt x="0" y="0"/>
                  </a:moveTo>
                  <a:lnTo>
                    <a:pt x="719694" y="0"/>
                  </a:lnTo>
                  <a:lnTo>
                    <a:pt x="720000" y="0"/>
                  </a:lnTo>
                  <a:lnTo>
                    <a:pt x="1439694" y="0"/>
                  </a:lnTo>
                  <a:lnTo>
                    <a:pt x="1439694" y="720000"/>
                  </a:lnTo>
                  <a:lnTo>
                    <a:pt x="720000" y="720000"/>
                  </a:lnTo>
                  <a:lnTo>
                    <a:pt x="719694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C55A10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 dirty="0"/>
                <a:t>20 cu</a:t>
              </a:r>
            </a:p>
            <a:p>
              <a:pPr algn="ctr"/>
              <a:r>
                <a:rPr lang="en-ID" sz="1000" dirty="0"/>
                <a:t>Free </a:t>
              </a:r>
              <a:r>
                <a:rPr lang="en-ID" sz="1000" dirty="0" err="1"/>
                <a:t>Electiive</a:t>
              </a:r>
              <a:r>
                <a:rPr lang="en-ID" sz="1000" dirty="0"/>
                <a:t> course program</a:t>
              </a:r>
            </a:p>
          </p:txBody>
        </p:sp>
        <p:sp>
          <p:nvSpPr>
            <p:cNvPr id="56" name="Freeform: Shape 43">
              <a:extLst>
                <a:ext uri="{FF2B5EF4-FFF2-40B4-BE49-F238E27FC236}">
                  <a16:creationId xmlns:a16="http://schemas.microsoft.com/office/drawing/2014/main" id="{20CC519C-67F0-AB4C-964E-18792E261BDB}"/>
                </a:ext>
              </a:extLst>
            </p:cNvPr>
            <p:cNvSpPr/>
            <p:nvPr/>
          </p:nvSpPr>
          <p:spPr>
            <a:xfrm>
              <a:off x="6899155" y="2298377"/>
              <a:ext cx="1199745" cy="1065161"/>
            </a:xfrm>
            <a:custGeom>
              <a:avLst/>
              <a:gdLst>
                <a:gd name="connsiteX0" fmla="*/ 0 w 1439694"/>
                <a:gd name="connsiteY0" fmla="*/ 0 h 720000"/>
                <a:gd name="connsiteX1" fmla="*/ 719694 w 1439694"/>
                <a:gd name="connsiteY1" fmla="*/ 0 h 720000"/>
                <a:gd name="connsiteX2" fmla="*/ 720000 w 1439694"/>
                <a:gd name="connsiteY2" fmla="*/ 0 h 720000"/>
                <a:gd name="connsiteX3" fmla="*/ 1439694 w 1439694"/>
                <a:gd name="connsiteY3" fmla="*/ 0 h 720000"/>
                <a:gd name="connsiteX4" fmla="*/ 1439694 w 1439694"/>
                <a:gd name="connsiteY4" fmla="*/ 720000 h 720000"/>
                <a:gd name="connsiteX5" fmla="*/ 720000 w 1439694"/>
                <a:gd name="connsiteY5" fmla="*/ 720000 h 720000"/>
                <a:gd name="connsiteX6" fmla="*/ 719694 w 1439694"/>
                <a:gd name="connsiteY6" fmla="*/ 720000 h 720000"/>
                <a:gd name="connsiteX7" fmla="*/ 0 w 1439694"/>
                <a:gd name="connsiteY7" fmla="*/ 72000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9694" h="720000">
                  <a:moveTo>
                    <a:pt x="0" y="0"/>
                  </a:moveTo>
                  <a:lnTo>
                    <a:pt x="719694" y="0"/>
                  </a:lnTo>
                  <a:lnTo>
                    <a:pt x="720000" y="0"/>
                  </a:lnTo>
                  <a:lnTo>
                    <a:pt x="1439694" y="0"/>
                  </a:lnTo>
                  <a:lnTo>
                    <a:pt x="1439694" y="720000"/>
                  </a:lnTo>
                  <a:lnTo>
                    <a:pt x="720000" y="720000"/>
                  </a:lnTo>
                  <a:lnTo>
                    <a:pt x="719694" y="720000"/>
                  </a:lnTo>
                  <a:lnTo>
                    <a:pt x="0" y="720000"/>
                  </a:lnTo>
                  <a:close/>
                </a:path>
              </a:pathLst>
            </a:custGeom>
            <a:solidFill>
              <a:srgbClr val="C55A10"/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500" dirty="0"/>
                <a:t>20 cu</a:t>
              </a:r>
            </a:p>
            <a:p>
              <a:pPr algn="ctr"/>
              <a:r>
                <a:rPr lang="en-ID" sz="1000" dirty="0"/>
                <a:t>Minor program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5F5008-7C64-D24B-BCE9-B36632E7860A}"/>
                </a:ext>
              </a:extLst>
            </p:cNvPr>
            <p:cNvSpPr/>
            <p:nvPr/>
          </p:nvSpPr>
          <p:spPr>
            <a:xfrm rot="16200000">
              <a:off x="5543959" y="2003131"/>
              <a:ext cx="2378423" cy="323165"/>
            </a:xfrm>
            <a:prstGeom prst="rect">
              <a:avLst/>
            </a:prstGeom>
            <a:solidFill>
              <a:srgbClr val="ED7D31"/>
            </a:solidFill>
          </p:spPr>
          <p:txBody>
            <a:bodyPr wrap="square">
              <a:spAutoFit/>
            </a:bodyPr>
            <a:lstStyle/>
            <a:p>
              <a:r>
                <a:rPr lang="en-ID" sz="1500" dirty="0">
                  <a:solidFill>
                    <a:schemeClr val="bg1"/>
                  </a:solidFill>
                </a:rPr>
                <a:t>PILIHAN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623B36-DCB4-6E49-ABB5-0545AA6B6176}"/>
              </a:ext>
            </a:extLst>
          </p:cNvPr>
          <p:cNvGrpSpPr/>
          <p:nvPr/>
        </p:nvGrpSpPr>
        <p:grpSpPr>
          <a:xfrm>
            <a:off x="813115" y="975501"/>
            <a:ext cx="7530290" cy="4462102"/>
            <a:chOff x="813115" y="975501"/>
            <a:chExt cx="7530290" cy="446210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8D1D199-EB05-459E-831C-935F2070AF9D}"/>
                </a:ext>
              </a:extLst>
            </p:cNvPr>
            <p:cNvGrpSpPr/>
            <p:nvPr/>
          </p:nvGrpSpPr>
          <p:grpSpPr>
            <a:xfrm>
              <a:off x="1741337" y="4169343"/>
              <a:ext cx="4943653" cy="300000"/>
              <a:chOff x="971999" y="5566427"/>
              <a:chExt cx="5932384" cy="360000"/>
            </a:xfrm>
          </p:grpSpPr>
          <p:sp>
            <p:nvSpPr>
              <p:cNvPr id="55" name="Arrow: Pentagon 54">
                <a:extLst>
                  <a:ext uri="{FF2B5EF4-FFF2-40B4-BE49-F238E27FC236}">
                    <a16:creationId xmlns:a16="http://schemas.microsoft.com/office/drawing/2014/main" id="{6AF9B0A0-E902-4C52-9A9C-8418834A9872}"/>
                  </a:ext>
                </a:extLst>
              </p:cNvPr>
              <p:cNvSpPr/>
              <p:nvPr/>
            </p:nvSpPr>
            <p:spPr>
              <a:xfrm>
                <a:off x="6009860" y="5566427"/>
                <a:ext cx="894523" cy="360000"/>
              </a:xfrm>
              <a:prstGeom prst="homePlate">
                <a:avLst/>
              </a:prstGeom>
              <a:solidFill>
                <a:schemeClr val="accent2">
                  <a:lumMod val="5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500"/>
                  <a:t>8</a:t>
                </a:r>
              </a:p>
            </p:txBody>
          </p:sp>
          <p:sp>
            <p:nvSpPr>
              <p:cNvPr id="59" name="Arrow: Pentagon 58">
                <a:extLst>
                  <a:ext uri="{FF2B5EF4-FFF2-40B4-BE49-F238E27FC236}">
                    <a16:creationId xmlns:a16="http://schemas.microsoft.com/office/drawing/2014/main" id="{BFE46C3B-FA91-4500-83C0-A410292178B3}"/>
                  </a:ext>
                </a:extLst>
              </p:cNvPr>
              <p:cNvSpPr/>
              <p:nvPr/>
            </p:nvSpPr>
            <p:spPr>
              <a:xfrm>
                <a:off x="5290163" y="5566427"/>
                <a:ext cx="894523" cy="360000"/>
              </a:xfrm>
              <a:prstGeom prst="homePlate">
                <a:avLst/>
              </a:prstGeom>
              <a:solidFill>
                <a:schemeClr val="accent4">
                  <a:lumMod val="5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500"/>
                  <a:t>7</a:t>
                </a:r>
              </a:p>
            </p:txBody>
          </p:sp>
          <p:sp>
            <p:nvSpPr>
              <p:cNvPr id="71" name="Arrow: Pentagon 70">
                <a:extLst>
                  <a:ext uri="{FF2B5EF4-FFF2-40B4-BE49-F238E27FC236}">
                    <a16:creationId xmlns:a16="http://schemas.microsoft.com/office/drawing/2014/main" id="{9FD2E440-B755-4961-A373-BAC193C5C558}"/>
                  </a:ext>
                </a:extLst>
              </p:cNvPr>
              <p:cNvSpPr/>
              <p:nvPr/>
            </p:nvSpPr>
            <p:spPr>
              <a:xfrm>
                <a:off x="4570469" y="5566427"/>
                <a:ext cx="894523" cy="360000"/>
              </a:xfrm>
              <a:prstGeom prst="homePlat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500"/>
                  <a:t>6</a:t>
                </a:r>
              </a:p>
            </p:txBody>
          </p:sp>
          <p:sp>
            <p:nvSpPr>
              <p:cNvPr id="72" name="Arrow: Pentagon 71">
                <a:extLst>
                  <a:ext uri="{FF2B5EF4-FFF2-40B4-BE49-F238E27FC236}">
                    <a16:creationId xmlns:a16="http://schemas.microsoft.com/office/drawing/2014/main" id="{9765E73A-7FCA-43F7-B4B3-DC310B062844}"/>
                  </a:ext>
                </a:extLst>
              </p:cNvPr>
              <p:cNvSpPr/>
              <p:nvPr/>
            </p:nvSpPr>
            <p:spPr>
              <a:xfrm>
                <a:off x="3850469" y="5566427"/>
                <a:ext cx="894523" cy="360000"/>
              </a:xfrm>
              <a:prstGeom prst="homePlate">
                <a:avLst/>
              </a:prstGeom>
              <a:solidFill>
                <a:schemeClr val="accent4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500"/>
                  <a:t>5</a:t>
                </a:r>
              </a:p>
            </p:txBody>
          </p:sp>
          <p:sp>
            <p:nvSpPr>
              <p:cNvPr id="75" name="Arrow: Pentagon 74">
                <a:extLst>
                  <a:ext uri="{FF2B5EF4-FFF2-40B4-BE49-F238E27FC236}">
                    <a16:creationId xmlns:a16="http://schemas.microsoft.com/office/drawing/2014/main" id="{58D4AE1A-BA96-41EE-B7D3-296E8F9E6EB7}"/>
                  </a:ext>
                </a:extLst>
              </p:cNvPr>
              <p:cNvSpPr/>
              <p:nvPr/>
            </p:nvSpPr>
            <p:spPr>
              <a:xfrm>
                <a:off x="3131081" y="5566427"/>
                <a:ext cx="894523" cy="360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500"/>
                  <a:t>4</a:t>
                </a:r>
              </a:p>
            </p:txBody>
          </p:sp>
          <p:sp>
            <p:nvSpPr>
              <p:cNvPr id="76" name="Arrow: Pentagon 75">
                <a:extLst>
                  <a:ext uri="{FF2B5EF4-FFF2-40B4-BE49-F238E27FC236}">
                    <a16:creationId xmlns:a16="http://schemas.microsoft.com/office/drawing/2014/main" id="{5CB898F2-82D6-4F68-813D-E590845D8C4A}"/>
                  </a:ext>
                </a:extLst>
              </p:cNvPr>
              <p:cNvSpPr/>
              <p:nvPr/>
            </p:nvSpPr>
            <p:spPr>
              <a:xfrm>
                <a:off x="2411387" y="5566427"/>
                <a:ext cx="894523" cy="360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500"/>
                  <a:t>3</a:t>
                </a:r>
              </a:p>
            </p:txBody>
          </p:sp>
          <p:sp>
            <p:nvSpPr>
              <p:cNvPr id="77" name="Arrow: Pentagon 76">
                <a:extLst>
                  <a:ext uri="{FF2B5EF4-FFF2-40B4-BE49-F238E27FC236}">
                    <a16:creationId xmlns:a16="http://schemas.microsoft.com/office/drawing/2014/main" id="{128811D1-3DE0-4928-A932-16057757E428}"/>
                  </a:ext>
                </a:extLst>
              </p:cNvPr>
              <p:cNvSpPr/>
              <p:nvPr/>
            </p:nvSpPr>
            <p:spPr>
              <a:xfrm>
                <a:off x="1691693" y="5566427"/>
                <a:ext cx="894523" cy="360000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500"/>
                  <a:t>2</a:t>
                </a:r>
              </a:p>
            </p:txBody>
          </p:sp>
          <p:sp>
            <p:nvSpPr>
              <p:cNvPr id="84" name="Arrow: Pentagon 83">
                <a:extLst>
                  <a:ext uri="{FF2B5EF4-FFF2-40B4-BE49-F238E27FC236}">
                    <a16:creationId xmlns:a16="http://schemas.microsoft.com/office/drawing/2014/main" id="{EFFCB246-D22C-463F-825E-DF9B89E9F3C7}"/>
                  </a:ext>
                </a:extLst>
              </p:cNvPr>
              <p:cNvSpPr/>
              <p:nvPr/>
            </p:nvSpPr>
            <p:spPr>
              <a:xfrm>
                <a:off x="971999" y="5566427"/>
                <a:ext cx="894523" cy="360000"/>
              </a:xfrm>
              <a:prstGeom prst="homePlat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1500"/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C8F5DA-E910-1343-B59B-E0FCC084CF31}"/>
                </a:ext>
              </a:extLst>
            </p:cNvPr>
            <p:cNvGrpSpPr/>
            <p:nvPr/>
          </p:nvGrpSpPr>
          <p:grpSpPr>
            <a:xfrm>
              <a:off x="813115" y="975501"/>
              <a:ext cx="7530290" cy="4462102"/>
              <a:chOff x="813115" y="975501"/>
              <a:chExt cx="7530290" cy="446210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99C6BC8-F578-4288-9F1D-31C40002F429}"/>
                  </a:ext>
                </a:extLst>
              </p:cNvPr>
              <p:cNvSpPr/>
              <p:nvPr/>
            </p:nvSpPr>
            <p:spPr>
              <a:xfrm>
                <a:off x="6714995" y="3989075"/>
                <a:ext cx="745436" cy="6605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72000" rtlCol="0" anchor="ctr"/>
              <a:lstStyle/>
              <a:p>
                <a:pPr algn="ctr"/>
                <a:r>
                  <a:rPr lang="en-ID" sz="1000" b="1" dirty="0"/>
                  <a:t>BINUS Graduate Profile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4BBF3C4-E32D-421C-B4FB-0B99FCC0EF54}"/>
                  </a:ext>
                </a:extLst>
              </p:cNvPr>
              <p:cNvSpPr/>
              <p:nvPr/>
            </p:nvSpPr>
            <p:spPr>
              <a:xfrm>
                <a:off x="7490435" y="3989075"/>
                <a:ext cx="852970" cy="6605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ID" sz="1000" b="1" dirty="0"/>
                  <a:t>LAYANAN ALUMNI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5C0204E-B76F-9C4C-B8A7-38C3FD4B5F2B}"/>
                  </a:ext>
                </a:extLst>
              </p:cNvPr>
              <p:cNvGrpSpPr/>
              <p:nvPr/>
            </p:nvGrpSpPr>
            <p:grpSpPr>
              <a:xfrm>
                <a:off x="813115" y="975501"/>
                <a:ext cx="5707834" cy="4462102"/>
                <a:chOff x="813115" y="975501"/>
                <a:chExt cx="5707834" cy="4462102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A26CC39A-BFAC-2E4C-9B67-839925797402}"/>
                    </a:ext>
                  </a:extLst>
                </p:cNvPr>
                <p:cNvGrpSpPr/>
                <p:nvPr/>
              </p:nvGrpSpPr>
              <p:grpSpPr>
                <a:xfrm>
                  <a:off x="813115" y="2298377"/>
                  <a:ext cx="5707834" cy="3139226"/>
                  <a:chOff x="813115" y="2298377"/>
                  <a:chExt cx="5707834" cy="3139226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67F32E83-9413-234E-8286-C576F04EDA74}"/>
                      </a:ext>
                    </a:extLst>
                  </p:cNvPr>
                  <p:cNvSpPr/>
                  <p:nvPr/>
                </p:nvSpPr>
                <p:spPr>
                  <a:xfrm>
                    <a:off x="3006325" y="3075117"/>
                    <a:ext cx="1136535" cy="1068226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D" sz="1000" b="1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715C12CA-406E-7A40-97EE-972BA6F854C0}"/>
                      </a:ext>
                    </a:extLst>
                  </p:cNvPr>
                  <p:cNvSpPr/>
                  <p:nvPr/>
                </p:nvSpPr>
                <p:spPr>
                  <a:xfrm>
                    <a:off x="4144820" y="2643646"/>
                    <a:ext cx="1169853" cy="1493691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rgbClr val="26262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sz="1500" b="1" dirty="0">
                        <a:solidFill>
                          <a:schemeClr val="tx1"/>
                        </a:solidFill>
                      </a:rPr>
                      <a:t>40 cu</a:t>
                    </a:r>
                  </a:p>
                  <a:p>
                    <a:pPr algn="ctr"/>
                    <a:r>
                      <a:rPr lang="en-ID" sz="1000" dirty="0">
                        <a:solidFill>
                          <a:schemeClr val="tx1"/>
                        </a:solidFill>
                      </a:rPr>
                      <a:t>SPESIFIK</a:t>
                    </a:r>
                    <a:endParaRPr lang="en-ID" sz="1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60C24D8F-7190-8647-A9AD-8C8D3D8A8486}"/>
                      </a:ext>
                    </a:extLst>
                  </p:cNvPr>
                  <p:cNvSpPr/>
                  <p:nvPr/>
                </p:nvSpPr>
                <p:spPr>
                  <a:xfrm>
                    <a:off x="5335634" y="2638623"/>
                    <a:ext cx="600000" cy="150000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sz="1500" b="1" dirty="0"/>
                      <a:t>20 cu</a:t>
                    </a:r>
                  </a:p>
                  <a:p>
                    <a:pPr algn="ctr"/>
                    <a:r>
                      <a:rPr lang="en-ID" sz="1000" b="1" dirty="0"/>
                      <a:t>study program core subject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2936E60-03A8-482B-AA97-ABA7523D6CD0}"/>
                      </a:ext>
                    </a:extLst>
                  </p:cNvPr>
                  <p:cNvSpPr/>
                  <p:nvPr/>
                </p:nvSpPr>
                <p:spPr>
                  <a:xfrm>
                    <a:off x="3548746" y="2625117"/>
                    <a:ext cx="581395" cy="450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sz="1500" b="1" dirty="0"/>
                      <a:t>6 cu</a:t>
                    </a:r>
                  </a:p>
                  <a:p>
                    <a:pPr algn="ctr"/>
                    <a:r>
                      <a:rPr lang="en-ID" sz="1000" dirty="0"/>
                      <a:t>thesis</a:t>
                    </a: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4A0ACC34-B2F3-4D77-B5A7-4C9F01C1ADC2}"/>
                      </a:ext>
                    </a:extLst>
                  </p:cNvPr>
                  <p:cNvSpPr/>
                  <p:nvPr/>
                </p:nvSpPr>
                <p:spPr>
                  <a:xfrm>
                    <a:off x="1741081" y="4501350"/>
                    <a:ext cx="4779868" cy="388150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sz="1333" dirty="0"/>
                      <a:t>BINUS Graduate Development Program</a:t>
                    </a:r>
                  </a:p>
                  <a:p>
                    <a:pPr algn="ctr"/>
                    <a:r>
                      <a:rPr lang="en-ID" sz="833" dirty="0"/>
                      <a:t>50 point </a:t>
                    </a:r>
                    <a:r>
                      <a:rPr lang="en-ID" sz="833" dirty="0" err="1"/>
                      <a:t>orientasi</a:t>
                    </a:r>
                    <a:r>
                      <a:rPr lang="en-ID" sz="833" dirty="0"/>
                      <a:t> + 20 point international experience + 10 point industrial sharing</a:t>
                    </a: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3EB3537E-48CE-4031-B423-2391482D0C59}"/>
                      </a:ext>
                    </a:extLst>
                  </p:cNvPr>
                  <p:cNvSpPr/>
                  <p:nvPr/>
                </p:nvSpPr>
                <p:spPr>
                  <a:xfrm>
                    <a:off x="1750009" y="2636281"/>
                    <a:ext cx="1254308" cy="1501056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sz="1500" b="1" dirty="0"/>
                      <a:t>60 cu</a:t>
                    </a:r>
                  </a:p>
                  <a:p>
                    <a:pPr algn="ctr"/>
                    <a:r>
                      <a:rPr lang="en-ID" sz="1000" b="1" dirty="0"/>
                      <a:t>study program</a:t>
                    </a:r>
                  </a:p>
                  <a:p>
                    <a:pPr algn="ctr"/>
                    <a:r>
                      <a:rPr lang="en-ID" sz="1000" b="1" dirty="0"/>
                      <a:t> core subject</a:t>
                    </a: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A7C432E3-70AE-4AAA-BCAF-7896837423C1}"/>
                      </a:ext>
                    </a:extLst>
                  </p:cNvPr>
                  <p:cNvSpPr/>
                  <p:nvPr/>
                </p:nvSpPr>
                <p:spPr>
                  <a:xfrm>
                    <a:off x="1741081" y="4921507"/>
                    <a:ext cx="4779868" cy="237868"/>
                  </a:xfrm>
                  <a:prstGeom prst="rect">
                    <a:avLst/>
                  </a:prstGeom>
                  <a:solidFill>
                    <a:srgbClr val="7030A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sz="1333"/>
                      <a:t>Career Development Program</a:t>
                    </a:r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7DF2C800-CEB8-4142-9C4F-04D82F98850A}"/>
                      </a:ext>
                    </a:extLst>
                  </p:cNvPr>
                  <p:cNvSpPr/>
                  <p:nvPr/>
                </p:nvSpPr>
                <p:spPr>
                  <a:xfrm>
                    <a:off x="946283" y="5199735"/>
                    <a:ext cx="1394545" cy="237868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sz="1167" b="1">
                        <a:solidFill>
                          <a:schemeClr val="bg1"/>
                        </a:solidFill>
                      </a:rPr>
                      <a:t>Orientasi</a:t>
                    </a:r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1BA531D8-B458-411A-8076-B6520A4C54A5}"/>
                      </a:ext>
                    </a:extLst>
                  </p:cNvPr>
                  <p:cNvSpPr/>
                  <p:nvPr/>
                </p:nvSpPr>
                <p:spPr>
                  <a:xfrm>
                    <a:off x="813115" y="4021569"/>
                    <a:ext cx="878604" cy="62804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D" sz="1000" b="1" dirty="0"/>
                      <a:t>LAYANAN ADMISI</a:t>
                    </a:r>
                  </a:p>
                </p:txBody>
              </p:sp>
              <p:sp>
                <p:nvSpPr>
                  <p:cNvPr id="101" name="Rectangle 100">
                    <a:extLst>
                      <a:ext uri="{FF2B5EF4-FFF2-40B4-BE49-F238E27FC236}">
                        <a16:creationId xmlns:a16="http://schemas.microsoft.com/office/drawing/2014/main" id="{39F75D03-87CD-4A77-A169-C73566894F88}"/>
                      </a:ext>
                    </a:extLst>
                  </p:cNvPr>
                  <p:cNvSpPr/>
                  <p:nvPr/>
                </p:nvSpPr>
                <p:spPr>
                  <a:xfrm>
                    <a:off x="2995135" y="2298377"/>
                    <a:ext cx="579463" cy="1501056"/>
                  </a:xfrm>
                  <a:prstGeom prst="rect">
                    <a:avLst/>
                  </a:prstGeom>
                  <a:solidFill>
                    <a:srgbClr val="ED7D3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r>
                      <a:rPr lang="en-ID" sz="1500" b="1" dirty="0"/>
                      <a:t>20 cu</a:t>
                    </a:r>
                  </a:p>
                  <a:p>
                    <a:pPr algn="ctr"/>
                    <a:r>
                      <a:rPr lang="en-ID" sz="1000" dirty="0"/>
                      <a:t>enrichment program</a:t>
                    </a:r>
                    <a:endParaRPr lang="en-ID" sz="1500" dirty="0"/>
                  </a:p>
                </p:txBody>
              </p:sp>
            </p:grp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4D7E43C2-2BB5-4AA2-871D-75CEE284FAFB}"/>
                    </a:ext>
                  </a:extLst>
                </p:cNvPr>
                <p:cNvSpPr/>
                <p:nvPr/>
              </p:nvSpPr>
              <p:spPr>
                <a:xfrm>
                  <a:off x="4721204" y="975501"/>
                  <a:ext cx="1199745" cy="600000"/>
                </a:xfrm>
                <a:custGeom>
                  <a:avLst/>
                  <a:gdLst>
                    <a:gd name="connsiteX0" fmla="*/ 0 w 1439694"/>
                    <a:gd name="connsiteY0" fmla="*/ 0 h 720000"/>
                    <a:gd name="connsiteX1" fmla="*/ 719694 w 1439694"/>
                    <a:gd name="connsiteY1" fmla="*/ 0 h 720000"/>
                    <a:gd name="connsiteX2" fmla="*/ 720000 w 1439694"/>
                    <a:gd name="connsiteY2" fmla="*/ 0 h 720000"/>
                    <a:gd name="connsiteX3" fmla="*/ 1439694 w 1439694"/>
                    <a:gd name="connsiteY3" fmla="*/ 0 h 720000"/>
                    <a:gd name="connsiteX4" fmla="*/ 1439694 w 1439694"/>
                    <a:gd name="connsiteY4" fmla="*/ 720000 h 720000"/>
                    <a:gd name="connsiteX5" fmla="*/ 720000 w 1439694"/>
                    <a:gd name="connsiteY5" fmla="*/ 720000 h 720000"/>
                    <a:gd name="connsiteX6" fmla="*/ 719694 w 1439694"/>
                    <a:gd name="connsiteY6" fmla="*/ 720000 h 720000"/>
                    <a:gd name="connsiteX7" fmla="*/ 0 w 1439694"/>
                    <a:gd name="connsiteY7" fmla="*/ 720000 h 72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39694" h="720000">
                      <a:moveTo>
                        <a:pt x="0" y="0"/>
                      </a:moveTo>
                      <a:lnTo>
                        <a:pt x="719694" y="0"/>
                      </a:lnTo>
                      <a:lnTo>
                        <a:pt x="720000" y="0"/>
                      </a:lnTo>
                      <a:lnTo>
                        <a:pt x="1439694" y="0"/>
                      </a:lnTo>
                      <a:lnTo>
                        <a:pt x="1439694" y="720000"/>
                      </a:lnTo>
                      <a:lnTo>
                        <a:pt x="720000" y="720000"/>
                      </a:lnTo>
                      <a:lnTo>
                        <a:pt x="719694" y="720000"/>
                      </a:lnTo>
                      <a:lnTo>
                        <a:pt x="0" y="72000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>
                  <a:noFill/>
                </a:ln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D" sz="1500" b="1" dirty="0">
                      <a:solidFill>
                        <a:schemeClr val="tx1"/>
                      </a:solidFill>
                    </a:rPr>
                    <a:t>60 cu</a:t>
                  </a:r>
                </a:p>
                <a:p>
                  <a:pPr algn="ctr"/>
                  <a:r>
                    <a:rPr lang="en-ID" sz="1000" b="1" dirty="0">
                      <a:solidFill>
                        <a:schemeClr val="tx1"/>
                      </a:solidFill>
                    </a:rPr>
                    <a:t>CREDIT EARNING</a:t>
                  </a:r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26255308-7423-4DB9-9A12-2312AFA482EA}"/>
                    </a:ext>
                  </a:extLst>
                </p:cNvPr>
                <p:cNvSpPr/>
                <p:nvPr/>
              </p:nvSpPr>
              <p:spPr>
                <a:xfrm>
                  <a:off x="4150673" y="1600229"/>
                  <a:ext cx="1799493" cy="2547723"/>
                </a:xfrm>
                <a:custGeom>
                  <a:avLst/>
                  <a:gdLst>
                    <a:gd name="connsiteX0" fmla="*/ 719390 w 2159392"/>
                    <a:gd name="connsiteY0" fmla="*/ 0 h 3057268"/>
                    <a:gd name="connsiteX1" fmla="*/ 721991 w 2159392"/>
                    <a:gd name="connsiteY1" fmla="*/ 0 h 3057268"/>
                    <a:gd name="connsiteX2" fmla="*/ 2112633 w 2159392"/>
                    <a:gd name="connsiteY2" fmla="*/ 0 h 3057268"/>
                    <a:gd name="connsiteX3" fmla="*/ 2159390 w 2159392"/>
                    <a:gd name="connsiteY3" fmla="*/ 0 h 3057268"/>
                    <a:gd name="connsiteX4" fmla="*/ 2159390 w 2159392"/>
                    <a:gd name="connsiteY4" fmla="*/ 1065660 h 3057268"/>
                    <a:gd name="connsiteX5" fmla="*/ 2159392 w 2159392"/>
                    <a:gd name="connsiteY5" fmla="*/ 1065660 h 3057268"/>
                    <a:gd name="connsiteX6" fmla="*/ 2159392 w 2159392"/>
                    <a:gd name="connsiteY6" fmla="*/ 3057268 h 3057268"/>
                    <a:gd name="connsiteX7" fmla="*/ 0 w 2159392"/>
                    <a:gd name="connsiteY7" fmla="*/ 3057268 h 3057268"/>
                    <a:gd name="connsiteX8" fmla="*/ 0 w 2159392"/>
                    <a:gd name="connsiteY8" fmla="*/ 1218860 h 3057268"/>
                    <a:gd name="connsiteX9" fmla="*/ 0 w 2159392"/>
                    <a:gd name="connsiteY9" fmla="*/ 1218859 h 3057268"/>
                    <a:gd name="connsiteX10" fmla="*/ 0 w 2159392"/>
                    <a:gd name="connsiteY10" fmla="*/ 1218857 h 3057268"/>
                    <a:gd name="connsiteX11" fmla="*/ 90746 w 2159392"/>
                    <a:gd name="connsiteY11" fmla="*/ 1065661 h 3057268"/>
                    <a:gd name="connsiteX12" fmla="*/ 90747 w 2159392"/>
                    <a:gd name="connsiteY12" fmla="*/ 1065661 h 3057268"/>
                    <a:gd name="connsiteX13" fmla="*/ 719390 w 2159392"/>
                    <a:gd name="connsiteY13" fmla="*/ 4391 h 305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59392" h="3057268">
                      <a:moveTo>
                        <a:pt x="719390" y="0"/>
                      </a:moveTo>
                      <a:lnTo>
                        <a:pt x="721991" y="0"/>
                      </a:lnTo>
                      <a:lnTo>
                        <a:pt x="2112633" y="0"/>
                      </a:lnTo>
                      <a:lnTo>
                        <a:pt x="2159390" y="0"/>
                      </a:lnTo>
                      <a:lnTo>
                        <a:pt x="2159390" y="1065660"/>
                      </a:lnTo>
                      <a:lnTo>
                        <a:pt x="2159392" y="1065660"/>
                      </a:lnTo>
                      <a:lnTo>
                        <a:pt x="2159392" y="3057268"/>
                      </a:lnTo>
                      <a:lnTo>
                        <a:pt x="0" y="3057268"/>
                      </a:lnTo>
                      <a:lnTo>
                        <a:pt x="0" y="1218860"/>
                      </a:lnTo>
                      <a:lnTo>
                        <a:pt x="0" y="1218859"/>
                      </a:lnTo>
                      <a:lnTo>
                        <a:pt x="0" y="1218857"/>
                      </a:lnTo>
                      <a:lnTo>
                        <a:pt x="90746" y="1065661"/>
                      </a:lnTo>
                      <a:lnTo>
                        <a:pt x="90747" y="1065661"/>
                      </a:lnTo>
                      <a:lnTo>
                        <a:pt x="719390" y="43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00">
                        <a:alpha val="80000"/>
                      </a:srgbClr>
                    </a:gs>
                    <a:gs pos="27000">
                      <a:srgbClr val="FFFF00">
                        <a:alpha val="50000"/>
                      </a:srgbClr>
                    </a:gs>
                    <a:gs pos="100000">
                      <a:srgbClr val="FFFF00">
                        <a:alpha val="68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D" sz="15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93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Model </a:t>
            </a:r>
            <a:r>
              <a:rPr lang="en-US" dirty="0" err="1"/>
              <a:t>Pembelajaran</a:t>
            </a:r>
            <a:r>
              <a:rPr lang="en-US" dirty="0"/>
              <a:t> PJJ – CS?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4A37878-15AA-40F2-A3DE-9286E5FBC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23" y="3885696"/>
            <a:ext cx="80715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Catatan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: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Ujian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dilaksanakan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pada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minggu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ke-11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VC = Video Conference;	  	</a:t>
            </a:r>
            <a:r>
              <a:rPr lang="en-US" sz="1200">
                <a:latin typeface="Segoe UI" pitchFamily="34" charset="0"/>
                <a:ea typeface="Segoe UI" pitchFamily="34" charset="0"/>
                <a:cs typeface="Segoe UI" pitchFamily="34" charset="0"/>
              </a:rPr>
              <a:t>		F2F 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=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kuliah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tatap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muka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(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bisa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vicon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/ onsite)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SL = Self Learning;  				FD = forum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diskusi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TG =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tugas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personal/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kelompok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;  							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DF8C581-F2F5-4B73-94E9-517FD72B5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207777"/>
              </p:ext>
            </p:extLst>
          </p:nvPr>
        </p:nvGraphicFramePr>
        <p:xfrm>
          <a:off x="609601" y="1088787"/>
          <a:ext cx="7924802" cy="2590800"/>
        </p:xfrm>
        <a:graphic>
          <a:graphicData uri="http://schemas.openxmlformats.org/drawingml/2006/table">
            <a:tbl>
              <a:tblPr/>
              <a:tblGrid>
                <a:gridCol w="60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8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8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1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9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4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1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3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3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3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448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649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264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/2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4/</a:t>
                      </a:r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4/</a:t>
                      </a:r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/7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9/</a:t>
                      </a:r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9/</a:t>
                      </a:r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43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Sesi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61">
                <a:tc rowSpan="6"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VC1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VC2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61">
                <a:tc vMerge="1">
                  <a:txBody>
                    <a:bodyPr/>
                    <a:lstStyle/>
                    <a:p>
                      <a:pPr algn="l" fontAlgn="b"/>
                      <a:endParaRPr lang="id-ID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SL4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SL7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SL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FD1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FD2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FD3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FD4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FD5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FD6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FD7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FD8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FD9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FD10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61">
                <a:tc v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95" marR="9295" marT="92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G2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TG3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G4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G5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TG6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181">
                <a:tc v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95" marR="9295" marT="92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KUIS1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KUIS2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201">
                <a:tc vMerge="1"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295" marR="9295" marT="92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VC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VC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F2F</a:t>
                      </a: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F2F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971" marR="6971" marT="69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PJJ – CS?</a:t>
            </a:r>
          </a:p>
        </p:txBody>
      </p:sp>
    </p:spTree>
    <p:extLst>
      <p:ext uri="{BB962C8B-B14F-4D97-AF65-F5344CB8AC3E}">
        <p14:creationId xmlns:p14="http://schemas.microsoft.com/office/powerpoint/2010/main" val="224018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7225" y="1285864"/>
            <a:ext cx="2419375" cy="785818"/>
          </a:xfrm>
        </p:spPr>
        <p:txBody>
          <a:bodyPr/>
          <a:lstStyle/>
          <a:p>
            <a:r>
              <a:rPr lang="en-US" dirty="0"/>
              <a:t>SMA-S1</a:t>
            </a:r>
            <a:br>
              <a:rPr lang="en-US" dirty="0"/>
            </a:b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#1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788987" y="2143125"/>
            <a:ext cx="2419375" cy="3286125"/>
          </a:xfrm>
          <a:prstGeom prst="rect">
            <a:avLst/>
          </a:prstGeom>
        </p:spPr>
        <p:txBody>
          <a:bodyPr vert="horz" lIns="87904" tIns="43951" rIns="87904" bIns="43951" rtlCol="0" anchor="t">
            <a:normAutofit/>
          </a:bodyPr>
          <a:lstStyle/>
          <a:p>
            <a:pPr marL="329636" marR="0" lvl="0" indent="-329636" algn="r" defTabSz="879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Courier New" pitchFamily="49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SMA-S1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AEDD5C78-B781-4373-9F69-9674813007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5801993"/>
              </p:ext>
            </p:extLst>
          </p:nvPr>
        </p:nvGraphicFramePr>
        <p:xfrm>
          <a:off x="3733800" y="190500"/>
          <a:ext cx="5410200" cy="253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55">
                  <a:extLst>
                    <a:ext uri="{9D8B030D-6E8A-4147-A177-3AD203B41FA5}">
                      <a16:colId xmlns:a16="http://schemas.microsoft.com/office/drawing/2014/main" val="208444434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394148208"/>
                    </a:ext>
                  </a:extLst>
                </a:gridCol>
                <a:gridCol w="2904836">
                  <a:extLst>
                    <a:ext uri="{9D8B030D-6E8A-4147-A177-3AD203B41FA5}">
                      <a16:colId xmlns:a16="http://schemas.microsoft.com/office/drawing/2014/main" val="764511390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5553711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36381934"/>
                    </a:ext>
                  </a:extLst>
                </a:gridCol>
              </a:tblGrid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MATA KULIAH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extLst>
                  <a:ext uri="{0D108BD9-81ED-4DB2-BD59-A6C34878D82A}">
                    <a16:rowId xmlns:a16="http://schemas.microsoft.com/office/drawing/2014/main" val="3692702433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COMP6599 Algorithm and Programming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75854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MATH6077 Discrete Mathematics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5825534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COMP6124 Program Design Methods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473327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COMP6127 Algorithm Design and Analysis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4988070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CHAR6019 Character Building: Pancasila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University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2878076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marL="0" marR="0" lvl="0" indent="0" algn="ctr" defTabSz="879029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6090849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B0F1800-7E68-40C0-8A52-5031EBF9A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04595"/>
              </p:ext>
            </p:extLst>
          </p:nvPr>
        </p:nvGraphicFramePr>
        <p:xfrm>
          <a:off x="3733799" y="3009900"/>
          <a:ext cx="5410201" cy="242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56">
                  <a:extLst>
                    <a:ext uri="{9D8B030D-6E8A-4147-A177-3AD203B41FA5}">
                      <a16:colId xmlns:a16="http://schemas.microsoft.com/office/drawing/2014/main" val="1101068107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4266345393"/>
                    </a:ext>
                  </a:extLst>
                </a:gridCol>
                <a:gridCol w="2904837">
                  <a:extLst>
                    <a:ext uri="{9D8B030D-6E8A-4147-A177-3AD203B41FA5}">
                      <a16:colId xmlns:a16="http://schemas.microsoft.com/office/drawing/2014/main" val="3172402624"/>
                    </a:ext>
                  </a:extLst>
                </a:gridCol>
                <a:gridCol w="489526">
                  <a:extLst>
                    <a:ext uri="{9D8B030D-6E8A-4147-A177-3AD203B41FA5}">
                      <a16:colId xmlns:a16="http://schemas.microsoft.com/office/drawing/2014/main" val="275462766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7840535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721937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CHAR6020 Character Building: </a:t>
                      </a:r>
                      <a:r>
                        <a:rPr lang="en-ID" sz="1200" b="0" i="0" u="none" strike="noStrike" dirty="0" err="1">
                          <a:effectLst/>
                          <a:latin typeface="Bahnschrift Light Condensed" panose="020B0502040204020203" pitchFamily="34" charset="0"/>
                        </a:rPr>
                        <a:t>Kewarganegaraan</a:t>
                      </a:r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University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53947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7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Condensed" panose="020B0502040204020203" pitchFamily="34" charset="0"/>
                          <a:ea typeface="+mn-ea"/>
                          <a:cs typeface="Calibri" panose="020F0502020204030204" pitchFamily="34" charset="0"/>
                        </a:rPr>
                        <a:t>2-1</a:t>
                      </a:r>
                      <a:endParaRPr kumimoji="0" lang="en-ID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Condensed" panose="020B0502040204020203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CPEN6214  Computer Networks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75322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8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Condensed" panose="020B0502040204020203" pitchFamily="34" charset="0"/>
                          <a:ea typeface="+mn-ea"/>
                          <a:cs typeface="Calibri" panose="020F0502020204030204" pitchFamily="34" charset="0"/>
                        </a:rPr>
                        <a:t>2-1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COMP6600 Operating System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16496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COMP6601 Data Structures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07512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tx1"/>
                          </a:solidFill>
                          <a:effectLst/>
                          <a:latin typeface="Bahnschrift Light Condense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200" b="0" dirty="0">
                        <a:solidFill>
                          <a:schemeClr val="tx1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COMP6275	Artificial Intelligence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54837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345279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SMA-S1 </a:t>
            </a:r>
            <a:br>
              <a:rPr lang="en-US" dirty="0"/>
            </a:b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#2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788987" y="2143125"/>
            <a:ext cx="2716213" cy="3286125"/>
          </a:xfrm>
          <a:prstGeom prst="rect">
            <a:avLst/>
          </a:prstGeom>
        </p:spPr>
        <p:txBody>
          <a:bodyPr vert="horz" lIns="87904" tIns="43951" rIns="87904" bIns="43951" rtlCol="0" anchor="t">
            <a:normAutofit/>
          </a:bodyPr>
          <a:lstStyle/>
          <a:p>
            <a:pPr marL="329636" marR="0" lvl="0" indent="-329636" algn="r" defTabSz="879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Courier New" pitchFamily="49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SMA-S1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966DB2-8963-4C04-BF5A-D27FCCF54F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3305850"/>
              </p:ext>
            </p:extLst>
          </p:nvPr>
        </p:nvGraphicFramePr>
        <p:xfrm>
          <a:off x="3733800" y="342901"/>
          <a:ext cx="5410200" cy="221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18168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61806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2943117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471175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0833652"/>
                    </a:ext>
                  </a:extLst>
                </a:gridCol>
              </a:tblGrid>
              <a:tr h="22119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extLst>
                  <a:ext uri="{0D108BD9-81ED-4DB2-BD59-A6C34878D82A}">
                    <a16:rowId xmlns:a16="http://schemas.microsoft.com/office/drawing/2014/main" val="3777678002"/>
                  </a:ext>
                </a:extLst>
              </a:tr>
              <a:tr h="29333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3-1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ENTR6081  Entrepreneurship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University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1951676"/>
                  </a:ext>
                </a:extLst>
              </a:tr>
              <a:tr h="29333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3-1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ISYS6508  Database System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6787773"/>
                  </a:ext>
                </a:extLst>
              </a:tr>
              <a:tr h="29333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3-2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MATH6156	Calculus and Linear Algebra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5217807"/>
                  </a:ext>
                </a:extLst>
              </a:tr>
              <a:tr h="29333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3-2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ENGL6163	English Professional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University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7907511"/>
                  </a:ext>
                </a:extLst>
              </a:tr>
              <a:tr h="293333">
                <a:tc>
                  <a:txBody>
                    <a:bodyPr/>
                    <a:lstStyle/>
                    <a:p>
                      <a:pPr marL="0" marR="0" lvl="0" indent="0" algn="ctr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3-2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COMP6307 Human and Computer Interaction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977287"/>
                  </a:ext>
                </a:extLst>
              </a:tr>
              <a:tr h="293333"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038078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333D0F8-984E-46EC-ABFC-CB7A07793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2997"/>
              </p:ext>
            </p:extLst>
          </p:nvPr>
        </p:nvGraphicFramePr>
        <p:xfrm>
          <a:off x="3733800" y="2857500"/>
          <a:ext cx="5410200" cy="240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507605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8171614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6910361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34411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35177023"/>
                    </a:ext>
                  </a:extLst>
                </a:gridCol>
              </a:tblGrid>
              <a:tr h="26214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028825399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4-1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COMP6199 Software Engineering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9645493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4-1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COMP6728 Research Methodology in Informatics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0951593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COMP6618 Object Oriented Programming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0690571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COMP6276	Compilation Techniques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6230815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4-2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LANG6031	Indonesian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University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5318402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90138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857225" y="1285864"/>
            <a:ext cx="2714644" cy="785818"/>
          </a:xfrm>
          <a:prstGeom prst="rect">
            <a:avLst/>
          </a:prstGeom>
        </p:spPr>
        <p:txBody>
          <a:bodyPr vert="horz" lIns="87904" tIns="43951" rIns="87904" bIns="43951" rtlCol="0" anchor="b">
            <a:noAutofit/>
          </a:bodyPr>
          <a:lstStyle>
            <a:lvl1pPr algn="r" defTabSz="879029" rtl="0" eaLnBrk="1" latinLnBrk="0" hangingPunct="1">
              <a:spcBef>
                <a:spcPct val="0"/>
              </a:spcBef>
              <a:buNone/>
              <a:defRPr sz="1800" b="0" kern="1200">
                <a:solidFill>
                  <a:srgbClr val="C00000"/>
                </a:solidFill>
                <a:effectLst/>
                <a:latin typeface="Rockwell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SMA-S1 </a:t>
            </a:r>
            <a:br>
              <a:rPr lang="en-US"/>
            </a:br>
            <a:r>
              <a:rPr lang="en-US"/>
              <a:t>Matakuliah Tahun #3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788987" y="2143125"/>
            <a:ext cx="2716213" cy="3286125"/>
          </a:xfrm>
          <a:prstGeom prst="rect">
            <a:avLst/>
          </a:prstGeom>
        </p:spPr>
        <p:txBody>
          <a:bodyPr vert="horz" lIns="87904" tIns="43951" rIns="87904" bIns="43951" rtlCol="0" anchor="t">
            <a:normAutofit/>
          </a:bodyPr>
          <a:lstStyle/>
          <a:p>
            <a:pPr marL="329636" marR="0" lvl="0" indent="-329636" algn="r" defTabSz="879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Courier New" pitchFamily="49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SMA-S1</a:t>
            </a:r>
          </a:p>
        </p:txBody>
      </p:sp>
      <p:graphicFrame>
        <p:nvGraphicFramePr>
          <p:cNvPr id="7" name="Content Placeholder 9">
            <a:extLst>
              <a:ext uri="{FF2B5EF4-FFF2-40B4-BE49-F238E27FC236}">
                <a16:creationId xmlns:a16="http://schemas.microsoft.com/office/drawing/2014/main" id="{7161D860-9BBC-4A66-8E45-0D8BEB24F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059604"/>
              </p:ext>
            </p:extLst>
          </p:nvPr>
        </p:nvGraphicFramePr>
        <p:xfrm>
          <a:off x="3733800" y="142862"/>
          <a:ext cx="5410200" cy="2667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205876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63284045"/>
                    </a:ext>
                  </a:extLst>
                </a:gridCol>
                <a:gridCol w="3178207">
                  <a:extLst>
                    <a:ext uri="{9D8B030D-6E8A-4147-A177-3AD203B41FA5}">
                      <a16:colId xmlns:a16="http://schemas.microsoft.com/office/drawing/2014/main" val="1810451644"/>
                    </a:ext>
                  </a:extLst>
                </a:gridCol>
                <a:gridCol w="353302">
                  <a:extLst>
                    <a:ext uri="{9D8B030D-6E8A-4147-A177-3AD203B41FA5}">
                      <a16:colId xmlns:a16="http://schemas.microsoft.com/office/drawing/2014/main" val="3459045701"/>
                    </a:ext>
                  </a:extLst>
                </a:gridCol>
                <a:gridCol w="735691">
                  <a:extLst>
                    <a:ext uri="{9D8B030D-6E8A-4147-A177-3AD203B41FA5}">
                      <a16:colId xmlns:a16="http://schemas.microsoft.com/office/drawing/2014/main" val="3389503825"/>
                    </a:ext>
                  </a:extLst>
                </a:gridCol>
              </a:tblGrid>
              <a:tr h="37633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extLst>
                  <a:ext uri="{0D108BD9-81ED-4DB2-BD59-A6C34878D82A}">
                    <a16:rowId xmlns:a16="http://schemas.microsoft.com/office/drawing/2014/main" val="1942009080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5-1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COMP6620 Pattern Software Design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09892978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5-1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COMP6305 Computer Security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122317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5-2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ISYS6332 Data Warehouse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3478022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24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5-2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COMP6621 Web Programming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6386243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25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5-2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ISYS6362 Database Design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24107290"/>
                  </a:ext>
                </a:extLst>
              </a:tr>
              <a:tr h="381934"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302646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2FAF1D-B1CB-49F2-9EED-FD43AC2BE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54918"/>
              </p:ext>
            </p:extLst>
          </p:nvPr>
        </p:nvGraphicFramePr>
        <p:xfrm>
          <a:off x="3746499" y="3130743"/>
          <a:ext cx="5410201" cy="267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727679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354387"/>
                    </a:ext>
                  </a:extLst>
                </a:gridCol>
                <a:gridCol w="3178208">
                  <a:extLst>
                    <a:ext uri="{9D8B030D-6E8A-4147-A177-3AD203B41FA5}">
                      <a16:colId xmlns:a16="http://schemas.microsoft.com/office/drawing/2014/main" val="4281066684"/>
                    </a:ext>
                  </a:extLst>
                </a:gridCol>
                <a:gridCol w="353302">
                  <a:extLst>
                    <a:ext uri="{9D8B030D-6E8A-4147-A177-3AD203B41FA5}">
                      <a16:colId xmlns:a16="http://schemas.microsoft.com/office/drawing/2014/main" val="383835323"/>
                    </a:ext>
                  </a:extLst>
                </a:gridCol>
                <a:gridCol w="735691">
                  <a:extLst>
                    <a:ext uri="{9D8B030D-6E8A-4147-A177-3AD203B41FA5}">
                      <a16:colId xmlns:a16="http://schemas.microsoft.com/office/drawing/2014/main" val="3282199246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82068725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27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6-1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COMP6720 Data Science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39589318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marL="0" marR="0" lvl="0" indent="0" algn="ctr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27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6-1</a:t>
                      </a:r>
                      <a:endParaRPr kumimoji="0" lang="en-ID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COMP6284	Code Reengineering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6995634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marL="0" marR="0" lvl="0" indent="0" algn="ctr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0" dirty="0">
                          <a:solidFill>
                            <a:schemeClr val="tx1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28</a:t>
                      </a:r>
                      <a:endParaRPr lang="en-ID" sz="1200" b="0" dirty="0">
                        <a:solidFill>
                          <a:schemeClr val="tx1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Condensed" panose="020B0502040204020203" pitchFamily="34" charset="0"/>
                          <a:ea typeface="+mn-ea"/>
                          <a:cs typeface="+mn-cs"/>
                        </a:rPr>
                        <a:t>6-1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CHAR6021 Character Building: Agama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University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10198182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tx1"/>
                          </a:solidFill>
                          <a:effectLst/>
                          <a:latin typeface="Bahnschrift Light Condense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D" sz="1200" b="0" dirty="0">
                        <a:solidFill>
                          <a:schemeClr val="tx1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6-2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COMP6617 Cloud Computing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98517595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tx1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30</a:t>
                      </a:r>
                      <a:endParaRPr lang="en-ID" sz="1200" b="0" dirty="0">
                        <a:solidFill>
                          <a:schemeClr val="tx1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6-2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COMP6721 Mobile Programming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6107796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010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9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SMA-S1 </a:t>
            </a:r>
            <a:br>
              <a:rPr lang="en-US" dirty="0"/>
            </a:b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Matakuliah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Tahun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#4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788987" y="2143125"/>
            <a:ext cx="2716213" cy="3286125"/>
          </a:xfrm>
        </p:spPr>
        <p:txBody>
          <a:bodyPr anchor="t">
            <a:normAutofit/>
          </a:bodyPr>
          <a:lstStyle/>
          <a:p>
            <a:pPr algn="r">
              <a:buNone/>
            </a:pPr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SMA-S1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AD6A4AB-AD01-40E3-8DF8-F1C3A839918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610680"/>
              </p:ext>
            </p:extLst>
          </p:nvPr>
        </p:nvGraphicFramePr>
        <p:xfrm>
          <a:off x="3733800" y="495300"/>
          <a:ext cx="54102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528067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7701679"/>
                    </a:ext>
                  </a:extLst>
                </a:gridCol>
                <a:gridCol w="3178207">
                  <a:extLst>
                    <a:ext uri="{9D8B030D-6E8A-4147-A177-3AD203B41FA5}">
                      <a16:colId xmlns:a16="http://schemas.microsoft.com/office/drawing/2014/main" val="2086084129"/>
                    </a:ext>
                  </a:extLst>
                </a:gridCol>
                <a:gridCol w="353302">
                  <a:extLst>
                    <a:ext uri="{9D8B030D-6E8A-4147-A177-3AD203B41FA5}">
                      <a16:colId xmlns:a16="http://schemas.microsoft.com/office/drawing/2014/main" val="1034807868"/>
                    </a:ext>
                  </a:extLst>
                </a:gridCol>
                <a:gridCol w="735691">
                  <a:extLst>
                    <a:ext uri="{9D8B030D-6E8A-4147-A177-3AD203B41FA5}">
                      <a16:colId xmlns:a16="http://schemas.microsoft.com/office/drawing/2014/main" val="234484136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extLst>
                  <a:ext uri="{0D108BD9-81ED-4DB2-BD59-A6C34878D82A}">
                    <a16:rowId xmlns:a16="http://schemas.microsoft.com/office/drawing/2014/main" val="160448008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31</a:t>
                      </a: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7-1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Enrichment Program (Minor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-1 / Elective -1)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49394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effectLst/>
                          <a:latin typeface="Bahnschrift Light Condensed" panose="020B0502040204020203" pitchFamily="34" charset="0"/>
                        </a:rPr>
                        <a:t>32</a:t>
                      </a:r>
                      <a:endParaRPr lang="en-ID" sz="14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7-1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Enrichment Program (Minor -2 / Elective -2)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520406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effectLst/>
                          <a:latin typeface="Bahnschrift Light Condensed" panose="020B0502040204020203" pitchFamily="34" charset="0"/>
                        </a:rPr>
                        <a:t>33</a:t>
                      </a:r>
                      <a:endParaRPr lang="en-ID" sz="14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7-2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Enrichment Program (Minor -3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Elective -3)</a:t>
                      </a:r>
                      <a:endParaRPr lang="en-US" sz="12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47334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effectLst/>
                          <a:latin typeface="Bahnschrift Light Condensed" panose="020B0502040204020203" pitchFamily="34" charset="0"/>
                        </a:rPr>
                        <a:t>34</a:t>
                      </a:r>
                      <a:endParaRPr lang="en-ID" sz="14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7-2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Enrichment Program (Minor -4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Elective -4)</a:t>
                      </a:r>
                      <a:endParaRPr lang="en-US" sz="12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104719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400" b="0" dirty="0">
                          <a:effectLst/>
                          <a:latin typeface="Bahnschrift Light Condensed" panose="020B0502040204020203" pitchFamily="34" charset="0"/>
                        </a:rPr>
                        <a:t>35</a:t>
                      </a:r>
                      <a:endParaRPr lang="en-ID" sz="14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7-2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Enrichment Program (Minor -5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Elective -5)</a:t>
                      </a:r>
                      <a:endParaRPr lang="en-US" sz="12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1026979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ID" sz="14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151805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7423F6-0DE2-4FE1-9EAA-3709DFC40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98726"/>
              </p:ext>
            </p:extLst>
          </p:nvPr>
        </p:nvGraphicFramePr>
        <p:xfrm>
          <a:off x="3733800" y="3625464"/>
          <a:ext cx="5334001" cy="143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408885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46697267"/>
                    </a:ext>
                  </a:extLst>
                </a:gridCol>
                <a:gridCol w="3117346">
                  <a:extLst>
                    <a:ext uri="{9D8B030D-6E8A-4147-A177-3AD203B41FA5}">
                      <a16:colId xmlns:a16="http://schemas.microsoft.com/office/drawing/2014/main" val="2801786563"/>
                    </a:ext>
                  </a:extLst>
                </a:gridCol>
                <a:gridCol w="348326">
                  <a:extLst>
                    <a:ext uri="{9D8B030D-6E8A-4147-A177-3AD203B41FA5}">
                      <a16:colId xmlns:a16="http://schemas.microsoft.com/office/drawing/2014/main" val="1572531570"/>
                    </a:ext>
                  </a:extLst>
                </a:gridCol>
                <a:gridCol w="725329">
                  <a:extLst>
                    <a:ext uri="{9D8B030D-6E8A-4147-A177-3AD203B41FA5}">
                      <a16:colId xmlns:a16="http://schemas.microsoft.com/office/drawing/2014/main" val="568375743"/>
                    </a:ext>
                  </a:extLst>
                </a:gridCol>
              </a:tblGrid>
              <a:tr h="316616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988041998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36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8-1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COMP6328 Thesis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Final Project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344529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8-2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COMP6288 Thesis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Final Project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2134760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765738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E8A4F0-5C8C-6E41-ABE8-5B6BD37C01C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1" y="1257300"/>
            <a:ext cx="3886200" cy="4013200"/>
          </a:xfrm>
        </p:spPr>
        <p:txBody>
          <a:bodyPr>
            <a:normAutofit/>
          </a:bodyPr>
          <a:lstStyle/>
          <a:p>
            <a:r>
              <a:rPr lang="en-US" sz="2800" dirty="0" err="1"/>
              <a:t>Selamat</a:t>
            </a:r>
            <a:r>
              <a:rPr lang="en-US" sz="2800" dirty="0"/>
              <a:t> !!!</a:t>
            </a:r>
          </a:p>
          <a:p>
            <a:r>
              <a:rPr lang="en-US" sz="2800" dirty="0" err="1"/>
              <a:t>Komunitas</a:t>
            </a:r>
            <a:r>
              <a:rPr lang="en-US" sz="2800" dirty="0"/>
              <a:t> </a:t>
            </a:r>
            <a:r>
              <a:rPr lang="en-US" sz="2800" dirty="0" err="1"/>
              <a:t>Binusian</a:t>
            </a:r>
            <a:endParaRPr lang="en-US" sz="2800" dirty="0"/>
          </a:p>
          <a:p>
            <a:r>
              <a:rPr lang="en-US" sz="2800" dirty="0"/>
              <a:t>Alumni &gt; 100 </a:t>
            </a:r>
            <a:r>
              <a:rPr lang="en-US" sz="2800" dirty="0" err="1"/>
              <a:t>ribu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C18376F-6D5C-064B-8B4F-3DD66A942BD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 l="17794" t="28250" r="7799"/>
          <a:stretch>
            <a:fillRect/>
          </a:stretch>
        </p:blipFill>
        <p:spPr bwMode="auto">
          <a:xfrm>
            <a:off x="5029200" y="947047"/>
            <a:ext cx="3962400" cy="3820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61554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EE23216-86B3-41CD-A665-0A1D41FD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5" y="1285864"/>
            <a:ext cx="2714644" cy="785818"/>
          </a:xfrm>
        </p:spPr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Matakuliah</a:t>
            </a:r>
            <a:r>
              <a:rPr lang="en-US" dirty="0"/>
              <a:t> Minor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87E7565-24B8-4BA7-A243-923A45C8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336" y="2143120"/>
            <a:ext cx="2716586" cy="3063880"/>
          </a:xfrm>
        </p:spPr>
        <p:txBody>
          <a:bodyPr>
            <a:normAutofit/>
          </a:bodyPr>
          <a:lstStyle/>
          <a:p>
            <a:r>
              <a:rPr lang="en-US" sz="2400" dirty="0"/>
              <a:t>Enrichment Program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354ED21-3C49-F24D-A446-A7B73980CC6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8777160"/>
              </p:ext>
            </p:extLst>
          </p:nvPr>
        </p:nvGraphicFramePr>
        <p:xfrm>
          <a:off x="3734719" y="1492729"/>
          <a:ext cx="5195001" cy="24818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414372">
                  <a:extLst>
                    <a:ext uri="{9D8B030D-6E8A-4147-A177-3AD203B41FA5}">
                      <a16:colId xmlns:a16="http://schemas.microsoft.com/office/drawing/2014/main" val="2984209984"/>
                    </a:ext>
                  </a:extLst>
                </a:gridCol>
                <a:gridCol w="2981744">
                  <a:extLst>
                    <a:ext uri="{9D8B030D-6E8A-4147-A177-3AD203B41FA5}">
                      <a16:colId xmlns:a16="http://schemas.microsoft.com/office/drawing/2014/main" val="274541815"/>
                    </a:ext>
                  </a:extLst>
                </a:gridCol>
                <a:gridCol w="798885">
                  <a:extLst>
                    <a:ext uri="{9D8B030D-6E8A-4147-A177-3AD203B41FA5}">
                      <a16:colId xmlns:a16="http://schemas.microsoft.com/office/drawing/2014/main" val="3321863182"/>
                    </a:ext>
                  </a:extLst>
                </a:gridCol>
              </a:tblGrid>
              <a:tr h="58428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Course Code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Course Name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SCU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extLst>
                  <a:ext uri="{0D108BD9-81ED-4DB2-BD59-A6C34878D82A}">
                    <a16:rowId xmlns:a16="http://schemas.microsoft.com/office/drawing/2014/main" val="1861930781"/>
                  </a:ext>
                </a:extLst>
              </a:tr>
              <a:tr h="584288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0" u="none" strike="noStrike" dirty="0">
                          <a:effectLst/>
                        </a:rPr>
                        <a:t>ACCT6384</a:t>
                      </a:r>
                      <a:endParaRPr lang="en-ID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Accounting for Small Medium Enterprise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extLst>
                  <a:ext uri="{0D108BD9-81ED-4DB2-BD59-A6C34878D82A}">
                    <a16:rowId xmlns:a16="http://schemas.microsoft.com/office/drawing/2014/main" val="11373335"/>
                  </a:ext>
                </a:extLst>
              </a:tr>
              <a:tr h="32832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0" u="none" strike="noStrike" dirty="0">
                          <a:effectLst/>
                        </a:rPr>
                        <a:t>MKTG6296</a:t>
                      </a:r>
                      <a:endParaRPr lang="en-ID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Digital Marketing for Manager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extLst>
                  <a:ext uri="{0D108BD9-81ED-4DB2-BD59-A6C34878D82A}">
                    <a16:rowId xmlns:a16="http://schemas.microsoft.com/office/drawing/2014/main" val="3768259299"/>
                  </a:ext>
                </a:extLst>
              </a:tr>
              <a:tr h="32832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0" u="none" strike="noStrike" dirty="0">
                          <a:effectLst/>
                        </a:rPr>
                        <a:t>ISYS6619</a:t>
                      </a:r>
                      <a:endParaRPr lang="en-ID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UX for Digital Business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extLst>
                  <a:ext uri="{0D108BD9-81ED-4DB2-BD59-A6C34878D82A}">
                    <a16:rowId xmlns:a16="http://schemas.microsoft.com/office/drawing/2014/main" val="130947512"/>
                  </a:ext>
                </a:extLst>
              </a:tr>
              <a:tr h="32832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0" u="none" strike="noStrike" dirty="0">
                          <a:effectLst/>
                        </a:rPr>
                        <a:t>COMP6725</a:t>
                      </a:r>
                      <a:endParaRPr lang="en-ID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Big Data Technologies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4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extLst>
                  <a:ext uri="{0D108BD9-81ED-4DB2-BD59-A6C34878D82A}">
                    <a16:rowId xmlns:a16="http://schemas.microsoft.com/office/drawing/2014/main" val="802229552"/>
                  </a:ext>
                </a:extLst>
              </a:tr>
              <a:tr h="328326"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0" u="none" strike="noStrike" dirty="0">
                          <a:effectLst/>
                        </a:rPr>
                        <a:t>ISYE6196</a:t>
                      </a:r>
                      <a:endParaRPr lang="en-ID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>
                          <a:effectLst/>
                        </a:rPr>
                        <a:t>Industrial Feasibility Analysis</a:t>
                      </a:r>
                      <a:endParaRPr lang="en-ID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u="none" strike="noStrike" dirty="0">
                          <a:effectLst/>
                        </a:rPr>
                        <a:t>4</a:t>
                      </a:r>
                      <a:endParaRPr lang="en-ID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648" marR="107648" marT="14951" marB="0" anchor="ctr"/>
                </a:tc>
                <a:extLst>
                  <a:ext uri="{0D108BD9-81ED-4DB2-BD59-A6C34878D82A}">
                    <a16:rowId xmlns:a16="http://schemas.microsoft.com/office/drawing/2014/main" val="349850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863F06-3332-489F-A7CF-473AA6358CA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89AC9A-6244-4E82-9880-4FCF2F6E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err="1"/>
              <a:t>Distribusi</a:t>
            </a:r>
            <a:br>
              <a:rPr lang="en-US" dirty="0"/>
            </a:br>
            <a:r>
              <a:rPr lang="en-US" dirty="0"/>
              <a:t>MATAKULIAH: D3-S1</a:t>
            </a:r>
          </a:p>
        </p:txBody>
      </p:sp>
    </p:spTree>
    <p:extLst>
      <p:ext uri="{BB962C8B-B14F-4D97-AF65-F5344CB8AC3E}">
        <p14:creationId xmlns:p14="http://schemas.microsoft.com/office/powerpoint/2010/main" val="271301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D3-S1</a:t>
            </a:r>
            <a:br>
              <a:rPr lang="en-US"/>
            </a:br>
            <a:r>
              <a:rPr lang="en-US"/>
              <a:t>Matakuliah Tahun #1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788987" y="2143125"/>
            <a:ext cx="2716213" cy="3286125"/>
          </a:xfrm>
          <a:prstGeom prst="rect">
            <a:avLst/>
          </a:prstGeom>
        </p:spPr>
        <p:txBody>
          <a:bodyPr vert="horz" lIns="87904" tIns="43951" rIns="87904" bIns="43951" rtlCol="0" anchor="t">
            <a:normAutofit/>
          </a:bodyPr>
          <a:lstStyle/>
          <a:p>
            <a:pPr marL="329636" marR="0" lvl="0" indent="-329636" algn="r" defTabSz="879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Courier New" pitchFamily="49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D3-S1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5FE4-5E9B-0843-9CFD-DCA9CBDA87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17">
            <a:extLst>
              <a:ext uri="{FF2B5EF4-FFF2-40B4-BE49-F238E27FC236}">
                <a16:creationId xmlns:a16="http://schemas.microsoft.com/office/drawing/2014/main" id="{A438C0A9-FBBE-3745-BFB5-AD1E52A10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70340"/>
              </p:ext>
            </p:extLst>
          </p:nvPr>
        </p:nvGraphicFramePr>
        <p:xfrm>
          <a:off x="3733800" y="190500"/>
          <a:ext cx="5410200" cy="253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55">
                  <a:extLst>
                    <a:ext uri="{9D8B030D-6E8A-4147-A177-3AD203B41FA5}">
                      <a16:colId xmlns:a16="http://schemas.microsoft.com/office/drawing/2014/main" val="2084444348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2394148208"/>
                    </a:ext>
                  </a:extLst>
                </a:gridCol>
                <a:gridCol w="2904836">
                  <a:extLst>
                    <a:ext uri="{9D8B030D-6E8A-4147-A177-3AD203B41FA5}">
                      <a16:colId xmlns:a16="http://schemas.microsoft.com/office/drawing/2014/main" val="764511390"/>
                    </a:ext>
                  </a:extLst>
                </a:gridCol>
                <a:gridCol w="489527">
                  <a:extLst>
                    <a:ext uri="{9D8B030D-6E8A-4147-A177-3AD203B41FA5}">
                      <a16:colId xmlns:a16="http://schemas.microsoft.com/office/drawing/2014/main" val="25553711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36381934"/>
                    </a:ext>
                  </a:extLst>
                </a:gridCol>
              </a:tblGrid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MATA KULIAH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extLst>
                  <a:ext uri="{0D108BD9-81ED-4DB2-BD59-A6C34878D82A}">
                    <a16:rowId xmlns:a16="http://schemas.microsoft.com/office/drawing/2014/main" val="3692702433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COMP6599 Algorithm and Programming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875854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MATH6077 Discrete Mathematics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5825534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COMP6124 Program Design Methods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473327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COMP6127 Algorithm Design and Analysis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4988070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1-2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CHAR6019 Character Building: Pancasila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University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42878076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marL="0" marR="0" lvl="0" indent="0" algn="ctr" defTabSz="879029" rtl="0" eaLnBrk="1" fontAlgn="auto" latinLnBrk="0" hangingPunct="1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6090849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2B4F30-A371-8843-841C-4445C275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87069"/>
              </p:ext>
            </p:extLst>
          </p:nvPr>
        </p:nvGraphicFramePr>
        <p:xfrm>
          <a:off x="3733799" y="3009900"/>
          <a:ext cx="5410201" cy="242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056">
                  <a:extLst>
                    <a:ext uri="{9D8B030D-6E8A-4147-A177-3AD203B41FA5}">
                      <a16:colId xmlns:a16="http://schemas.microsoft.com/office/drawing/2014/main" val="1101068107"/>
                    </a:ext>
                  </a:extLst>
                </a:gridCol>
                <a:gridCol w="706582">
                  <a:extLst>
                    <a:ext uri="{9D8B030D-6E8A-4147-A177-3AD203B41FA5}">
                      <a16:colId xmlns:a16="http://schemas.microsoft.com/office/drawing/2014/main" val="4266345393"/>
                    </a:ext>
                  </a:extLst>
                </a:gridCol>
                <a:gridCol w="2904837">
                  <a:extLst>
                    <a:ext uri="{9D8B030D-6E8A-4147-A177-3AD203B41FA5}">
                      <a16:colId xmlns:a16="http://schemas.microsoft.com/office/drawing/2014/main" val="3172402624"/>
                    </a:ext>
                  </a:extLst>
                </a:gridCol>
                <a:gridCol w="489526">
                  <a:extLst>
                    <a:ext uri="{9D8B030D-6E8A-4147-A177-3AD203B41FA5}">
                      <a16:colId xmlns:a16="http://schemas.microsoft.com/office/drawing/2014/main" val="275462766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7840535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721937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CHAR6020 Character Building: </a:t>
                      </a:r>
                      <a:r>
                        <a:rPr lang="en-ID" sz="1200" b="0" i="0" u="none" strike="noStrike" dirty="0" err="1">
                          <a:effectLst/>
                          <a:latin typeface="Bahnschrift Light Condensed" panose="020B0502040204020203" pitchFamily="34" charset="0"/>
                        </a:rPr>
                        <a:t>Kewarganegaraan</a:t>
                      </a:r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University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553947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7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Condensed" panose="020B0502040204020203" pitchFamily="34" charset="0"/>
                          <a:ea typeface="+mn-ea"/>
                          <a:cs typeface="Calibri" panose="020F0502020204030204" pitchFamily="34" charset="0"/>
                        </a:rPr>
                        <a:t>2-1</a:t>
                      </a:r>
                      <a:endParaRPr kumimoji="0" lang="en-ID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ahnschrift Light Condensed" panose="020B0502040204020203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CPEN6214  Computer Networks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275322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8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D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ahnschrift Light Condensed" panose="020B0502040204020203" pitchFamily="34" charset="0"/>
                          <a:ea typeface="+mn-ea"/>
                          <a:cs typeface="Calibri" panose="020F0502020204030204" pitchFamily="34" charset="0"/>
                        </a:rPr>
                        <a:t>2-1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COMP6600 Operating System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16496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COMP6601 Data Structures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07512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solidFill>
                            <a:schemeClr val="tx1"/>
                          </a:solidFill>
                          <a:effectLst/>
                          <a:latin typeface="Bahnschrift Light Condensed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200" b="0" dirty="0">
                        <a:solidFill>
                          <a:schemeClr val="tx1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COMP6275	Artificial Intelligence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54837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345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D3-S1 </a:t>
            </a:r>
            <a:br>
              <a:rPr lang="en-US"/>
            </a:br>
            <a:r>
              <a:rPr lang="en-US"/>
              <a:t>Matakuliah Tahun #2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788987" y="2143125"/>
            <a:ext cx="2716213" cy="3286125"/>
          </a:xfrm>
          <a:prstGeom prst="rect">
            <a:avLst/>
          </a:prstGeom>
        </p:spPr>
        <p:txBody>
          <a:bodyPr vert="horz" lIns="87904" tIns="43951" rIns="87904" bIns="43951" rtlCol="0" anchor="t">
            <a:normAutofit/>
          </a:bodyPr>
          <a:lstStyle/>
          <a:p>
            <a:pPr marL="329636" marR="0" lvl="0" indent="-329636" algn="r" defTabSz="879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Courier New" pitchFamily="49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D3-S1</a:t>
            </a:r>
          </a:p>
          <a:p>
            <a:pPr marL="329636" marR="0" lvl="0" indent="-329636" algn="r" defTabSz="879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Tx/>
              <a:buFont typeface="Courier New" pitchFamily="49" charset="0"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966DB2-8963-4C04-BF5A-D27FCCF54F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6566968"/>
              </p:ext>
            </p:extLst>
          </p:nvPr>
        </p:nvGraphicFramePr>
        <p:xfrm>
          <a:off x="3733800" y="190500"/>
          <a:ext cx="5410200" cy="294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18168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661806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2943117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471175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0833652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extLst>
                  <a:ext uri="{0D108BD9-81ED-4DB2-BD59-A6C34878D82A}">
                    <a16:rowId xmlns:a16="http://schemas.microsoft.com/office/drawing/2014/main" val="377767800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D" sz="1200" b="0" dirty="0"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3-1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ENTR6081  Entrepreneurship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  <a:r>
                        <a:rPr lang="en-ID" sz="1800" b="0" i="0" u="none" strike="noStrike" dirty="0">
                          <a:effectLst/>
                          <a:latin typeface="Bahnschrift Light Condensed" panose="020B0502040204020203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195167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  <a:r>
                        <a:rPr lang="en-ID" sz="1200" b="0" dirty="0">
                          <a:effectLst/>
                          <a:latin typeface="Bahnschrift Light Condensed" panose="020B0502040204020203" pitchFamily="34" charset="0"/>
                        </a:rPr>
                        <a:t>2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3-1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Enrichment Program (Minor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-1 / Elective -1)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678777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  <a:r>
                        <a:rPr lang="en-ID" sz="1200" b="0" dirty="0">
                          <a:effectLst/>
                          <a:latin typeface="Bahnschrift Light Condensed" panose="020B0502040204020203" pitchFamily="34" charset="0"/>
                        </a:rPr>
                        <a:t>3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3-1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Enrichment Program (Minor -2 / Elective -2)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657277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  <a:r>
                        <a:rPr lang="en-ID" sz="1200" b="0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3-2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Enrichment Program (Minor -3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Elective -3)</a:t>
                      </a:r>
                      <a:endParaRPr lang="en-US" sz="12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521780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 dirty="0"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  <a:r>
                        <a:rPr lang="en-ID" sz="1200" b="0" dirty="0">
                          <a:effectLst/>
                          <a:latin typeface="Bahnschrift Light Condensed" panose="020B0502040204020203" pitchFamily="34" charset="0"/>
                        </a:rPr>
                        <a:t>5</a:t>
                      </a:r>
                      <a:endParaRPr lang="en-ID" sz="1200" b="0" dirty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3-2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Enrichment Program (Minor -4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Elective -4)</a:t>
                      </a:r>
                      <a:endParaRPr lang="en-US" sz="12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3790751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200" b="0" dirty="0">
                          <a:solidFill>
                            <a:schemeClr val="tx1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1</a:t>
                      </a:r>
                      <a:r>
                        <a:rPr lang="en-ID" sz="1200" b="0" dirty="0">
                          <a:solidFill>
                            <a:schemeClr val="tx1"/>
                          </a:solidFill>
                          <a:effectLst/>
                          <a:latin typeface="Bahnschrift Light Condensed" panose="020B0502040204020203" pitchFamily="34" charset="0"/>
                        </a:rPr>
                        <a:t>6</a:t>
                      </a:r>
                      <a:endParaRPr lang="en-ID" sz="1200" b="0" dirty="0">
                        <a:solidFill>
                          <a:schemeClr val="tx1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3-2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Enrichment Program (Minor -5 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Elective -5)</a:t>
                      </a:r>
                      <a:endParaRPr lang="en-US" sz="12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/>
                          <a:ea typeface="+mn-ea"/>
                          <a:cs typeface="+mn-cs"/>
                        </a:rPr>
                        <a:t>Enrichment Program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97728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879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1200" b="0" dirty="0">
                        <a:solidFill>
                          <a:schemeClr val="tx1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973" marR="9973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74589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D111C9-C54B-EC4B-B8F2-84F16CB5B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96394"/>
              </p:ext>
            </p:extLst>
          </p:nvPr>
        </p:nvGraphicFramePr>
        <p:xfrm>
          <a:off x="3733800" y="3162496"/>
          <a:ext cx="5410200" cy="238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507605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8171614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6910361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334411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35177023"/>
                    </a:ext>
                  </a:extLst>
                </a:gridCol>
              </a:tblGrid>
              <a:tr h="262142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NO.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PERIOD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MATA KULIAH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SKS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id-ID" sz="1200" b="0">
                          <a:effectLst/>
                          <a:latin typeface="Bahnschrift Light Condensed" panose="020B0502040204020203" pitchFamily="34" charset="0"/>
                        </a:rPr>
                        <a:t>STATUS</a:t>
                      </a:r>
                      <a:endParaRPr lang="en-ID" sz="1200" b="0">
                        <a:solidFill>
                          <a:srgbClr val="C00000"/>
                        </a:solidFill>
                        <a:effectLst/>
                        <a:latin typeface="Bahnschrift Light Condensed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028825399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4-1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COMP6199   Software Engineering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Core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9645493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COMP6728   Research Methodology in Informatics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Program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0951593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4-1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COMP6328   Thesis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Final Project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0690571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4-2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LANG6031.  Indonesian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University Courses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6230815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>
                          <a:effectLst/>
                          <a:latin typeface="Bahnschrift Light Condensed" panose="020B0502040204020203" pitchFamily="34" charset="0"/>
                        </a:rPr>
                        <a:t>4-2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COMP6328   Thesis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200" b="0" i="0" u="none" strike="noStrike" dirty="0">
                          <a:effectLst/>
                          <a:latin typeface="Bahnschrift Light Condensed" panose="020B0502040204020203" pitchFamily="34" charset="0"/>
                        </a:rPr>
                        <a:t>Final Project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25318402"/>
                  </a:ext>
                </a:extLst>
              </a:tr>
              <a:tr h="343811"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D" sz="1200" b="0" i="0" u="none" strike="noStrike" dirty="0">
                        <a:effectLst/>
                        <a:latin typeface="Bahnschrift Light Condensed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901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Binus ?</a:t>
            </a:r>
          </a:p>
        </p:txBody>
      </p:sp>
    </p:spTree>
    <p:extLst>
      <p:ext uri="{BB962C8B-B14F-4D97-AF65-F5344CB8AC3E}">
        <p14:creationId xmlns:p14="http://schemas.microsoft.com/office/powerpoint/2010/main" val="983325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21D7B7-4A4E-45B7-B86D-060F95161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190500"/>
            <a:ext cx="6553200" cy="1549400"/>
          </a:xfrm>
        </p:spPr>
        <p:txBody>
          <a:bodyPr/>
          <a:lstStyle/>
          <a:p>
            <a:r>
              <a:rPr lang="en-ID" sz="2400" b="1" dirty="0"/>
              <a:t>6 </a:t>
            </a:r>
            <a:r>
              <a:rPr lang="en-ID" sz="2400" b="1" dirty="0" err="1"/>
              <a:t>universitas</a:t>
            </a:r>
            <a:r>
              <a:rPr lang="en-ID" sz="2400" b="1" dirty="0"/>
              <a:t> </a:t>
            </a:r>
            <a:r>
              <a:rPr lang="en-ID" sz="2400" b="1" dirty="0" err="1"/>
              <a:t>terbaik</a:t>
            </a:r>
            <a:r>
              <a:rPr lang="en-ID" sz="2400" b="1" dirty="0"/>
              <a:t> di Indonesia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b="1" dirty="0" err="1"/>
              <a:t>lulusan</a:t>
            </a:r>
            <a:r>
              <a:rPr lang="en-ID" sz="2400" b="1" dirty="0"/>
              <a:t> </a:t>
            </a:r>
            <a:r>
              <a:rPr lang="en-ID" sz="2400" b="1" dirty="0" err="1"/>
              <a:t>berkompetensi</a:t>
            </a:r>
            <a:r>
              <a:rPr lang="en-ID" sz="2400" b="1" dirty="0"/>
              <a:t> </a:t>
            </a:r>
            <a:r>
              <a:rPr lang="en-ID" sz="2400" dirty="0"/>
              <a:t>dan </a:t>
            </a:r>
            <a:r>
              <a:rPr lang="en-ID" sz="2400" b="1" dirty="0" err="1"/>
              <a:t>prospek</a:t>
            </a:r>
            <a:r>
              <a:rPr lang="en-ID" sz="2400" b="1" dirty="0"/>
              <a:t> </a:t>
            </a:r>
            <a:r>
              <a:rPr lang="en-ID" sz="2400" b="1" dirty="0" err="1"/>
              <a:t>kelulusan</a:t>
            </a:r>
            <a:r>
              <a:rPr lang="en-ID" sz="2400" b="1" dirty="0"/>
              <a:t> </a:t>
            </a:r>
            <a:r>
              <a:rPr lang="en-ID" sz="2400" b="1" dirty="0" err="1"/>
              <a:t>kerja</a:t>
            </a:r>
            <a:r>
              <a:rPr lang="en-ID" sz="2400" b="1" dirty="0"/>
              <a:t> </a:t>
            </a:r>
            <a:r>
              <a:rPr lang="en-ID" sz="2400" b="1" dirty="0" err="1"/>
              <a:t>tinggi</a:t>
            </a:r>
            <a:r>
              <a:rPr lang="en-ID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QS World University Rankings: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EA5FC8-BC22-4DEC-AB5C-155B7B1C1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019300"/>
            <a:ext cx="7848600" cy="3048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D" dirty="0" err="1"/>
              <a:t>Institut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Bandung (ITB): </a:t>
            </a:r>
            <a:r>
              <a:rPr lang="en-ID" dirty="0" err="1"/>
              <a:t>peringkat</a:t>
            </a:r>
            <a:r>
              <a:rPr lang="en-ID" dirty="0"/>
              <a:t> 301-500 dunia </a:t>
            </a:r>
          </a:p>
          <a:p>
            <a:pPr marL="457200" indent="-457200">
              <a:buFont typeface="+mj-lt"/>
              <a:buAutoNum type="arabicParenR"/>
            </a:pPr>
            <a:r>
              <a:rPr lang="en-ID" b="1" dirty="0"/>
              <a:t>Bina Nusantara University (Binus)</a:t>
            </a:r>
            <a:r>
              <a:rPr lang="en-ID" dirty="0"/>
              <a:t>: </a:t>
            </a:r>
            <a:r>
              <a:rPr lang="en-ID" dirty="0" err="1"/>
              <a:t>peringkat</a:t>
            </a:r>
            <a:r>
              <a:rPr lang="en-ID" dirty="0"/>
              <a:t> 301-500 dunia </a:t>
            </a:r>
          </a:p>
          <a:p>
            <a:pPr marL="457200" indent="-457200">
              <a:buFont typeface="+mj-lt"/>
              <a:buAutoNum type="arabicParenR"/>
            </a:pPr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Diponegoro</a:t>
            </a:r>
            <a:r>
              <a:rPr lang="en-ID" dirty="0"/>
              <a:t>: </a:t>
            </a:r>
            <a:r>
              <a:rPr lang="en-ID" dirty="0" err="1"/>
              <a:t>peringkat</a:t>
            </a:r>
            <a:r>
              <a:rPr lang="en-ID" dirty="0"/>
              <a:t> 301-500 dunia </a:t>
            </a:r>
          </a:p>
          <a:p>
            <a:pPr marL="457200" indent="-457200">
              <a:buFont typeface="+mj-lt"/>
              <a:buAutoNum type="arabicParenR"/>
            </a:pPr>
            <a:r>
              <a:rPr lang="en-ID" dirty="0" err="1"/>
              <a:t>Institut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Sepuluh</a:t>
            </a:r>
            <a:r>
              <a:rPr lang="en-ID" dirty="0"/>
              <a:t> </a:t>
            </a:r>
            <a:r>
              <a:rPr lang="en-ID" dirty="0" err="1"/>
              <a:t>Nopember</a:t>
            </a:r>
            <a:r>
              <a:rPr lang="en-ID" dirty="0"/>
              <a:t> (ITS): </a:t>
            </a:r>
            <a:r>
              <a:rPr lang="en-ID" dirty="0" err="1"/>
              <a:t>peringkat</a:t>
            </a:r>
            <a:r>
              <a:rPr lang="en-ID" dirty="0"/>
              <a:t> 301-500 dunia </a:t>
            </a:r>
          </a:p>
          <a:p>
            <a:pPr marL="457200" indent="-457200">
              <a:buFont typeface="+mj-lt"/>
              <a:buAutoNum type="arabicParenR"/>
            </a:pPr>
            <a:r>
              <a:rPr lang="en-ID" dirty="0" err="1"/>
              <a:t>Universitas</a:t>
            </a:r>
            <a:r>
              <a:rPr lang="en-ID" dirty="0"/>
              <a:t> Gadjah </a:t>
            </a:r>
            <a:r>
              <a:rPr lang="en-ID" dirty="0" err="1"/>
              <a:t>Mada</a:t>
            </a:r>
            <a:r>
              <a:rPr lang="en-ID" dirty="0"/>
              <a:t>: </a:t>
            </a:r>
            <a:r>
              <a:rPr lang="en-ID" dirty="0" err="1"/>
              <a:t>peringkat</a:t>
            </a:r>
            <a:r>
              <a:rPr lang="en-ID" dirty="0"/>
              <a:t> 301-500 dunia </a:t>
            </a:r>
          </a:p>
          <a:p>
            <a:pPr marL="457200" indent="-457200">
              <a:buFont typeface="+mj-lt"/>
              <a:buAutoNum type="arabicParenR"/>
            </a:pPr>
            <a:r>
              <a:rPr lang="en-ID" dirty="0" err="1"/>
              <a:t>Universitas</a:t>
            </a:r>
            <a:r>
              <a:rPr lang="en-ID" dirty="0"/>
              <a:t> Indonesia: </a:t>
            </a:r>
            <a:r>
              <a:rPr lang="en-ID" dirty="0" err="1"/>
              <a:t>peringkat</a:t>
            </a:r>
            <a:r>
              <a:rPr lang="en-ID" dirty="0"/>
              <a:t> 301-500 dunia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D9A4B-E456-403A-BE13-FDA3F506DC0E}"/>
              </a:ext>
            </a:extLst>
          </p:cNvPr>
          <p:cNvSpPr txBox="1"/>
          <p:nvPr/>
        </p:nvSpPr>
        <p:spPr>
          <a:xfrm>
            <a:off x="914400" y="5219700"/>
            <a:ext cx="315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Sumber</a:t>
            </a:r>
            <a:r>
              <a:rPr lang="en-US" dirty="0"/>
              <a:t> Kompas.com , oct 2019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070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010BAE-5EC7-4683-805F-B669D72A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Curriculum </a:t>
            </a:r>
            <a:r>
              <a:rPr lang="en-US" dirty="0" err="1"/>
              <a:t>berstandar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endParaRPr lang="en-ID" dirty="0"/>
          </a:p>
        </p:txBody>
      </p:sp>
      <p:pic>
        <p:nvPicPr>
          <p:cNvPr id="4" name="image33.png">
            <a:extLst>
              <a:ext uri="{FF2B5EF4-FFF2-40B4-BE49-F238E27FC236}">
                <a16:creationId xmlns:a16="http://schemas.microsoft.com/office/drawing/2014/main" id="{1FDBCB7B-0EC4-494B-B078-7BDD1B5331D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66800" y="1257300"/>
            <a:ext cx="7162800" cy="3810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2949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S1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514917"/>
              </p:ext>
            </p:extLst>
          </p:nvPr>
        </p:nvGraphicFramePr>
        <p:xfrm>
          <a:off x="1676400" y="2247195"/>
          <a:ext cx="5791200" cy="33528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298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No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latin typeface="Bahnschrift Light Condensed" panose="020B0502040204020203" pitchFamily="34" charset="0"/>
                        </a:rPr>
                        <a:t>Kode</a:t>
                      </a:r>
                      <a:endParaRPr lang="en-US" sz="1600" b="0" dirty="0">
                        <a:latin typeface="Bahnschrift Light Condensed" panose="020B0502040204020203" pitchFamily="34" charset="0"/>
                      </a:endParaRP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Mata</a:t>
                      </a:r>
                      <a:r>
                        <a:rPr lang="en-US" sz="1600" b="0" baseline="0">
                          <a:latin typeface="Bahnschrift Light Condensed" panose="020B0502040204020203" pitchFamily="34" charset="0"/>
                        </a:rPr>
                        <a:t> Ujian</a:t>
                      </a:r>
                      <a:endParaRPr lang="en-US" sz="1600" b="0">
                        <a:latin typeface="Bahnschrift Light Condensed" panose="020B0502040204020203" pitchFamily="34" charset="0"/>
                      </a:endParaRP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Light Condensed" panose="020B0502040204020203" pitchFamily="34" charset="0"/>
                        </a:rPr>
                        <a:t>Grade Min</a:t>
                      </a:r>
                    </a:p>
                  </a:txBody>
                  <a:tcPr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1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CHAR6019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Character</a:t>
                      </a:r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Building</a:t>
                      </a:r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: Pancasila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ENTR6081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Entrepreneurship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COMP6124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Program Design </a:t>
                      </a:r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Methods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COMP6601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</a:t>
                      </a:r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Structures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5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COMP6199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Software</a:t>
                      </a:r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Engineering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COMP6728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Research Methodology in Informatics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7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COMP6618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Object Oriented Programming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8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COMP6621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D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Web Programming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8201" y="1333500"/>
            <a:ext cx="7302382" cy="838200"/>
          </a:xfrm>
          <a:ln>
            <a:noFill/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/>
          <a:p>
            <a:pPr marL="0" lvl="3" indent="0" algn="ctr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Courses which are labeled as “quality-controlled examination” </a:t>
            </a:r>
            <a:b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have a minimum grade to be passed.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Max. Length of Study are 7 years!!!</a:t>
            </a:r>
          </a:p>
        </p:txBody>
      </p:sp>
    </p:spTree>
    <p:extLst>
      <p:ext uri="{BB962C8B-B14F-4D97-AF65-F5344CB8AC3E}">
        <p14:creationId xmlns:p14="http://schemas.microsoft.com/office/powerpoint/2010/main" val="27692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28860" y="228866"/>
            <a:ext cx="5800740" cy="723634"/>
          </a:xfrm>
          <a:prstGeom prst="rect">
            <a:avLst/>
          </a:prstGeom>
        </p:spPr>
        <p:txBody>
          <a:bodyPr vert="horz" lIns="87904" tIns="43951" rIns="87904" bIns="43951" rtlCol="0" anchor="b">
            <a:normAutofit/>
          </a:bodyPr>
          <a:lstStyle>
            <a:lvl1pPr algn="r" defTabSz="879029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2060"/>
                </a:solidFill>
                <a:effectLst/>
                <a:latin typeface="Rockwell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Ext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12282"/>
              </p:ext>
            </p:extLst>
          </p:nvPr>
        </p:nvGraphicFramePr>
        <p:xfrm>
          <a:off x="1676400" y="2247195"/>
          <a:ext cx="5791200" cy="266192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1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29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Light Condensed" panose="020B0502040204020203" pitchFamily="34" charset="0"/>
                        </a:rPr>
                        <a:t>No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Kode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Mata</a:t>
                      </a:r>
                      <a:r>
                        <a:rPr lang="en-US" sz="1600" b="0" baseline="0">
                          <a:latin typeface="Bahnschrift Light Condensed" panose="020B0502040204020203" pitchFamily="34" charset="0"/>
                        </a:rPr>
                        <a:t> Ujian</a:t>
                      </a:r>
                      <a:endParaRPr lang="en-US" sz="1600" b="0">
                        <a:latin typeface="Bahnschrift Light Condensed" panose="020B0502040204020203" pitchFamily="34" charset="0"/>
                      </a:endParaRP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Light Condensed" panose="020B0502040204020203" pitchFamily="34" charset="0"/>
                        </a:rPr>
                        <a:t>Grade Min</a:t>
                      </a:r>
                    </a:p>
                  </a:txBody>
                  <a:tcPr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1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CHAR6019</a:t>
                      </a:r>
                      <a:endParaRPr lang="en-ID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Character</a:t>
                      </a:r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Building</a:t>
                      </a:r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 Pancasila</a:t>
                      </a:r>
                      <a:endParaRPr lang="en-ID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endParaRPr lang="en-ID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Bahnschrift Light Condensed" panose="020B0502040204020203" pitchFamily="34" charset="0"/>
                        </a:rPr>
                        <a:t>2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ENTR6081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Entrepreneurship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3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COMP6124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Program Design </a:t>
                      </a:r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Methods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4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COMP6601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</a:t>
                      </a:r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Structures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5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COMP6199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id-ID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Software</a:t>
                      </a:r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Engineering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1"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latin typeface="Bahnschrift Light Condensed" panose="020B0502040204020203" pitchFamily="34" charset="0"/>
                        </a:rPr>
                        <a:t>6</a:t>
                      </a:r>
                    </a:p>
                  </a:txBody>
                  <a:tcPr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COMP6728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</a:rPr>
                        <a:t>Research Methodology in Informatics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ID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Placeholder 3"/>
          <p:cNvSpPr txBox="1">
            <a:spLocks/>
          </p:cNvSpPr>
          <p:nvPr/>
        </p:nvSpPr>
        <p:spPr>
          <a:xfrm>
            <a:off x="838201" y="1333500"/>
            <a:ext cx="7302382" cy="8382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  <a:effectLst>
            <a:innerShdw blurRad="114300">
              <a:prstClr val="black"/>
            </a:innerShdw>
          </a:effectLst>
        </p:spPr>
        <p:txBody>
          <a:bodyPr vert="horz" lIns="87904" tIns="43951" rIns="87904" bIns="43951" rtlCol="0" anchor="ctr">
            <a:noAutofit/>
          </a:bodyPr>
          <a:lstStyle>
            <a:lvl1pPr marL="0" indent="0" algn="ctr" defTabSz="879029" rtl="0" eaLnBrk="1" latinLnBrk="0" hangingPunct="1">
              <a:spcBef>
                <a:spcPct val="20000"/>
              </a:spcBef>
              <a:buClr>
                <a:srgbClr val="FFC000"/>
              </a:buClr>
              <a:buFont typeface="Courier New" pitchFamily="49" charset="0"/>
              <a:buNone/>
              <a:defRPr sz="27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14209" indent="-274698" algn="l" defTabSz="879029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None/>
              <a:defRPr sz="2700" kern="1200">
                <a:solidFill>
                  <a:srgbClr val="0070C0"/>
                </a:solidFill>
                <a:latin typeface="Gill Sans MT Condensed" pitchFamily="34" charset="0"/>
                <a:ea typeface="+mn-ea"/>
                <a:cs typeface="+mn-cs"/>
              </a:defRPr>
            </a:lvl2pPr>
            <a:lvl3pPr marL="1098786" indent="-219757" algn="l" defTabSz="879029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Gill Sans MT Condensed" pitchFamily="34" charset="0"/>
                <a:ea typeface="+mn-ea"/>
                <a:cs typeface="+mn-cs"/>
              </a:defRPr>
            </a:lvl3pPr>
            <a:lvl4pPr marL="1538300" indent="-219757" algn="l" defTabSz="879029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Gill Sans MT Condensed" pitchFamily="34" charset="0"/>
                <a:ea typeface="+mn-ea"/>
                <a:cs typeface="+mn-cs"/>
              </a:defRPr>
            </a:lvl4pPr>
            <a:lvl5pPr marL="1977814" indent="-219757" algn="l" defTabSz="879029" rtl="0" eaLnBrk="1" latinLnBrk="0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Gill Sans MT Condensed" pitchFamily="34" charset="0"/>
                <a:ea typeface="+mn-ea"/>
                <a:cs typeface="+mn-cs"/>
              </a:defRPr>
            </a:lvl5pPr>
            <a:lvl6pPr marL="2417328" indent="-219757" algn="l" defTabSz="8790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6843" indent="-219757" algn="l" defTabSz="8790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6357" indent="-219757" algn="l" defTabSz="8790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5871" indent="-219757" algn="l" defTabSz="87902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/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Courses which are labeled as “quality-controlled examination” </a:t>
            </a:r>
            <a:b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have a minimum grade to be passed. </a:t>
            </a:r>
            <a:r>
              <a:rPr lang="en-US" sz="1400" dirty="0">
                <a:latin typeface="Tahoma" pitchFamily="34" charset="0"/>
                <a:ea typeface="Tahoma" pitchFamily="34" charset="0"/>
                <a:cs typeface="Tahoma" pitchFamily="34" charset="0"/>
              </a:rPr>
              <a:t>Max. Length of Study are 5 years!!!</a:t>
            </a:r>
          </a:p>
        </p:txBody>
      </p:sp>
    </p:spTree>
    <p:extLst>
      <p:ext uri="{BB962C8B-B14F-4D97-AF65-F5344CB8AC3E}">
        <p14:creationId xmlns:p14="http://schemas.microsoft.com/office/powerpoint/2010/main" val="340630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Nilai :</a:t>
            </a:r>
          </a:p>
          <a:p>
            <a:pPr lvl="1"/>
            <a:r>
              <a:rPr lang="x-none" dirty="0"/>
              <a:t>10% Abs </a:t>
            </a:r>
            <a:endParaRPr lang="en-US" dirty="0"/>
          </a:p>
          <a:p>
            <a:pPr lvl="1"/>
            <a:r>
              <a:rPr lang="x-none" dirty="0"/>
              <a:t>10%</a:t>
            </a:r>
            <a:r>
              <a:rPr lang="en-US" dirty="0"/>
              <a:t> </a:t>
            </a:r>
            <a:r>
              <a:rPr lang="x-none" dirty="0"/>
              <a:t>KF</a:t>
            </a:r>
            <a:endParaRPr lang="en-US" dirty="0"/>
          </a:p>
          <a:p>
            <a:pPr lvl="1"/>
            <a:r>
              <a:rPr lang="en-US" dirty="0"/>
              <a:t>15</a:t>
            </a:r>
            <a:r>
              <a:rPr lang="x-none" dirty="0"/>
              <a:t>% TK</a:t>
            </a:r>
            <a:endParaRPr lang="en-US" dirty="0"/>
          </a:p>
          <a:p>
            <a:pPr lvl="1"/>
            <a:r>
              <a:rPr lang="en-US" dirty="0"/>
              <a:t>20</a:t>
            </a:r>
            <a:r>
              <a:rPr lang="x-none" dirty="0"/>
              <a:t>% TP</a:t>
            </a:r>
            <a:endParaRPr lang="en-US" dirty="0"/>
          </a:p>
          <a:p>
            <a:pPr lvl="1"/>
            <a:r>
              <a:rPr lang="en-US" dirty="0"/>
              <a:t>15</a:t>
            </a:r>
            <a:r>
              <a:rPr lang="x-none" dirty="0"/>
              <a:t>% Kuis</a:t>
            </a:r>
            <a:endParaRPr lang="en-US" dirty="0"/>
          </a:p>
          <a:p>
            <a:pPr lvl="1"/>
            <a:r>
              <a:rPr lang="en-US" dirty="0"/>
              <a:t>30%</a:t>
            </a:r>
            <a:r>
              <a:rPr lang="x-none" dirty="0"/>
              <a:t> UAS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875908198"/>
              </p:ext>
            </p:extLst>
          </p:nvPr>
        </p:nvGraphicFramePr>
        <p:xfrm>
          <a:off x="1447800" y="1181366"/>
          <a:ext cx="3733798" cy="3513139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98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56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Grade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Interval Nilai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Bobot</a:t>
                      </a:r>
                    </a:p>
                  </a:txBody>
                  <a:tcPr marL="107514" marR="107514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2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90-100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107514" marR="107514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2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A-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85-89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3.67</a:t>
                      </a:r>
                    </a:p>
                  </a:txBody>
                  <a:tcPr marL="107514" marR="107514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2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B+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80-84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3.33</a:t>
                      </a:r>
                    </a:p>
                  </a:txBody>
                  <a:tcPr marL="107514" marR="107514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2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75-79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107514" marR="107514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2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B-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70-74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2.5</a:t>
                      </a:r>
                    </a:p>
                  </a:txBody>
                  <a:tcPr marL="107514" marR="107514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2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65-69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107514" marR="107514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2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50-64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107514" marR="107514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2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0-49</a:t>
                      </a:r>
                    </a:p>
                  </a:txBody>
                  <a:tcPr marL="107514" marR="107514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07514" marR="107514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A68112-93F0-4B6E-9ADE-1494FFA1AB70}"/>
              </a:ext>
            </a:extLst>
          </p:cNvPr>
          <p:cNvSpPr txBox="1"/>
          <p:nvPr/>
        </p:nvSpPr>
        <p:spPr>
          <a:xfrm>
            <a:off x="1295404" y="4806588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/>
              <a:t>* </a:t>
            </a:r>
            <a:r>
              <a:rPr lang="en-ID" sz="2000" b="1" dirty="0" err="1"/>
              <a:t>Mahasiswa</a:t>
            </a:r>
            <a:r>
              <a:rPr lang="en-ID" sz="2000" b="1" dirty="0"/>
              <a:t> </a:t>
            </a:r>
            <a:r>
              <a:rPr lang="en-ID" sz="2000" b="1" dirty="0" err="1"/>
              <a:t>wajib</a:t>
            </a:r>
            <a:r>
              <a:rPr lang="en-ID" sz="2000" b="1" dirty="0"/>
              <a:t> </a:t>
            </a:r>
            <a:r>
              <a:rPr lang="en-ID" sz="2000" b="1" dirty="0" err="1"/>
              <a:t>memiliki</a:t>
            </a:r>
            <a:r>
              <a:rPr lang="en-ID" sz="2000" b="1" dirty="0"/>
              <a:t> </a:t>
            </a:r>
            <a:r>
              <a:rPr lang="en-ID" sz="2000" b="1" dirty="0" err="1"/>
              <a:t>mininal</a:t>
            </a:r>
            <a:r>
              <a:rPr lang="en-ID" sz="2000" b="1" dirty="0"/>
              <a:t> 2 </a:t>
            </a:r>
            <a:r>
              <a:rPr lang="en-ID" sz="2000" b="1" dirty="0" err="1"/>
              <a:t>sertifikat</a:t>
            </a:r>
            <a:r>
              <a:rPr lang="en-ID" sz="2000" b="1" dirty="0"/>
              <a:t> seminar international </a:t>
            </a:r>
            <a:r>
              <a:rPr lang="en-ID" sz="2000" b="1" dirty="0" err="1"/>
              <a:t>sebagai</a:t>
            </a:r>
            <a:r>
              <a:rPr lang="en-ID" sz="2000" b="1" dirty="0"/>
              <a:t> salah </a:t>
            </a:r>
            <a:r>
              <a:rPr lang="en-ID" sz="2000" b="1" dirty="0" err="1"/>
              <a:t>satu</a:t>
            </a:r>
            <a:r>
              <a:rPr lang="en-ID" sz="2000" b="1" dirty="0"/>
              <a:t> </a:t>
            </a:r>
            <a:r>
              <a:rPr lang="en-ID" sz="2000" b="1" dirty="0" err="1"/>
              <a:t>syarat</a:t>
            </a:r>
            <a:r>
              <a:rPr lang="en-ID" sz="2000" b="1" dirty="0"/>
              <a:t> </a:t>
            </a:r>
            <a:r>
              <a:rPr lang="en-ID" sz="2000" b="1" dirty="0" err="1"/>
              <a:t>mengikuti</a:t>
            </a:r>
            <a:r>
              <a:rPr lang="en-ID" sz="2000" b="1" dirty="0"/>
              <a:t> </a:t>
            </a:r>
            <a:r>
              <a:rPr lang="en-ID" sz="2000" b="1" dirty="0" err="1"/>
              <a:t>skripsi</a:t>
            </a:r>
            <a:r>
              <a:rPr lang="en-ID" sz="2000" b="1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Visi</a:t>
            </a:r>
            <a:r>
              <a:rPr lang="en-US" dirty="0"/>
              <a:t> dan </a:t>
            </a:r>
            <a:r>
              <a:rPr lang="en-US" dirty="0" err="1"/>
              <a:t>Misi</a:t>
            </a:r>
            <a:br>
              <a:rPr lang="en-US" dirty="0"/>
            </a:br>
            <a:r>
              <a:rPr lang="en-US" dirty="0"/>
              <a:t>PJJ – CS?</a:t>
            </a:r>
          </a:p>
        </p:txBody>
      </p:sp>
    </p:spTree>
    <p:extLst>
      <p:ext uri="{BB962C8B-B14F-4D97-AF65-F5344CB8AC3E}">
        <p14:creationId xmlns:p14="http://schemas.microsoft.com/office/powerpoint/2010/main" val="2730690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F747F6B-0873-4A3A-8247-28225029CB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049" t="7056" r="10673" b="8277"/>
          <a:stretch/>
        </p:blipFill>
        <p:spPr>
          <a:xfrm>
            <a:off x="771948" y="2589675"/>
            <a:ext cx="3038053" cy="1401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D1916-41A4-45A1-BCD2-A3FD27A316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75" t="7667" r="8824" b="7667"/>
          <a:stretch/>
        </p:blipFill>
        <p:spPr>
          <a:xfrm>
            <a:off x="791647" y="1151592"/>
            <a:ext cx="2998651" cy="1383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F215B-1DA4-4AC0-A19B-CC1D8C6CCD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71" t="6938" r="8426" b="8395"/>
          <a:stretch/>
        </p:blipFill>
        <p:spPr>
          <a:xfrm>
            <a:off x="771948" y="4091628"/>
            <a:ext cx="2998632" cy="1383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189F7-990F-4406-B084-17DBAEDC76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490" t="10467" r="6170" b="8394"/>
          <a:stretch/>
        </p:blipFill>
        <p:spPr>
          <a:xfrm>
            <a:off x="5943600" y="4229100"/>
            <a:ext cx="2870133" cy="1319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168B15-1DCE-4245-AAB7-BDC7CD85461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42" t="5844" r="2728" b="5962"/>
          <a:stretch/>
        </p:blipFill>
        <p:spPr>
          <a:xfrm>
            <a:off x="5850076" y="2720189"/>
            <a:ext cx="2963657" cy="1423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2710F-EC3E-4195-9DDB-4C49D914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60" y="228866"/>
            <a:ext cx="5800740" cy="578979"/>
          </a:xfrm>
        </p:spPr>
        <p:txBody>
          <a:bodyPr/>
          <a:lstStyle/>
          <a:p>
            <a:r>
              <a:rPr lang="en-US" dirty="0"/>
              <a:t>CS PJJ – Faculty Member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DF479-3B73-4DDB-B9C1-C202D40AC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298" y="876300"/>
            <a:ext cx="1806799" cy="1785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950BBD-F0C2-4484-994B-615B2ED80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9422" y="1866900"/>
            <a:ext cx="1806800" cy="1568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E0B61-67BE-4B8E-AE50-0AD9AAB4DD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9422" y="3707087"/>
            <a:ext cx="1806800" cy="15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9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443" y="0"/>
            <a:ext cx="4724400" cy="1819275"/>
          </a:xfrm>
        </p:spPr>
        <p:txBody>
          <a:bodyPr>
            <a:normAutofit/>
          </a:bodyPr>
          <a:lstStyle/>
          <a:p>
            <a:pPr algn="l"/>
            <a:r>
              <a:rPr lang="en-US" sz="6000" dirty="0" err="1"/>
              <a:t>Terima</a:t>
            </a:r>
            <a:r>
              <a:rPr lang="en-US" sz="6000" dirty="0"/>
              <a:t> Kasih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D9FF-CE27-45C8-948F-2AA14324191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443" y="1819275"/>
            <a:ext cx="4724400" cy="301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Suharjito  </a:t>
            </a:r>
            <a:r>
              <a:rPr lang="en-US" sz="1900" dirty="0">
                <a:solidFill>
                  <a:schemeClr val="bg1"/>
                </a:solidFill>
              </a:rPr>
              <a:t>(0812 8400 536)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(HOP PJJ-Teknik </a:t>
            </a:r>
            <a:r>
              <a:rPr lang="en-US" sz="1800" dirty="0" err="1">
                <a:solidFill>
                  <a:schemeClr val="bg1"/>
                </a:solidFill>
              </a:rPr>
              <a:t>Informatika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endParaRPr lang="en-ID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Novita Hanafiah </a:t>
            </a:r>
            <a:r>
              <a:rPr lang="en-US" sz="1800" dirty="0">
                <a:solidFill>
                  <a:schemeClr val="bg1"/>
                </a:solidFill>
              </a:rPr>
              <a:t>(0858 8378 7771)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(Deputy HOP PJJ-Teknik </a:t>
            </a:r>
            <a:r>
              <a:rPr lang="en-US" sz="1800" dirty="0" err="1">
                <a:solidFill>
                  <a:schemeClr val="bg1"/>
                </a:solidFill>
              </a:rPr>
              <a:t>Informatika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endParaRPr lang="en-ID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177A37-5446-8944-A5CE-73288357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2060"/>
                </a:solidFill>
              </a:rPr>
              <a:t>Menjadi</a:t>
            </a:r>
            <a:r>
              <a:rPr lang="en-US" sz="3200" dirty="0">
                <a:solidFill>
                  <a:srgbClr val="002060"/>
                </a:solidFill>
              </a:rPr>
              <a:t> program </a:t>
            </a:r>
            <a:r>
              <a:rPr lang="en-US" sz="3200" dirty="0" err="1">
                <a:solidFill>
                  <a:srgbClr val="002060"/>
                </a:solidFill>
              </a:rPr>
              <a:t>pendidikan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jarak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jauh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pilihan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dalam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Ilmu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Komputer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yang </a:t>
            </a:r>
            <a:r>
              <a:rPr lang="en-US" sz="3200" dirty="0" err="1">
                <a:solidFill>
                  <a:srgbClr val="002060"/>
                </a:solidFill>
              </a:rPr>
              <a:t>berfokus</a:t>
            </a:r>
            <a:r>
              <a:rPr lang="en-US" sz="3200" dirty="0">
                <a:solidFill>
                  <a:srgbClr val="002060"/>
                </a:solidFill>
              </a:rPr>
              <a:t> pada </a:t>
            </a:r>
            <a:r>
              <a:rPr lang="en-US" sz="3200" dirty="0" err="1">
                <a:solidFill>
                  <a:srgbClr val="002060"/>
                </a:solidFill>
              </a:rPr>
              <a:t>pengembangan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solusi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perangkat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lunak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kreatif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untuk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industri</a:t>
            </a:r>
            <a:r>
              <a:rPr lang="en-US" sz="3200" dirty="0">
                <a:solidFill>
                  <a:srgbClr val="002060"/>
                </a:solidFill>
              </a:rPr>
              <a:t>, </a:t>
            </a:r>
            <a:r>
              <a:rPr lang="en-US" sz="3200" b="1" dirty="0" err="1">
                <a:solidFill>
                  <a:srgbClr val="002060"/>
                </a:solidFill>
              </a:rPr>
              <a:t>diakui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secara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internasional</a:t>
            </a:r>
            <a:r>
              <a:rPr lang="en-US" sz="3200" dirty="0">
                <a:solidFill>
                  <a:srgbClr val="002060"/>
                </a:solidFill>
              </a:rPr>
              <a:t>, </a:t>
            </a:r>
            <a:r>
              <a:rPr lang="en-US" sz="3200" dirty="0" err="1">
                <a:solidFill>
                  <a:srgbClr val="002060"/>
                </a:solidFill>
              </a:rPr>
              <a:t>terdepan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dalam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berinovasi</a:t>
            </a:r>
            <a:r>
              <a:rPr lang="en-US" sz="3200" dirty="0">
                <a:solidFill>
                  <a:srgbClr val="002060"/>
                </a:solidFill>
              </a:rPr>
              <a:t> dan </a:t>
            </a:r>
            <a:r>
              <a:rPr lang="en-US" sz="3200" b="1" dirty="0" err="1">
                <a:solidFill>
                  <a:srgbClr val="002060"/>
                </a:solidFill>
              </a:rPr>
              <a:t>menghasilkan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lulusan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dengan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kualifikasi</a:t>
            </a:r>
            <a:r>
              <a:rPr lang="en-US" sz="3200" b="1" dirty="0">
                <a:solidFill>
                  <a:srgbClr val="002060"/>
                </a:solidFill>
              </a:rPr>
              <a:t> </a:t>
            </a:r>
            <a:r>
              <a:rPr lang="en-US" sz="3200" b="1" dirty="0" err="1">
                <a:solidFill>
                  <a:srgbClr val="002060"/>
                </a:solidFill>
              </a:rPr>
              <a:t>internasional</a:t>
            </a:r>
            <a:r>
              <a:rPr lang="en-US" sz="3200" dirty="0">
                <a:solidFill>
                  <a:srgbClr val="002060"/>
                </a:solidFill>
              </a:rPr>
              <a:t>.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56CED-0A98-1745-BB02-6E694944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/>
              <a:t>VISI</a:t>
            </a:r>
            <a:r>
              <a:rPr lang="en-US" sz="3600" dirty="0"/>
              <a:t> PJJ CS</a:t>
            </a:r>
          </a:p>
        </p:txBody>
      </p:sp>
    </p:spTree>
    <p:extLst>
      <p:ext uri="{BB962C8B-B14F-4D97-AF65-F5344CB8AC3E}">
        <p14:creationId xmlns:p14="http://schemas.microsoft.com/office/powerpoint/2010/main" val="18128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dirty="0"/>
              <a:t>MISI PJJ CS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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A0F57E0-B6FE-C54E-89F6-163D1AC9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52500"/>
            <a:ext cx="8153400" cy="453363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Mendidik</a:t>
            </a:r>
            <a:r>
              <a:rPr lang="en-US" sz="1700" dirty="0"/>
              <a:t> </a:t>
            </a:r>
            <a:r>
              <a:rPr lang="en-US" sz="1700" dirty="0" err="1"/>
              <a:t>siswa</a:t>
            </a:r>
            <a:r>
              <a:rPr lang="en-US" sz="1700" dirty="0"/>
              <a:t> </a:t>
            </a:r>
            <a:r>
              <a:rPr lang="en-US" sz="1700" b="0" dirty="0" err="1"/>
              <a:t>dengan</a:t>
            </a:r>
            <a:r>
              <a:rPr lang="en-US" sz="1700" b="0" dirty="0"/>
              <a:t> </a:t>
            </a:r>
            <a:r>
              <a:rPr lang="en-US" sz="1700" dirty="0" err="1"/>
              <a:t>pengetahuan</a:t>
            </a:r>
            <a:r>
              <a:rPr lang="en-US" sz="1700" dirty="0"/>
              <a:t> </a:t>
            </a:r>
            <a:r>
              <a:rPr lang="en-US" sz="1700" dirty="0" err="1"/>
              <a:t>dasar</a:t>
            </a:r>
            <a:r>
              <a:rPr lang="en-US" sz="1700" dirty="0"/>
              <a:t> dan </a:t>
            </a:r>
            <a:r>
              <a:rPr lang="en-US" sz="1700" dirty="0" err="1"/>
              <a:t>lanjut</a:t>
            </a:r>
            <a:r>
              <a:rPr lang="en-US" sz="1700" b="0" dirty="0"/>
              <a:t>, </a:t>
            </a:r>
            <a:r>
              <a:rPr lang="en-US" sz="1700" b="0" dirty="0" err="1"/>
              <a:t>dengan</a:t>
            </a:r>
            <a:r>
              <a:rPr lang="en-US" sz="1700" b="0" dirty="0"/>
              <a:t> </a:t>
            </a:r>
            <a:r>
              <a:rPr lang="en-US" sz="1700" b="0" dirty="0" err="1"/>
              <a:t>keterampilan</a:t>
            </a:r>
            <a:r>
              <a:rPr lang="en-US" sz="1700" b="0" dirty="0"/>
              <a:t> dan </a:t>
            </a:r>
            <a:r>
              <a:rPr lang="en-US" sz="1700" b="0" dirty="0" err="1"/>
              <a:t>praktik</a:t>
            </a:r>
            <a:r>
              <a:rPr lang="en-US" sz="1700" b="0" dirty="0"/>
              <a:t> </a:t>
            </a:r>
            <a:r>
              <a:rPr lang="en-US" sz="1700" b="0" dirty="0" err="1"/>
              <a:t>dalam</a:t>
            </a:r>
            <a:r>
              <a:rPr lang="en-US" sz="1700" b="0" dirty="0"/>
              <a:t> </a:t>
            </a:r>
            <a:r>
              <a:rPr lang="en-US" sz="1700" dirty="0" err="1"/>
              <a:t>pengembangan</a:t>
            </a:r>
            <a:r>
              <a:rPr lang="en-US" sz="1700" dirty="0"/>
              <a:t> </a:t>
            </a:r>
            <a:r>
              <a:rPr lang="en-US" sz="1700" dirty="0" err="1"/>
              <a:t>perangkat</a:t>
            </a:r>
            <a:r>
              <a:rPr lang="en-US" sz="1700" dirty="0"/>
              <a:t> </a:t>
            </a:r>
            <a:r>
              <a:rPr lang="en-US" sz="1700" dirty="0" err="1"/>
              <a:t>lunak</a:t>
            </a:r>
            <a:r>
              <a:rPr lang="en-US" sz="1700" dirty="0"/>
              <a:t> </a:t>
            </a:r>
            <a:r>
              <a:rPr lang="en-US" sz="1700" b="0" dirty="0" err="1"/>
              <a:t>khusus</a:t>
            </a:r>
            <a:r>
              <a:rPr lang="en-US" sz="1700" b="0" dirty="0"/>
              <a:t> pada </a:t>
            </a:r>
            <a:r>
              <a:rPr lang="en-US" sz="1700" b="0" dirty="0" err="1"/>
              <a:t>teknologi</a:t>
            </a:r>
            <a:r>
              <a:rPr lang="en-US" sz="1700" b="0" dirty="0"/>
              <a:t> basis data, </a:t>
            </a:r>
            <a:r>
              <a:rPr lang="en-US" sz="1700" b="0" dirty="0" err="1"/>
              <a:t>sistem</a:t>
            </a:r>
            <a:r>
              <a:rPr lang="en-US" sz="1700" b="0" dirty="0"/>
              <a:t> </a:t>
            </a:r>
            <a:r>
              <a:rPr lang="en-US" sz="1700" b="0" dirty="0" err="1"/>
              <a:t>intelijen</a:t>
            </a:r>
            <a:r>
              <a:rPr lang="en-US" sz="1700" b="0" dirty="0"/>
              <a:t>, </a:t>
            </a:r>
            <a:r>
              <a:rPr lang="en-US" sz="1700" b="0" dirty="0" err="1"/>
              <a:t>jaringan</a:t>
            </a:r>
            <a:r>
              <a:rPr lang="en-US" sz="1700" b="0" dirty="0"/>
              <a:t>, multimedia dan </a:t>
            </a:r>
            <a:r>
              <a:rPr lang="en-US" sz="1700" b="0" dirty="0" err="1"/>
              <a:t>pengembangan</a:t>
            </a:r>
            <a:r>
              <a:rPr lang="en-US" sz="1700" b="0" dirty="0"/>
              <a:t> game </a:t>
            </a:r>
            <a:r>
              <a:rPr lang="en-US" sz="1700" b="0" dirty="0" err="1"/>
              <a:t>dengan</a:t>
            </a:r>
            <a:r>
              <a:rPr lang="en-US" sz="1700" b="0" dirty="0"/>
              <a:t> </a:t>
            </a:r>
            <a:r>
              <a:rPr lang="en-US" sz="1700" dirty="0" err="1"/>
              <a:t>menyediakan</a:t>
            </a:r>
            <a:r>
              <a:rPr lang="en-US" sz="1700" dirty="0"/>
              <a:t> </a:t>
            </a:r>
            <a:r>
              <a:rPr lang="en-US" sz="1700" dirty="0" err="1"/>
              <a:t>lingkungan</a:t>
            </a:r>
            <a:r>
              <a:rPr lang="en-US" sz="1700" dirty="0"/>
              <a:t> </a:t>
            </a:r>
            <a:r>
              <a:rPr lang="en-US" sz="1700" dirty="0" err="1"/>
              <a:t>belajar</a:t>
            </a:r>
            <a:r>
              <a:rPr lang="en-US" sz="1700" dirty="0"/>
              <a:t> yang </a:t>
            </a:r>
            <a:r>
              <a:rPr lang="en-US" sz="1700" dirty="0" err="1"/>
              <a:t>sangat</a:t>
            </a:r>
            <a:r>
              <a:rPr lang="en-US" sz="1700" dirty="0"/>
              <a:t> </a:t>
            </a:r>
            <a:r>
              <a:rPr lang="en-US" sz="1700" dirty="0" err="1"/>
              <a:t>baik</a:t>
            </a:r>
            <a:r>
              <a:rPr lang="en-US" sz="1700" b="0" dirty="0"/>
              <a:t>, </a:t>
            </a:r>
            <a:r>
              <a:rPr lang="en-US" sz="1700" b="0" dirty="0" err="1"/>
              <a:t>menggunakan</a:t>
            </a:r>
            <a:r>
              <a:rPr lang="en-US" sz="1700" b="0" dirty="0"/>
              <a:t> </a:t>
            </a:r>
            <a:r>
              <a:rPr lang="en-US" sz="1700" b="0" dirty="0" err="1"/>
              <a:t>penelitian</a:t>
            </a:r>
            <a:r>
              <a:rPr lang="en-US" sz="1700" b="0" dirty="0"/>
              <a:t> dan </a:t>
            </a:r>
            <a:r>
              <a:rPr lang="en-US" sz="1700" dirty="0" err="1"/>
              <a:t>kolaborasi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industri</a:t>
            </a:r>
            <a:r>
              <a:rPr lang="en-US" sz="1700" dirty="0"/>
              <a:t> global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Mempersiapkan</a:t>
            </a:r>
            <a:r>
              <a:rPr lang="en-US" sz="1700" dirty="0"/>
              <a:t> </a:t>
            </a:r>
            <a:r>
              <a:rPr lang="en-US" sz="1700" dirty="0" err="1"/>
              <a:t>mahasiswa</a:t>
            </a:r>
            <a:r>
              <a:rPr lang="en-US" sz="1700" dirty="0"/>
              <a:t> </a:t>
            </a:r>
            <a:r>
              <a:rPr lang="en-US" sz="1700" b="0" dirty="0" err="1"/>
              <a:t>untuk</a:t>
            </a:r>
            <a:r>
              <a:rPr lang="en-US" sz="1700" b="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pemimpin</a:t>
            </a:r>
            <a:r>
              <a:rPr lang="en-US" sz="1700" dirty="0"/>
              <a:t> dan </a:t>
            </a:r>
            <a:r>
              <a:rPr lang="en-US" sz="1700" dirty="0" err="1"/>
              <a:t>profesional</a:t>
            </a:r>
            <a:r>
              <a:rPr lang="en-US" sz="1700" dirty="0"/>
              <a:t> TIK yang </a:t>
            </a:r>
            <a:r>
              <a:rPr lang="en-US" sz="1700" dirty="0" err="1"/>
              <a:t>cerdas</a:t>
            </a:r>
            <a:r>
              <a:rPr lang="en-US" sz="1700" dirty="0"/>
              <a:t> </a:t>
            </a:r>
            <a:r>
              <a:rPr lang="en-US" sz="1700" b="0" dirty="0"/>
              <a:t>dan </a:t>
            </a:r>
            <a:r>
              <a:rPr lang="en-US" sz="1700" b="0" dirty="0" err="1"/>
              <a:t>menjadi</a:t>
            </a:r>
            <a:r>
              <a:rPr lang="en-US" sz="1700" b="0" dirty="0"/>
              <a:t> </a:t>
            </a:r>
            <a:r>
              <a:rPr lang="en-US" sz="1700" dirty="0" err="1"/>
              <a:t>pengusaha</a:t>
            </a:r>
            <a:r>
              <a:rPr lang="en-US" sz="1700" dirty="0"/>
              <a:t> di pasar global </a:t>
            </a:r>
            <a:r>
              <a:rPr lang="en-US" sz="1700" b="0" dirty="0" err="1"/>
              <a:t>atau</a:t>
            </a:r>
            <a:r>
              <a:rPr lang="en-US" sz="1700" b="0" dirty="0"/>
              <a:t> </a:t>
            </a:r>
            <a:r>
              <a:rPr lang="en-US" sz="1700" b="0" dirty="0" err="1"/>
              <a:t>melanjutkan</a:t>
            </a:r>
            <a:r>
              <a:rPr lang="en-US" sz="1700" b="0" dirty="0"/>
              <a:t> </a:t>
            </a:r>
            <a:r>
              <a:rPr lang="en-US" sz="1700" b="0" dirty="0" err="1"/>
              <a:t>studi</a:t>
            </a:r>
            <a:endParaRPr lang="en-US" sz="17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Mengarahkan</a:t>
            </a:r>
            <a:r>
              <a:rPr lang="en-US" sz="1700" b="0" dirty="0"/>
              <a:t> </a:t>
            </a:r>
            <a:r>
              <a:rPr lang="en-US" sz="1700" dirty="0" err="1"/>
              <a:t>mahasiswa</a:t>
            </a:r>
            <a:r>
              <a:rPr lang="en-US" sz="1700" dirty="0"/>
              <a:t> &amp; </a:t>
            </a:r>
            <a:r>
              <a:rPr lang="en-US" sz="1700" dirty="0" err="1"/>
              <a:t>dosen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menjadi</a:t>
            </a:r>
            <a:r>
              <a:rPr lang="en-US" sz="1700" dirty="0"/>
              <a:t> </a:t>
            </a:r>
            <a:r>
              <a:rPr lang="en-US" sz="1700" dirty="0" err="1"/>
              <a:t>talenta</a:t>
            </a:r>
            <a:r>
              <a:rPr lang="en-US" sz="1700" dirty="0"/>
              <a:t> </a:t>
            </a:r>
            <a:r>
              <a:rPr lang="en-US" sz="1700" dirty="0" err="1"/>
              <a:t>kreatif</a:t>
            </a:r>
            <a:r>
              <a:rPr lang="en-US" sz="1700" dirty="0"/>
              <a:t> </a:t>
            </a:r>
            <a:r>
              <a:rPr lang="en-US" sz="1700" b="0" dirty="0"/>
              <a:t>dan </a:t>
            </a:r>
            <a:r>
              <a:rPr lang="en-US" sz="1700" b="0" dirty="0" err="1"/>
              <a:t>bernilai</a:t>
            </a:r>
            <a:r>
              <a:rPr lang="en-US" sz="1700" b="0" dirty="0"/>
              <a:t> </a:t>
            </a:r>
            <a:r>
              <a:rPr lang="en-US" sz="1700" b="0" dirty="0" err="1"/>
              <a:t>tambah</a:t>
            </a:r>
            <a:r>
              <a:rPr lang="en-US" sz="1700" b="0" dirty="0"/>
              <a:t> </a:t>
            </a:r>
            <a:r>
              <a:rPr lang="en-US" sz="1700" b="0" dirty="0" err="1"/>
              <a:t>dalam</a:t>
            </a:r>
            <a:r>
              <a:rPr lang="en-US" sz="1700" b="0" dirty="0"/>
              <a:t> </a:t>
            </a:r>
            <a:r>
              <a:rPr lang="en-US" sz="1700" b="0" dirty="0" err="1"/>
              <a:t>ilmu</a:t>
            </a:r>
            <a:r>
              <a:rPr lang="en-US" sz="1700" b="0" dirty="0"/>
              <a:t> </a:t>
            </a:r>
            <a:r>
              <a:rPr lang="en-US" sz="1700" b="0" dirty="0" err="1"/>
              <a:t>komputer</a:t>
            </a:r>
            <a:r>
              <a:rPr lang="en-US" sz="1700" b="0" dirty="0"/>
              <a:t> </a:t>
            </a:r>
            <a:r>
              <a:rPr lang="en-US" sz="1700" b="0" dirty="0" err="1"/>
              <a:t>dengan</a:t>
            </a:r>
            <a:r>
              <a:rPr lang="en-US" sz="1700" b="0" dirty="0"/>
              <a:t> </a:t>
            </a:r>
            <a:r>
              <a:rPr lang="en-US" sz="1700" b="0" dirty="0" err="1"/>
              <a:t>menciptakan</a:t>
            </a:r>
            <a:r>
              <a:rPr lang="en-US" sz="1700" b="0" dirty="0"/>
              <a:t> </a:t>
            </a:r>
            <a:r>
              <a:rPr lang="en-US" sz="1700" b="0" dirty="0" err="1"/>
              <a:t>lingkungan</a:t>
            </a:r>
            <a:r>
              <a:rPr lang="en-US" sz="1700" b="0" dirty="0"/>
              <a:t> yang </a:t>
            </a:r>
            <a:r>
              <a:rPr lang="en-US" sz="1700" b="0" dirty="0" err="1"/>
              <a:t>sesuai</a:t>
            </a:r>
            <a:r>
              <a:rPr lang="en-US" sz="1700" b="0" dirty="0"/>
              <a:t> agar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bersaing</a:t>
            </a:r>
            <a:r>
              <a:rPr lang="en-US" sz="1700" dirty="0"/>
              <a:t> di </a:t>
            </a:r>
            <a:r>
              <a:rPr lang="en-US" sz="1700" dirty="0" err="1"/>
              <a:t>tingkat</a:t>
            </a:r>
            <a:r>
              <a:rPr lang="en-US" sz="1700" dirty="0"/>
              <a:t> </a:t>
            </a:r>
            <a:r>
              <a:rPr lang="en-US" sz="1700" dirty="0" err="1"/>
              <a:t>internasional</a:t>
            </a: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Memberikan</a:t>
            </a:r>
            <a:r>
              <a:rPr lang="en-US" sz="1700" b="0" dirty="0"/>
              <a:t> </a:t>
            </a:r>
            <a:r>
              <a:rPr lang="en-US" sz="1700" dirty="0"/>
              <a:t>layanan </a:t>
            </a:r>
            <a:r>
              <a:rPr lang="en-US" sz="1700" dirty="0" err="1"/>
              <a:t>profesional</a:t>
            </a:r>
            <a:r>
              <a:rPr lang="en-US" sz="1700" dirty="0"/>
              <a:t> TI </a:t>
            </a:r>
            <a:r>
              <a:rPr lang="en-US" sz="1700" b="0" dirty="0" err="1"/>
              <a:t>dengan</a:t>
            </a:r>
            <a:r>
              <a:rPr lang="en-US" sz="1700" b="0" dirty="0"/>
              <a:t> </a:t>
            </a:r>
            <a:r>
              <a:rPr lang="en-US" sz="1700" b="0" dirty="0" err="1"/>
              <a:t>penekanan</a:t>
            </a:r>
            <a:r>
              <a:rPr lang="en-US" sz="1700" b="0" dirty="0"/>
              <a:t> </a:t>
            </a:r>
            <a:r>
              <a:rPr lang="en-US" sz="1700" b="0" dirty="0" err="1"/>
              <a:t>dalam</a:t>
            </a:r>
            <a:r>
              <a:rPr lang="en-US" sz="1700" b="0" dirty="0"/>
              <a:t> </a:t>
            </a:r>
            <a:r>
              <a:rPr lang="en-US" sz="1700" b="0" dirty="0" err="1"/>
              <a:t>penerapan</a:t>
            </a:r>
            <a:r>
              <a:rPr lang="en-US" sz="1700" b="0" dirty="0"/>
              <a:t> </a:t>
            </a:r>
            <a:r>
              <a:rPr lang="en-US" sz="1700" b="0" dirty="0" err="1"/>
              <a:t>pengetahuan</a:t>
            </a:r>
            <a:r>
              <a:rPr lang="en-US" sz="1700" b="0" dirty="0"/>
              <a:t>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pengembangan</a:t>
            </a:r>
            <a:r>
              <a:rPr lang="en-US" sz="1700" dirty="0"/>
              <a:t> </a:t>
            </a:r>
            <a:r>
              <a:rPr lang="en-US" sz="1700" dirty="0" err="1"/>
              <a:t>masyarakat</a:t>
            </a:r>
            <a:endParaRPr lang="en-US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 err="1"/>
              <a:t>Berbagi</a:t>
            </a:r>
            <a:r>
              <a:rPr lang="en-US" sz="1700" dirty="0"/>
              <a:t> </a:t>
            </a:r>
            <a:r>
              <a:rPr lang="en-US" sz="1700" dirty="0" err="1"/>
              <a:t>pengetahuan</a:t>
            </a:r>
            <a:r>
              <a:rPr lang="en-US" sz="1700" dirty="0"/>
              <a:t> </a:t>
            </a:r>
            <a:r>
              <a:rPr lang="en-US" sz="1700" dirty="0" err="1"/>
              <a:t>aplikatif</a:t>
            </a:r>
            <a:r>
              <a:rPr lang="en-US" sz="1700" dirty="0"/>
              <a:t> </a:t>
            </a:r>
            <a:r>
              <a:rPr lang="en-US" sz="1700" b="0" dirty="0"/>
              <a:t>yang </a:t>
            </a:r>
            <a:r>
              <a:rPr lang="en-US" sz="1700" b="0" dirty="0" err="1"/>
              <a:t>berkaitan</a:t>
            </a:r>
            <a:r>
              <a:rPr lang="en-US" sz="1700" b="0" dirty="0"/>
              <a:t> </a:t>
            </a:r>
            <a:r>
              <a:rPr lang="en-US" sz="1700" b="0" dirty="0" err="1"/>
              <a:t>dengan</a:t>
            </a:r>
            <a:r>
              <a:rPr lang="en-US" sz="1700" b="0" dirty="0"/>
              <a:t> </a:t>
            </a:r>
            <a:r>
              <a:rPr lang="en-US" sz="1700" b="0" dirty="0" err="1"/>
              <a:t>ilmu</a:t>
            </a:r>
            <a:r>
              <a:rPr lang="en-US" sz="1700" b="0" dirty="0"/>
              <a:t> </a:t>
            </a:r>
            <a:r>
              <a:rPr lang="en-US" sz="1700" b="0" dirty="0" err="1"/>
              <a:t>komputer</a:t>
            </a:r>
            <a:r>
              <a:rPr lang="en-US" sz="1700" b="0" dirty="0"/>
              <a:t> </a:t>
            </a:r>
            <a:r>
              <a:rPr lang="en-US" sz="1700" b="0" dirty="0" err="1"/>
              <a:t>untuk</a:t>
            </a:r>
            <a:r>
              <a:rPr lang="en-US" sz="1700" b="0" dirty="0"/>
              <a:t> </a:t>
            </a:r>
            <a:r>
              <a:rPr lang="en-US" sz="1700" dirty="0" err="1"/>
              <a:t>peningkatan</a:t>
            </a:r>
            <a:r>
              <a:rPr lang="en-US" sz="1700" dirty="0"/>
              <a:t> </a:t>
            </a:r>
            <a:r>
              <a:rPr lang="en-US" sz="1700" dirty="0" err="1"/>
              <a:t>kualitas</a:t>
            </a:r>
            <a:r>
              <a:rPr lang="en-US" sz="1700" dirty="0"/>
              <a:t> </a:t>
            </a:r>
            <a:r>
              <a:rPr lang="en-US" sz="1700" dirty="0" err="1"/>
              <a:t>hidup</a:t>
            </a:r>
            <a:r>
              <a:rPr lang="en-US" sz="1700" dirty="0"/>
              <a:t> </a:t>
            </a:r>
            <a:r>
              <a:rPr lang="en-US" sz="1700" dirty="0" err="1"/>
              <a:t>masyarakat</a:t>
            </a:r>
            <a:r>
              <a:rPr lang="en-US" sz="1700" dirty="0"/>
              <a:t> </a:t>
            </a:r>
            <a:r>
              <a:rPr lang="en-US" sz="1700" b="0" dirty="0"/>
              <a:t>Indonesia dan </a:t>
            </a:r>
            <a:r>
              <a:rPr lang="en-US" sz="1700" b="0" dirty="0" err="1"/>
              <a:t>internasional</a:t>
            </a:r>
            <a:endParaRPr lang="en-US" sz="1700" b="0" dirty="0"/>
          </a:p>
        </p:txBody>
      </p:sp>
    </p:spTree>
    <p:extLst>
      <p:ext uri="{BB962C8B-B14F-4D97-AF65-F5344CB8AC3E}">
        <p14:creationId xmlns:p14="http://schemas.microsoft.com/office/powerpoint/2010/main" val="27715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104900"/>
          <a:ext cx="74676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Program PJJ CS</a:t>
            </a:r>
          </a:p>
        </p:txBody>
      </p:sp>
    </p:spTree>
    <p:extLst>
      <p:ext uri="{BB962C8B-B14F-4D97-AF65-F5344CB8AC3E}">
        <p14:creationId xmlns:p14="http://schemas.microsoft.com/office/powerpoint/2010/main" val="347779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90DE10-8E97-4292-85E4-0205763B8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1690DE10-8E97-4292-85E4-0205763B8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1690DE10-8E97-4292-85E4-0205763B8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15EF4C-8F49-4245-AA23-B8CBD02E8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4315EF4C-8F49-4245-AA23-B8CBD02E8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4315EF4C-8F49-4245-AA23-B8CBD02E8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F885CC-0310-4C68-8069-2949FC2A7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D1F885CC-0310-4C68-8069-2949FC2A7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D1F885CC-0310-4C68-8069-2949FC2A7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80A7C9-6378-434B-A2A2-DEAA359C7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6980A7C9-6378-434B-A2A2-DEAA359C7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6980A7C9-6378-434B-A2A2-DEAA359C7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7D99B1-AFEA-48AF-875B-6274BE8F9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C47D99B1-AFEA-48AF-875B-6274BE8F9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C47D99B1-AFEA-48AF-875B-6274BE8F9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7F20F8-68B9-4611-BE04-E8D245C0B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B87F20F8-68B9-4611-BE04-E8D245C0B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B87F20F8-68B9-4611-BE04-E8D245C0B8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3823EC-0D21-4D37-AA79-CC88642A9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F13823EC-0D21-4D37-AA79-CC88642A9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F13823EC-0D21-4D37-AA79-CC88642A92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D97FFE-18E5-4F5E-A926-226C64131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60D97FFE-18E5-4F5E-A926-226C64131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60D97FFE-18E5-4F5E-A926-226C64131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735823"/>
              </p:ext>
            </p:extLst>
          </p:nvPr>
        </p:nvGraphicFramePr>
        <p:xfrm>
          <a:off x="857250" y="914400"/>
          <a:ext cx="798195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60" y="228866"/>
            <a:ext cx="5800740" cy="571234"/>
          </a:xfrm>
        </p:spPr>
        <p:txBody>
          <a:bodyPr/>
          <a:lstStyle/>
          <a:p>
            <a:r>
              <a:rPr lang="en-US" dirty="0"/>
              <a:t>Graduate Competency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E44F3B-BD78-4917-BC94-84B3E801D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9E44F3B-BD78-4917-BC94-84B3E801D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9E44F3B-BD78-4917-BC94-84B3E801D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62E1C49-03BD-4906-B3D5-72AA54997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262E1C49-03BD-4906-B3D5-72AA54997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262E1C49-03BD-4906-B3D5-72AA54997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F2E96D-A11A-4453-B66E-1EB6DB7F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8BF2E96D-A11A-4453-B66E-1EB6DB7F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BF2E96D-A11A-4453-B66E-1EB6DB7F9F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54DD7E-AAE9-4BD9-832B-1D8B9D1D7A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FF54DD7E-AAE9-4BD9-832B-1D8B9D1D7A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FF54DD7E-AAE9-4BD9-832B-1D8B9D1D7A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5B129F-E801-4B6C-B4B6-469CE03BF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0E5B129F-E801-4B6C-B4B6-469CE03BF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0E5B129F-E801-4B6C-B4B6-469CE03BF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0B4522-0101-4F65-9523-2122882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CA0B4522-0101-4F65-9523-2122882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CA0B4522-0101-4F65-9523-2122882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8837C3-9CB3-426D-8876-2E8045BB5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CA8837C3-9CB3-426D-8876-2E8045BB5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CA8837C3-9CB3-426D-8876-2E8045BB5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C88A04-8CBE-438F-A2AE-17147462A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5AC88A04-8CBE-438F-A2AE-17147462A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5AC88A04-8CBE-438F-A2AE-17147462A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Prospek</a:t>
            </a:r>
            <a:r>
              <a:rPr lang="en-US" dirty="0"/>
              <a:t> </a:t>
            </a:r>
            <a:r>
              <a:rPr lang="en-US" dirty="0" err="1"/>
              <a:t>Karir</a:t>
            </a:r>
            <a:r>
              <a:rPr lang="en-US" dirty="0"/>
              <a:t> </a:t>
            </a:r>
            <a:r>
              <a:rPr lang="en-US" dirty="0" err="1"/>
              <a:t>Lulusan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PJJ – CS?</a:t>
            </a:r>
          </a:p>
        </p:txBody>
      </p:sp>
    </p:spTree>
    <p:extLst>
      <p:ext uri="{BB962C8B-B14F-4D97-AF65-F5344CB8AC3E}">
        <p14:creationId xmlns:p14="http://schemas.microsoft.com/office/powerpoint/2010/main" val="286636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24" y="1104900"/>
            <a:ext cx="7600976" cy="4038600"/>
          </a:xfrm>
        </p:spPr>
        <p:txBody>
          <a:bodyPr numCol="2">
            <a:normAutofit/>
          </a:bodyPr>
          <a:lstStyle/>
          <a:p>
            <a:pPr lvl="1"/>
            <a:r>
              <a:rPr lang="en-US" sz="2400" dirty="0">
                <a:latin typeface="+mn-lt"/>
              </a:rPr>
              <a:t>S/W Developer</a:t>
            </a:r>
          </a:p>
          <a:p>
            <a:pPr lvl="1"/>
            <a:r>
              <a:rPr lang="en-US" sz="2400" dirty="0">
                <a:latin typeface="+mn-lt"/>
              </a:rPr>
              <a:t>System Support &amp; Network Administrator</a:t>
            </a:r>
          </a:p>
          <a:p>
            <a:pPr lvl="1"/>
            <a:r>
              <a:rPr lang="en-US" sz="2400" dirty="0">
                <a:latin typeface="+mn-lt"/>
              </a:rPr>
              <a:t>System Engineer</a:t>
            </a:r>
          </a:p>
          <a:p>
            <a:pPr lvl="1"/>
            <a:r>
              <a:rPr lang="en-US" sz="2400" dirty="0">
                <a:latin typeface="+mn-lt"/>
              </a:rPr>
              <a:t>Database Administrator</a:t>
            </a:r>
          </a:p>
          <a:p>
            <a:pPr lvl="1"/>
            <a:r>
              <a:rPr lang="en-US" sz="2400" dirty="0">
                <a:latin typeface="+mn-lt"/>
              </a:rPr>
              <a:t>Web Developer/Designer</a:t>
            </a:r>
          </a:p>
          <a:p>
            <a:pPr lvl="1"/>
            <a:r>
              <a:rPr lang="en-US" sz="2400" dirty="0">
                <a:latin typeface="+mn-lt"/>
              </a:rPr>
              <a:t>IT </a:t>
            </a:r>
            <a:r>
              <a:rPr lang="en-US" sz="2400" dirty="0" err="1">
                <a:latin typeface="+mn-lt"/>
              </a:rPr>
              <a:t>Technopreneurship</a:t>
            </a:r>
            <a:r>
              <a:rPr lang="en-US" sz="2400" dirty="0">
                <a:latin typeface="+mn-lt"/>
              </a:rPr>
              <a:t> </a:t>
            </a:r>
          </a:p>
          <a:p>
            <a:pPr lvl="1"/>
            <a:r>
              <a:rPr lang="en-US" sz="2400" dirty="0">
                <a:latin typeface="+mn-lt"/>
              </a:rPr>
              <a:t>Application Architecture</a:t>
            </a:r>
          </a:p>
          <a:p>
            <a:pPr lvl="1"/>
            <a:r>
              <a:rPr lang="en-US" sz="2400" dirty="0">
                <a:latin typeface="+mn-lt"/>
              </a:rPr>
              <a:t>Big Data Architecture</a:t>
            </a:r>
          </a:p>
          <a:p>
            <a:pPr lvl="1"/>
            <a:r>
              <a:rPr lang="en-US" sz="2400" dirty="0"/>
              <a:t>IT Consultant</a:t>
            </a:r>
          </a:p>
          <a:p>
            <a:pPr lvl="1"/>
            <a:r>
              <a:rPr lang="en-US" sz="2400" dirty="0"/>
              <a:t>Network Specialist</a:t>
            </a:r>
          </a:p>
          <a:p>
            <a:pPr lvl="1"/>
            <a:r>
              <a:rPr lang="en-US" sz="2400" dirty="0"/>
              <a:t>Mobile App Developer</a:t>
            </a:r>
          </a:p>
          <a:p>
            <a:pPr lvl="1"/>
            <a:r>
              <a:rPr lang="en-US" sz="2400" dirty="0"/>
              <a:t>Data Scientist</a:t>
            </a:r>
          </a:p>
          <a:p>
            <a:pPr lvl="1"/>
            <a:r>
              <a:rPr lang="en-US" sz="2400" dirty="0">
                <a:latin typeface="+mn-lt"/>
              </a:rPr>
              <a:t>Cloud </a:t>
            </a:r>
            <a:r>
              <a:rPr lang="en-US" sz="2400" dirty="0"/>
              <a:t>C</a:t>
            </a:r>
            <a:r>
              <a:rPr lang="en-US" sz="2400" dirty="0">
                <a:latin typeface="+mn-lt"/>
              </a:rPr>
              <a:t>omp Specialist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Prospective Career of the Graduates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BOL PJJ v2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OL PJJ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OL AK PJJ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BOL PJJ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BOL PJJ v4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2050</Words>
  <Application>Microsoft Office PowerPoint</Application>
  <PresentationFormat>On-screen Show (16:10)</PresentationFormat>
  <Paragraphs>750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31</vt:i4>
      </vt:variant>
    </vt:vector>
  </HeadingPairs>
  <TitlesOfParts>
    <vt:vector size="59" baseType="lpstr">
      <vt:lpstr>Arial</vt:lpstr>
      <vt:lpstr>Arial Narrow</vt:lpstr>
      <vt:lpstr>Bahnschrift Light Condensed</vt:lpstr>
      <vt:lpstr>Beam Weapon</vt:lpstr>
      <vt:lpstr>Calibri</vt:lpstr>
      <vt:lpstr>Consolas</vt:lpstr>
      <vt:lpstr>Courier New</vt:lpstr>
      <vt:lpstr>Edwardian Script ITC</vt:lpstr>
      <vt:lpstr>Garamond</vt:lpstr>
      <vt:lpstr>Gill Sans MT</vt:lpstr>
      <vt:lpstr>Gill Sans MT Condensed</vt:lpstr>
      <vt:lpstr>Multicolore </vt:lpstr>
      <vt:lpstr>PROMESH</vt:lpstr>
      <vt:lpstr>Rockwell</vt:lpstr>
      <vt:lpstr>Segoe UI</vt:lpstr>
      <vt:lpstr>Segoe UI Light</vt:lpstr>
      <vt:lpstr>Segoe UI Semibold</vt:lpstr>
      <vt:lpstr>Tahoma</vt:lpstr>
      <vt:lpstr>Times New Roman</vt:lpstr>
      <vt:lpstr>Wingdings</vt:lpstr>
      <vt:lpstr>BOL PJJ v2</vt:lpstr>
      <vt:lpstr>2_Default Theme</vt:lpstr>
      <vt:lpstr>BOL PJJ</vt:lpstr>
      <vt:lpstr>BOL AK PJJ</vt:lpstr>
      <vt:lpstr>4_Default Theme</vt:lpstr>
      <vt:lpstr>5_Default Theme</vt:lpstr>
      <vt:lpstr>1_BOL PJJ</vt:lpstr>
      <vt:lpstr>BOL PJJ v4</vt:lpstr>
      <vt:lpstr>Binus Online Learning Computer Science</vt:lpstr>
      <vt:lpstr>PowerPoint Presentation</vt:lpstr>
      <vt:lpstr>Visi dan Misi PJJ – CS?</vt:lpstr>
      <vt:lpstr>VISI PJJ CS</vt:lpstr>
      <vt:lpstr>MISI PJJ CS </vt:lpstr>
      <vt:lpstr>Tujuan Program PJJ CS</vt:lpstr>
      <vt:lpstr>Graduate Competency</vt:lpstr>
      <vt:lpstr>Prospek Karir Lulusan  PJJ – CS?</vt:lpstr>
      <vt:lpstr>Prospective Career of the Graduates </vt:lpstr>
      <vt:lpstr>Apa saja yang diperoleh selama belajar di Binus Online Learning?</vt:lpstr>
      <vt:lpstr>BINUS Online Learning SMA-S1 Student Success Journey</vt:lpstr>
      <vt:lpstr>BINUS Online Learning D3-S1 Student Success Journey</vt:lpstr>
      <vt:lpstr>Bagaimana Model Pembelajaran PJJ – CS?</vt:lpstr>
      <vt:lpstr>Model Pembelajaran</vt:lpstr>
      <vt:lpstr>Apa yang dipelajari  PJJ – CS?</vt:lpstr>
      <vt:lpstr>SMA-S1 Matakuliah Tahun #1</vt:lpstr>
      <vt:lpstr>SMA-S1  Matakuliah Tahun #2</vt:lpstr>
      <vt:lpstr>PowerPoint Presentation</vt:lpstr>
      <vt:lpstr>SMA-S1  Matakuliah Tahun #4</vt:lpstr>
      <vt:lpstr>Daftar Matakuliah Minor</vt:lpstr>
      <vt:lpstr>Distribusi MATAKULIAH: D3-S1</vt:lpstr>
      <vt:lpstr>D3-S1 Matakuliah Tahun #1</vt:lpstr>
      <vt:lpstr>D3-S1  Matakuliah Tahun #2</vt:lpstr>
      <vt:lpstr>Kenapa Binus ?</vt:lpstr>
      <vt:lpstr>PowerPoint Presentation</vt:lpstr>
      <vt:lpstr>PowerPoint Presentation</vt:lpstr>
      <vt:lpstr>Mata Kuliah Pengendalian Mutu S1</vt:lpstr>
      <vt:lpstr>PowerPoint Presentation</vt:lpstr>
      <vt:lpstr>Grading Scheme</vt:lpstr>
      <vt:lpstr>CS PJJ – Faculty Member</vt:lpstr>
      <vt:lpstr>Terima 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Binus Online Learning Computer Science</dc:title>
  <dc:creator>Suharjito</dc:creator>
  <cp:lastModifiedBy>Helena Agustin Putri A</cp:lastModifiedBy>
  <cp:revision>3</cp:revision>
  <dcterms:created xsi:type="dcterms:W3CDTF">2020-10-16T04:21:37Z</dcterms:created>
  <dcterms:modified xsi:type="dcterms:W3CDTF">2020-10-20T11:16:49Z</dcterms:modified>
</cp:coreProperties>
</file>