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8" r:id="rId7"/>
    <p:sldId id="269" r:id="rId8"/>
    <p:sldId id="270"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1D5E-9A86-604D-DF1B-0083050E0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9BE72D8-FBB0-BD03-4AE7-44020B8D87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2DE0037-2F6F-85A1-5FBD-84F805D6F455}"/>
              </a:ext>
            </a:extLst>
          </p:cNvPr>
          <p:cNvSpPr>
            <a:spLocks noGrp="1"/>
          </p:cNvSpPr>
          <p:nvPr>
            <p:ph type="dt" sz="half" idx="10"/>
          </p:nvPr>
        </p:nvSpPr>
        <p:spPr/>
        <p:txBody>
          <a:bodyPr/>
          <a:lstStyle/>
          <a:p>
            <a:fld id="{AC75AA2E-771A-4C1C-87B1-8C7F0A38C5D2}" type="datetimeFigureOut">
              <a:rPr lang="en-ID" smtClean="0"/>
              <a:t>8/2/2022</a:t>
            </a:fld>
            <a:endParaRPr lang="en-ID"/>
          </a:p>
        </p:txBody>
      </p:sp>
      <p:sp>
        <p:nvSpPr>
          <p:cNvPr id="5" name="Footer Placeholder 4">
            <a:extLst>
              <a:ext uri="{FF2B5EF4-FFF2-40B4-BE49-F238E27FC236}">
                <a16:creationId xmlns:a16="http://schemas.microsoft.com/office/drawing/2014/main" id="{5BAC0F6A-8C76-9C70-5AB0-383526E9087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2A21708-5192-9BBB-1380-EC17C6D502D1}"/>
              </a:ext>
            </a:extLst>
          </p:cNvPr>
          <p:cNvSpPr>
            <a:spLocks noGrp="1"/>
          </p:cNvSpPr>
          <p:nvPr>
            <p:ph type="sldNum" sz="quarter" idx="12"/>
          </p:nvPr>
        </p:nvSpPr>
        <p:spPr/>
        <p:txBody>
          <a:bodyPr/>
          <a:lstStyle/>
          <a:p>
            <a:fld id="{3D021ACB-8CFD-4C82-9C3A-641A993F65D8}" type="slidenum">
              <a:rPr lang="en-ID" smtClean="0"/>
              <a:t>‹#›</a:t>
            </a:fld>
            <a:endParaRPr lang="en-ID"/>
          </a:p>
        </p:txBody>
      </p:sp>
    </p:spTree>
    <p:extLst>
      <p:ext uri="{BB962C8B-B14F-4D97-AF65-F5344CB8AC3E}">
        <p14:creationId xmlns:p14="http://schemas.microsoft.com/office/powerpoint/2010/main" val="329243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ED36-B540-A8F2-C4BF-8BB4EAF92480}"/>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D1CB387-04D7-48F7-0F4D-16F0F07C4B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970F146-C410-197B-90DC-575F55F3F835}"/>
              </a:ext>
            </a:extLst>
          </p:cNvPr>
          <p:cNvSpPr>
            <a:spLocks noGrp="1"/>
          </p:cNvSpPr>
          <p:nvPr>
            <p:ph type="dt" sz="half" idx="10"/>
          </p:nvPr>
        </p:nvSpPr>
        <p:spPr/>
        <p:txBody>
          <a:bodyPr/>
          <a:lstStyle/>
          <a:p>
            <a:fld id="{AC75AA2E-771A-4C1C-87B1-8C7F0A38C5D2}" type="datetimeFigureOut">
              <a:rPr lang="en-ID" smtClean="0"/>
              <a:t>8/2/2022</a:t>
            </a:fld>
            <a:endParaRPr lang="en-ID"/>
          </a:p>
        </p:txBody>
      </p:sp>
      <p:sp>
        <p:nvSpPr>
          <p:cNvPr id="5" name="Footer Placeholder 4">
            <a:extLst>
              <a:ext uri="{FF2B5EF4-FFF2-40B4-BE49-F238E27FC236}">
                <a16:creationId xmlns:a16="http://schemas.microsoft.com/office/drawing/2014/main" id="{5B3A9DC5-88AA-2EBB-A9A9-E65F593E7C3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F8E7C02-5EA1-4A61-143E-AF7F807DE7D2}"/>
              </a:ext>
            </a:extLst>
          </p:cNvPr>
          <p:cNvSpPr>
            <a:spLocks noGrp="1"/>
          </p:cNvSpPr>
          <p:nvPr>
            <p:ph type="sldNum" sz="quarter" idx="12"/>
          </p:nvPr>
        </p:nvSpPr>
        <p:spPr/>
        <p:txBody>
          <a:bodyPr/>
          <a:lstStyle/>
          <a:p>
            <a:fld id="{3D021ACB-8CFD-4C82-9C3A-641A993F65D8}" type="slidenum">
              <a:rPr lang="en-ID" smtClean="0"/>
              <a:t>‹#›</a:t>
            </a:fld>
            <a:endParaRPr lang="en-ID"/>
          </a:p>
        </p:txBody>
      </p:sp>
    </p:spTree>
    <p:extLst>
      <p:ext uri="{BB962C8B-B14F-4D97-AF65-F5344CB8AC3E}">
        <p14:creationId xmlns:p14="http://schemas.microsoft.com/office/powerpoint/2010/main" val="3740861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B5C09-003C-759D-D458-56EB182DA0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6055399-BF3B-E832-332A-304F3DC4A3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ED9295F-8220-D721-2C49-B18DC18FF0CA}"/>
              </a:ext>
            </a:extLst>
          </p:cNvPr>
          <p:cNvSpPr>
            <a:spLocks noGrp="1"/>
          </p:cNvSpPr>
          <p:nvPr>
            <p:ph type="dt" sz="half" idx="10"/>
          </p:nvPr>
        </p:nvSpPr>
        <p:spPr/>
        <p:txBody>
          <a:bodyPr/>
          <a:lstStyle/>
          <a:p>
            <a:fld id="{AC75AA2E-771A-4C1C-87B1-8C7F0A38C5D2}" type="datetimeFigureOut">
              <a:rPr lang="en-ID" smtClean="0"/>
              <a:t>8/2/2022</a:t>
            </a:fld>
            <a:endParaRPr lang="en-ID"/>
          </a:p>
        </p:txBody>
      </p:sp>
      <p:sp>
        <p:nvSpPr>
          <p:cNvPr id="5" name="Footer Placeholder 4">
            <a:extLst>
              <a:ext uri="{FF2B5EF4-FFF2-40B4-BE49-F238E27FC236}">
                <a16:creationId xmlns:a16="http://schemas.microsoft.com/office/drawing/2014/main" id="{BFF10D08-9475-0705-1411-199D265AE36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0F2C7D7-989C-BDF9-2B4A-8243736D463B}"/>
              </a:ext>
            </a:extLst>
          </p:cNvPr>
          <p:cNvSpPr>
            <a:spLocks noGrp="1"/>
          </p:cNvSpPr>
          <p:nvPr>
            <p:ph type="sldNum" sz="quarter" idx="12"/>
          </p:nvPr>
        </p:nvSpPr>
        <p:spPr/>
        <p:txBody>
          <a:bodyPr/>
          <a:lstStyle/>
          <a:p>
            <a:fld id="{3D021ACB-8CFD-4C82-9C3A-641A993F65D8}" type="slidenum">
              <a:rPr lang="en-ID" smtClean="0"/>
              <a:t>‹#›</a:t>
            </a:fld>
            <a:endParaRPr lang="en-ID"/>
          </a:p>
        </p:txBody>
      </p:sp>
    </p:spTree>
    <p:extLst>
      <p:ext uri="{BB962C8B-B14F-4D97-AF65-F5344CB8AC3E}">
        <p14:creationId xmlns:p14="http://schemas.microsoft.com/office/powerpoint/2010/main" val="182021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9FDD-1691-29D5-DB76-46AF8947A5C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77E0453-9231-04E1-F43B-5618383CF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922F247-5683-985E-C869-F75529E3CCB0}"/>
              </a:ext>
            </a:extLst>
          </p:cNvPr>
          <p:cNvSpPr>
            <a:spLocks noGrp="1"/>
          </p:cNvSpPr>
          <p:nvPr>
            <p:ph type="dt" sz="half" idx="10"/>
          </p:nvPr>
        </p:nvSpPr>
        <p:spPr/>
        <p:txBody>
          <a:bodyPr/>
          <a:lstStyle/>
          <a:p>
            <a:fld id="{AC75AA2E-771A-4C1C-87B1-8C7F0A38C5D2}" type="datetimeFigureOut">
              <a:rPr lang="en-ID" smtClean="0"/>
              <a:t>8/2/2022</a:t>
            </a:fld>
            <a:endParaRPr lang="en-ID"/>
          </a:p>
        </p:txBody>
      </p:sp>
      <p:sp>
        <p:nvSpPr>
          <p:cNvPr id="5" name="Footer Placeholder 4">
            <a:extLst>
              <a:ext uri="{FF2B5EF4-FFF2-40B4-BE49-F238E27FC236}">
                <a16:creationId xmlns:a16="http://schemas.microsoft.com/office/drawing/2014/main" id="{FCF2C6F3-C50C-0DF1-52AC-98BC03F5EC1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B1036A5-6EA2-2758-DDF2-4F60A6F11CCB}"/>
              </a:ext>
            </a:extLst>
          </p:cNvPr>
          <p:cNvSpPr>
            <a:spLocks noGrp="1"/>
          </p:cNvSpPr>
          <p:nvPr>
            <p:ph type="sldNum" sz="quarter" idx="12"/>
          </p:nvPr>
        </p:nvSpPr>
        <p:spPr/>
        <p:txBody>
          <a:bodyPr/>
          <a:lstStyle/>
          <a:p>
            <a:fld id="{3D021ACB-8CFD-4C82-9C3A-641A993F65D8}" type="slidenum">
              <a:rPr lang="en-ID" smtClean="0"/>
              <a:t>‹#›</a:t>
            </a:fld>
            <a:endParaRPr lang="en-ID"/>
          </a:p>
        </p:txBody>
      </p:sp>
    </p:spTree>
    <p:extLst>
      <p:ext uri="{BB962C8B-B14F-4D97-AF65-F5344CB8AC3E}">
        <p14:creationId xmlns:p14="http://schemas.microsoft.com/office/powerpoint/2010/main" val="9320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89D2B-40D8-6CDE-44BD-050AE1BD2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68AA4C2F-3422-2602-BE8A-5A69AA5E73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A096D-9BC5-95B8-25EF-D3B136490017}"/>
              </a:ext>
            </a:extLst>
          </p:cNvPr>
          <p:cNvSpPr>
            <a:spLocks noGrp="1"/>
          </p:cNvSpPr>
          <p:nvPr>
            <p:ph type="dt" sz="half" idx="10"/>
          </p:nvPr>
        </p:nvSpPr>
        <p:spPr/>
        <p:txBody>
          <a:bodyPr/>
          <a:lstStyle/>
          <a:p>
            <a:fld id="{AC75AA2E-771A-4C1C-87B1-8C7F0A38C5D2}" type="datetimeFigureOut">
              <a:rPr lang="en-ID" smtClean="0"/>
              <a:t>8/2/2022</a:t>
            </a:fld>
            <a:endParaRPr lang="en-ID"/>
          </a:p>
        </p:txBody>
      </p:sp>
      <p:sp>
        <p:nvSpPr>
          <p:cNvPr id="5" name="Footer Placeholder 4">
            <a:extLst>
              <a:ext uri="{FF2B5EF4-FFF2-40B4-BE49-F238E27FC236}">
                <a16:creationId xmlns:a16="http://schemas.microsoft.com/office/drawing/2014/main" id="{AB177D8A-38AD-4164-DC7C-42469CAFC6D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D3C3116-6B4C-3347-A66B-BF1A7777B870}"/>
              </a:ext>
            </a:extLst>
          </p:cNvPr>
          <p:cNvSpPr>
            <a:spLocks noGrp="1"/>
          </p:cNvSpPr>
          <p:nvPr>
            <p:ph type="sldNum" sz="quarter" idx="12"/>
          </p:nvPr>
        </p:nvSpPr>
        <p:spPr/>
        <p:txBody>
          <a:bodyPr/>
          <a:lstStyle/>
          <a:p>
            <a:fld id="{3D021ACB-8CFD-4C82-9C3A-641A993F65D8}" type="slidenum">
              <a:rPr lang="en-ID" smtClean="0"/>
              <a:t>‹#›</a:t>
            </a:fld>
            <a:endParaRPr lang="en-ID"/>
          </a:p>
        </p:txBody>
      </p:sp>
    </p:spTree>
    <p:extLst>
      <p:ext uri="{BB962C8B-B14F-4D97-AF65-F5344CB8AC3E}">
        <p14:creationId xmlns:p14="http://schemas.microsoft.com/office/powerpoint/2010/main" val="120826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BEBC-D5AB-6C2A-B33A-7C73DEA2E11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D256CC4-BD4A-5E45-57AD-67F892B13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CEB6148-D3A6-561C-9738-168CF3E23E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AAF812F6-0F86-71F6-3758-DE8DFADB91E3}"/>
              </a:ext>
            </a:extLst>
          </p:cNvPr>
          <p:cNvSpPr>
            <a:spLocks noGrp="1"/>
          </p:cNvSpPr>
          <p:nvPr>
            <p:ph type="dt" sz="half" idx="10"/>
          </p:nvPr>
        </p:nvSpPr>
        <p:spPr/>
        <p:txBody>
          <a:bodyPr/>
          <a:lstStyle/>
          <a:p>
            <a:fld id="{AC75AA2E-771A-4C1C-87B1-8C7F0A38C5D2}" type="datetimeFigureOut">
              <a:rPr lang="en-ID" smtClean="0"/>
              <a:t>8/2/2022</a:t>
            </a:fld>
            <a:endParaRPr lang="en-ID"/>
          </a:p>
        </p:txBody>
      </p:sp>
      <p:sp>
        <p:nvSpPr>
          <p:cNvPr id="6" name="Footer Placeholder 5">
            <a:extLst>
              <a:ext uri="{FF2B5EF4-FFF2-40B4-BE49-F238E27FC236}">
                <a16:creationId xmlns:a16="http://schemas.microsoft.com/office/drawing/2014/main" id="{87A69022-DC19-EC26-FC4A-0AFDB5B4ED7B}"/>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139B5B6-B733-07AF-8F86-E13D0DE76E50}"/>
              </a:ext>
            </a:extLst>
          </p:cNvPr>
          <p:cNvSpPr>
            <a:spLocks noGrp="1"/>
          </p:cNvSpPr>
          <p:nvPr>
            <p:ph type="sldNum" sz="quarter" idx="12"/>
          </p:nvPr>
        </p:nvSpPr>
        <p:spPr/>
        <p:txBody>
          <a:bodyPr/>
          <a:lstStyle/>
          <a:p>
            <a:fld id="{3D021ACB-8CFD-4C82-9C3A-641A993F65D8}" type="slidenum">
              <a:rPr lang="en-ID" smtClean="0"/>
              <a:t>‹#›</a:t>
            </a:fld>
            <a:endParaRPr lang="en-ID"/>
          </a:p>
        </p:txBody>
      </p:sp>
    </p:spTree>
    <p:extLst>
      <p:ext uri="{BB962C8B-B14F-4D97-AF65-F5344CB8AC3E}">
        <p14:creationId xmlns:p14="http://schemas.microsoft.com/office/powerpoint/2010/main" val="176401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5586-A16B-4371-23B0-BB554C1A4795}"/>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DCC0A2A-4961-4BCC-69DE-75C0A7DAD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73C345-C3E4-DC2F-0215-D41629BF54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4E939AA3-406A-8C4B-CFC8-E3655FDF6B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68341-466D-FF40-A7C5-F96CBE5E5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D9DEEF0C-FC6E-C363-2B05-57D2BA7BF5A5}"/>
              </a:ext>
            </a:extLst>
          </p:cNvPr>
          <p:cNvSpPr>
            <a:spLocks noGrp="1"/>
          </p:cNvSpPr>
          <p:nvPr>
            <p:ph type="dt" sz="half" idx="10"/>
          </p:nvPr>
        </p:nvSpPr>
        <p:spPr/>
        <p:txBody>
          <a:bodyPr/>
          <a:lstStyle/>
          <a:p>
            <a:fld id="{AC75AA2E-771A-4C1C-87B1-8C7F0A38C5D2}" type="datetimeFigureOut">
              <a:rPr lang="en-ID" smtClean="0"/>
              <a:t>8/2/2022</a:t>
            </a:fld>
            <a:endParaRPr lang="en-ID"/>
          </a:p>
        </p:txBody>
      </p:sp>
      <p:sp>
        <p:nvSpPr>
          <p:cNvPr id="8" name="Footer Placeholder 7">
            <a:extLst>
              <a:ext uri="{FF2B5EF4-FFF2-40B4-BE49-F238E27FC236}">
                <a16:creationId xmlns:a16="http://schemas.microsoft.com/office/drawing/2014/main" id="{55018A8A-E592-708B-D27C-3F7935DFB34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B99363E-CAB4-A763-9C52-B13CC888B5DC}"/>
              </a:ext>
            </a:extLst>
          </p:cNvPr>
          <p:cNvSpPr>
            <a:spLocks noGrp="1"/>
          </p:cNvSpPr>
          <p:nvPr>
            <p:ph type="sldNum" sz="quarter" idx="12"/>
          </p:nvPr>
        </p:nvSpPr>
        <p:spPr/>
        <p:txBody>
          <a:bodyPr/>
          <a:lstStyle/>
          <a:p>
            <a:fld id="{3D021ACB-8CFD-4C82-9C3A-641A993F65D8}" type="slidenum">
              <a:rPr lang="en-ID" smtClean="0"/>
              <a:t>‹#›</a:t>
            </a:fld>
            <a:endParaRPr lang="en-ID"/>
          </a:p>
        </p:txBody>
      </p:sp>
    </p:spTree>
    <p:extLst>
      <p:ext uri="{BB962C8B-B14F-4D97-AF65-F5344CB8AC3E}">
        <p14:creationId xmlns:p14="http://schemas.microsoft.com/office/powerpoint/2010/main" val="1590980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E65C-21BC-57DD-6C1F-418242237850}"/>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BF85B603-1265-AED2-D19E-FBDA4875BE35}"/>
              </a:ext>
            </a:extLst>
          </p:cNvPr>
          <p:cNvSpPr>
            <a:spLocks noGrp="1"/>
          </p:cNvSpPr>
          <p:nvPr>
            <p:ph type="dt" sz="half" idx="10"/>
          </p:nvPr>
        </p:nvSpPr>
        <p:spPr/>
        <p:txBody>
          <a:bodyPr/>
          <a:lstStyle/>
          <a:p>
            <a:fld id="{AC75AA2E-771A-4C1C-87B1-8C7F0A38C5D2}" type="datetimeFigureOut">
              <a:rPr lang="en-ID" smtClean="0"/>
              <a:t>8/2/2022</a:t>
            </a:fld>
            <a:endParaRPr lang="en-ID"/>
          </a:p>
        </p:txBody>
      </p:sp>
      <p:sp>
        <p:nvSpPr>
          <p:cNvPr id="4" name="Footer Placeholder 3">
            <a:extLst>
              <a:ext uri="{FF2B5EF4-FFF2-40B4-BE49-F238E27FC236}">
                <a16:creationId xmlns:a16="http://schemas.microsoft.com/office/drawing/2014/main" id="{4123A703-803A-E5EE-CB4E-E9BE436A77C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CB3C938-1224-EBBC-4FF5-B85BB3F7995A}"/>
              </a:ext>
            </a:extLst>
          </p:cNvPr>
          <p:cNvSpPr>
            <a:spLocks noGrp="1"/>
          </p:cNvSpPr>
          <p:nvPr>
            <p:ph type="sldNum" sz="quarter" idx="12"/>
          </p:nvPr>
        </p:nvSpPr>
        <p:spPr/>
        <p:txBody>
          <a:bodyPr/>
          <a:lstStyle/>
          <a:p>
            <a:fld id="{3D021ACB-8CFD-4C82-9C3A-641A993F65D8}" type="slidenum">
              <a:rPr lang="en-ID" smtClean="0"/>
              <a:t>‹#›</a:t>
            </a:fld>
            <a:endParaRPr lang="en-ID"/>
          </a:p>
        </p:txBody>
      </p:sp>
    </p:spTree>
    <p:extLst>
      <p:ext uri="{BB962C8B-B14F-4D97-AF65-F5344CB8AC3E}">
        <p14:creationId xmlns:p14="http://schemas.microsoft.com/office/powerpoint/2010/main" val="79051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93EA6A-7FB6-7450-485E-1D7FE3E63FB7}"/>
              </a:ext>
            </a:extLst>
          </p:cNvPr>
          <p:cNvSpPr>
            <a:spLocks noGrp="1"/>
          </p:cNvSpPr>
          <p:nvPr>
            <p:ph type="dt" sz="half" idx="10"/>
          </p:nvPr>
        </p:nvSpPr>
        <p:spPr/>
        <p:txBody>
          <a:bodyPr/>
          <a:lstStyle/>
          <a:p>
            <a:fld id="{AC75AA2E-771A-4C1C-87B1-8C7F0A38C5D2}" type="datetimeFigureOut">
              <a:rPr lang="en-ID" smtClean="0"/>
              <a:t>8/2/2022</a:t>
            </a:fld>
            <a:endParaRPr lang="en-ID"/>
          </a:p>
        </p:txBody>
      </p:sp>
      <p:sp>
        <p:nvSpPr>
          <p:cNvPr id="3" name="Footer Placeholder 2">
            <a:extLst>
              <a:ext uri="{FF2B5EF4-FFF2-40B4-BE49-F238E27FC236}">
                <a16:creationId xmlns:a16="http://schemas.microsoft.com/office/drawing/2014/main" id="{F069AF4F-A794-369B-1A45-B3084CB0E09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D8EBD15-36A8-BADD-C18E-168390B82693}"/>
              </a:ext>
            </a:extLst>
          </p:cNvPr>
          <p:cNvSpPr>
            <a:spLocks noGrp="1"/>
          </p:cNvSpPr>
          <p:nvPr>
            <p:ph type="sldNum" sz="quarter" idx="12"/>
          </p:nvPr>
        </p:nvSpPr>
        <p:spPr/>
        <p:txBody>
          <a:bodyPr/>
          <a:lstStyle/>
          <a:p>
            <a:fld id="{3D021ACB-8CFD-4C82-9C3A-641A993F65D8}" type="slidenum">
              <a:rPr lang="en-ID" smtClean="0"/>
              <a:t>‹#›</a:t>
            </a:fld>
            <a:endParaRPr lang="en-ID"/>
          </a:p>
        </p:txBody>
      </p:sp>
    </p:spTree>
    <p:extLst>
      <p:ext uri="{BB962C8B-B14F-4D97-AF65-F5344CB8AC3E}">
        <p14:creationId xmlns:p14="http://schemas.microsoft.com/office/powerpoint/2010/main" val="147332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9190-57AB-8691-7E2D-3CEF383C6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BA7E94D-6297-88B1-B7B9-73EB54E77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ECB4FC59-E053-B997-C25F-03DE3449B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712C5-EBF4-2CD2-5486-7DD91B15C637}"/>
              </a:ext>
            </a:extLst>
          </p:cNvPr>
          <p:cNvSpPr>
            <a:spLocks noGrp="1"/>
          </p:cNvSpPr>
          <p:nvPr>
            <p:ph type="dt" sz="half" idx="10"/>
          </p:nvPr>
        </p:nvSpPr>
        <p:spPr/>
        <p:txBody>
          <a:bodyPr/>
          <a:lstStyle/>
          <a:p>
            <a:fld id="{AC75AA2E-771A-4C1C-87B1-8C7F0A38C5D2}" type="datetimeFigureOut">
              <a:rPr lang="en-ID" smtClean="0"/>
              <a:t>8/2/2022</a:t>
            </a:fld>
            <a:endParaRPr lang="en-ID"/>
          </a:p>
        </p:txBody>
      </p:sp>
      <p:sp>
        <p:nvSpPr>
          <p:cNvPr id="6" name="Footer Placeholder 5">
            <a:extLst>
              <a:ext uri="{FF2B5EF4-FFF2-40B4-BE49-F238E27FC236}">
                <a16:creationId xmlns:a16="http://schemas.microsoft.com/office/drawing/2014/main" id="{4D9A87BA-EAC5-D735-779E-7271AD5C228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4DE628F-7AB8-2875-1E98-073C6E84ADFE}"/>
              </a:ext>
            </a:extLst>
          </p:cNvPr>
          <p:cNvSpPr>
            <a:spLocks noGrp="1"/>
          </p:cNvSpPr>
          <p:nvPr>
            <p:ph type="sldNum" sz="quarter" idx="12"/>
          </p:nvPr>
        </p:nvSpPr>
        <p:spPr/>
        <p:txBody>
          <a:bodyPr/>
          <a:lstStyle/>
          <a:p>
            <a:fld id="{3D021ACB-8CFD-4C82-9C3A-641A993F65D8}" type="slidenum">
              <a:rPr lang="en-ID" smtClean="0"/>
              <a:t>‹#›</a:t>
            </a:fld>
            <a:endParaRPr lang="en-ID"/>
          </a:p>
        </p:txBody>
      </p:sp>
    </p:spTree>
    <p:extLst>
      <p:ext uri="{BB962C8B-B14F-4D97-AF65-F5344CB8AC3E}">
        <p14:creationId xmlns:p14="http://schemas.microsoft.com/office/powerpoint/2010/main" val="176803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8C56-13C8-669F-F871-0BD7BD3D9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DCB7158-B628-DF16-273E-9BBB43C23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AC79FCB5-8B79-BFC0-D72A-8F4CE2AF8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3D633-C414-869D-EC3F-7CB3B6400E5D}"/>
              </a:ext>
            </a:extLst>
          </p:cNvPr>
          <p:cNvSpPr>
            <a:spLocks noGrp="1"/>
          </p:cNvSpPr>
          <p:nvPr>
            <p:ph type="dt" sz="half" idx="10"/>
          </p:nvPr>
        </p:nvSpPr>
        <p:spPr/>
        <p:txBody>
          <a:bodyPr/>
          <a:lstStyle/>
          <a:p>
            <a:fld id="{AC75AA2E-771A-4C1C-87B1-8C7F0A38C5D2}" type="datetimeFigureOut">
              <a:rPr lang="en-ID" smtClean="0"/>
              <a:t>8/2/2022</a:t>
            </a:fld>
            <a:endParaRPr lang="en-ID"/>
          </a:p>
        </p:txBody>
      </p:sp>
      <p:sp>
        <p:nvSpPr>
          <p:cNvPr id="6" name="Footer Placeholder 5">
            <a:extLst>
              <a:ext uri="{FF2B5EF4-FFF2-40B4-BE49-F238E27FC236}">
                <a16:creationId xmlns:a16="http://schemas.microsoft.com/office/drawing/2014/main" id="{026FAFC4-2790-308B-BC71-422AD4EF54D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20032AE-CA1D-AD9E-4D5C-7A2987F9D33A}"/>
              </a:ext>
            </a:extLst>
          </p:cNvPr>
          <p:cNvSpPr>
            <a:spLocks noGrp="1"/>
          </p:cNvSpPr>
          <p:nvPr>
            <p:ph type="sldNum" sz="quarter" idx="12"/>
          </p:nvPr>
        </p:nvSpPr>
        <p:spPr/>
        <p:txBody>
          <a:bodyPr/>
          <a:lstStyle/>
          <a:p>
            <a:fld id="{3D021ACB-8CFD-4C82-9C3A-641A993F65D8}" type="slidenum">
              <a:rPr lang="en-ID" smtClean="0"/>
              <a:t>‹#›</a:t>
            </a:fld>
            <a:endParaRPr lang="en-ID"/>
          </a:p>
        </p:txBody>
      </p:sp>
    </p:spTree>
    <p:extLst>
      <p:ext uri="{BB962C8B-B14F-4D97-AF65-F5344CB8AC3E}">
        <p14:creationId xmlns:p14="http://schemas.microsoft.com/office/powerpoint/2010/main" val="173277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8BD90-E584-4F57-D00C-456870844F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EB578D4-3EA9-363C-E704-8ABC0EDBA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4E6DAE4-D6FC-2411-0A23-1EF15A08D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5AA2E-771A-4C1C-87B1-8C7F0A38C5D2}" type="datetimeFigureOut">
              <a:rPr lang="en-ID" smtClean="0"/>
              <a:t>8/2/2022</a:t>
            </a:fld>
            <a:endParaRPr lang="en-ID"/>
          </a:p>
        </p:txBody>
      </p:sp>
      <p:sp>
        <p:nvSpPr>
          <p:cNvPr id="5" name="Footer Placeholder 4">
            <a:extLst>
              <a:ext uri="{FF2B5EF4-FFF2-40B4-BE49-F238E27FC236}">
                <a16:creationId xmlns:a16="http://schemas.microsoft.com/office/drawing/2014/main" id="{25433E29-A5B9-BBAC-9568-4A9A149E8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C2319BB-1942-9D0B-0F79-FE7865409B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21ACB-8CFD-4C82-9C3A-641A993F65D8}" type="slidenum">
              <a:rPr lang="en-ID" smtClean="0"/>
              <a:t>‹#›</a:t>
            </a:fld>
            <a:endParaRPr lang="en-ID"/>
          </a:p>
        </p:txBody>
      </p:sp>
    </p:spTree>
    <p:extLst>
      <p:ext uri="{BB962C8B-B14F-4D97-AF65-F5344CB8AC3E}">
        <p14:creationId xmlns:p14="http://schemas.microsoft.com/office/powerpoint/2010/main" val="1141220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1264-4CD7-A0F7-74C9-950C6127BE2D}"/>
              </a:ext>
            </a:extLst>
          </p:cNvPr>
          <p:cNvSpPr>
            <a:spLocks noGrp="1"/>
          </p:cNvSpPr>
          <p:nvPr>
            <p:ph type="ctrTitle"/>
          </p:nvPr>
        </p:nvSpPr>
        <p:spPr/>
        <p:txBody>
          <a:bodyPr>
            <a:normAutofit/>
          </a:bodyPr>
          <a:lstStyle/>
          <a:p>
            <a:r>
              <a:rPr lang="en-US"/>
              <a:t>Website Penjualan Air Minum Boba</a:t>
            </a:r>
            <a:endParaRPr lang="en-ID"/>
          </a:p>
        </p:txBody>
      </p:sp>
      <p:sp>
        <p:nvSpPr>
          <p:cNvPr id="3" name="Subtitle 2">
            <a:extLst>
              <a:ext uri="{FF2B5EF4-FFF2-40B4-BE49-F238E27FC236}">
                <a16:creationId xmlns:a16="http://schemas.microsoft.com/office/drawing/2014/main" id="{1787ECF8-FB9C-83AF-96F8-3E0FA95747FC}"/>
              </a:ext>
            </a:extLst>
          </p:cNvPr>
          <p:cNvSpPr>
            <a:spLocks noGrp="1"/>
          </p:cNvSpPr>
          <p:nvPr>
            <p:ph type="subTitle" idx="1"/>
          </p:nvPr>
        </p:nvSpPr>
        <p:spPr/>
        <p:txBody>
          <a:bodyPr/>
          <a:lstStyle/>
          <a:p>
            <a:r>
              <a:rPr lang="en-ID" b="0" i="0">
                <a:solidFill>
                  <a:srgbClr val="202124"/>
                </a:solidFill>
                <a:effectLst/>
                <a:latin typeface="Google Sans"/>
              </a:rPr>
              <a:t>BAYU PUTRA NGUDI PERSADA</a:t>
            </a:r>
            <a:endParaRPr lang="en-ID"/>
          </a:p>
        </p:txBody>
      </p:sp>
    </p:spTree>
    <p:extLst>
      <p:ext uri="{BB962C8B-B14F-4D97-AF65-F5344CB8AC3E}">
        <p14:creationId xmlns:p14="http://schemas.microsoft.com/office/powerpoint/2010/main" val="296354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E0EB-07AC-FFCF-2464-C9007D8DA2FC}"/>
              </a:ext>
            </a:extLst>
          </p:cNvPr>
          <p:cNvSpPr>
            <a:spLocks noGrp="1"/>
          </p:cNvSpPr>
          <p:nvPr>
            <p:ph type="title"/>
          </p:nvPr>
        </p:nvSpPr>
        <p:spPr/>
        <p:txBody>
          <a:bodyPr/>
          <a:lstStyle/>
          <a:p>
            <a:r>
              <a:rPr lang="en-US"/>
              <a:t>Tampilan Halaman</a:t>
            </a:r>
            <a:endParaRPr lang="en-ID"/>
          </a:p>
        </p:txBody>
      </p:sp>
      <p:pic>
        <p:nvPicPr>
          <p:cNvPr id="7" name="Content Placeholder 6">
            <a:extLst>
              <a:ext uri="{FF2B5EF4-FFF2-40B4-BE49-F238E27FC236}">
                <a16:creationId xmlns:a16="http://schemas.microsoft.com/office/drawing/2014/main" id="{664EFC16-9534-7157-FA0D-7C6E25B5F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8244" y="1825625"/>
            <a:ext cx="8095512" cy="4351338"/>
          </a:xfrm>
        </p:spPr>
      </p:pic>
    </p:spTree>
    <p:extLst>
      <p:ext uri="{BB962C8B-B14F-4D97-AF65-F5344CB8AC3E}">
        <p14:creationId xmlns:p14="http://schemas.microsoft.com/office/powerpoint/2010/main" val="175111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E0EB-07AC-FFCF-2464-C9007D8DA2FC}"/>
              </a:ext>
            </a:extLst>
          </p:cNvPr>
          <p:cNvSpPr>
            <a:spLocks noGrp="1"/>
          </p:cNvSpPr>
          <p:nvPr>
            <p:ph type="title"/>
          </p:nvPr>
        </p:nvSpPr>
        <p:spPr/>
        <p:txBody>
          <a:bodyPr/>
          <a:lstStyle/>
          <a:p>
            <a:r>
              <a:rPr lang="en-US"/>
              <a:t>Tampilan Halaman</a:t>
            </a:r>
            <a:endParaRPr lang="en-ID"/>
          </a:p>
        </p:txBody>
      </p:sp>
      <p:pic>
        <p:nvPicPr>
          <p:cNvPr id="6" name="Content Placeholder 5">
            <a:extLst>
              <a:ext uri="{FF2B5EF4-FFF2-40B4-BE49-F238E27FC236}">
                <a16:creationId xmlns:a16="http://schemas.microsoft.com/office/drawing/2014/main" id="{547AF44B-357B-135C-0BBA-6276F47A15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6049" y="1785868"/>
            <a:ext cx="9019902" cy="4589815"/>
          </a:xfrm>
        </p:spPr>
      </p:pic>
    </p:spTree>
    <p:extLst>
      <p:ext uri="{BB962C8B-B14F-4D97-AF65-F5344CB8AC3E}">
        <p14:creationId xmlns:p14="http://schemas.microsoft.com/office/powerpoint/2010/main" val="147580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E0EB-07AC-FFCF-2464-C9007D8DA2FC}"/>
              </a:ext>
            </a:extLst>
          </p:cNvPr>
          <p:cNvSpPr>
            <a:spLocks noGrp="1"/>
          </p:cNvSpPr>
          <p:nvPr>
            <p:ph type="title"/>
          </p:nvPr>
        </p:nvSpPr>
        <p:spPr/>
        <p:txBody>
          <a:bodyPr/>
          <a:lstStyle/>
          <a:p>
            <a:r>
              <a:rPr lang="en-US"/>
              <a:t>Tampilan Halaman</a:t>
            </a:r>
            <a:endParaRPr lang="en-ID"/>
          </a:p>
        </p:txBody>
      </p:sp>
      <p:pic>
        <p:nvPicPr>
          <p:cNvPr id="7" name="Content Placeholder 6">
            <a:extLst>
              <a:ext uri="{FF2B5EF4-FFF2-40B4-BE49-F238E27FC236}">
                <a16:creationId xmlns:a16="http://schemas.microsoft.com/office/drawing/2014/main" id="{A0C1E07C-14E1-883D-EC27-B8B4369AA47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986"/>
          <a:stretch/>
        </p:blipFill>
        <p:spPr>
          <a:xfrm>
            <a:off x="1630064" y="2146852"/>
            <a:ext cx="8931871" cy="4112115"/>
          </a:xfrm>
        </p:spPr>
      </p:pic>
    </p:spTree>
    <p:extLst>
      <p:ext uri="{BB962C8B-B14F-4D97-AF65-F5344CB8AC3E}">
        <p14:creationId xmlns:p14="http://schemas.microsoft.com/office/powerpoint/2010/main" val="3975305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E0EB-07AC-FFCF-2464-C9007D8DA2FC}"/>
              </a:ext>
            </a:extLst>
          </p:cNvPr>
          <p:cNvSpPr>
            <a:spLocks noGrp="1"/>
          </p:cNvSpPr>
          <p:nvPr>
            <p:ph type="title"/>
          </p:nvPr>
        </p:nvSpPr>
        <p:spPr/>
        <p:txBody>
          <a:bodyPr/>
          <a:lstStyle/>
          <a:p>
            <a:r>
              <a:rPr lang="en-US"/>
              <a:t>Tampilan Halaman</a:t>
            </a:r>
            <a:endParaRPr lang="en-ID"/>
          </a:p>
        </p:txBody>
      </p:sp>
      <p:pic>
        <p:nvPicPr>
          <p:cNvPr id="6" name="Content Placeholder 5">
            <a:extLst>
              <a:ext uri="{FF2B5EF4-FFF2-40B4-BE49-F238E27FC236}">
                <a16:creationId xmlns:a16="http://schemas.microsoft.com/office/drawing/2014/main" id="{7B8D4162-6CB5-5736-9C83-852A813C37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905"/>
          <a:stretch/>
        </p:blipFill>
        <p:spPr>
          <a:xfrm>
            <a:off x="1811606" y="2213113"/>
            <a:ext cx="8568788" cy="3963850"/>
          </a:xfrm>
        </p:spPr>
      </p:pic>
    </p:spTree>
    <p:extLst>
      <p:ext uri="{BB962C8B-B14F-4D97-AF65-F5344CB8AC3E}">
        <p14:creationId xmlns:p14="http://schemas.microsoft.com/office/powerpoint/2010/main" val="34265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E0EB-07AC-FFCF-2464-C9007D8DA2FC}"/>
              </a:ext>
            </a:extLst>
          </p:cNvPr>
          <p:cNvSpPr>
            <a:spLocks noGrp="1"/>
          </p:cNvSpPr>
          <p:nvPr>
            <p:ph type="title"/>
          </p:nvPr>
        </p:nvSpPr>
        <p:spPr/>
        <p:txBody>
          <a:bodyPr/>
          <a:lstStyle/>
          <a:p>
            <a:r>
              <a:rPr lang="en-US"/>
              <a:t>Tampilan Halaman</a:t>
            </a:r>
            <a:endParaRPr lang="en-ID"/>
          </a:p>
        </p:txBody>
      </p:sp>
      <p:pic>
        <p:nvPicPr>
          <p:cNvPr id="7" name="Content Placeholder 6">
            <a:extLst>
              <a:ext uri="{FF2B5EF4-FFF2-40B4-BE49-F238E27FC236}">
                <a16:creationId xmlns:a16="http://schemas.microsoft.com/office/drawing/2014/main" id="{FBF97D60-F74C-FAC2-40EC-A03B7ED094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296"/>
          <a:stretch/>
        </p:blipFill>
        <p:spPr>
          <a:xfrm>
            <a:off x="1780623" y="2186609"/>
            <a:ext cx="8630753" cy="3990354"/>
          </a:xfrm>
        </p:spPr>
      </p:pic>
    </p:spTree>
    <p:extLst>
      <p:ext uri="{BB962C8B-B14F-4D97-AF65-F5344CB8AC3E}">
        <p14:creationId xmlns:p14="http://schemas.microsoft.com/office/powerpoint/2010/main" val="350228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E0EB-07AC-FFCF-2464-C9007D8DA2FC}"/>
              </a:ext>
            </a:extLst>
          </p:cNvPr>
          <p:cNvSpPr>
            <a:spLocks noGrp="1"/>
          </p:cNvSpPr>
          <p:nvPr>
            <p:ph type="title"/>
          </p:nvPr>
        </p:nvSpPr>
        <p:spPr/>
        <p:txBody>
          <a:bodyPr/>
          <a:lstStyle/>
          <a:p>
            <a:r>
              <a:rPr lang="en-US"/>
              <a:t>Tampilan Halaman</a:t>
            </a:r>
            <a:endParaRPr lang="en-ID"/>
          </a:p>
        </p:txBody>
      </p:sp>
      <p:pic>
        <p:nvPicPr>
          <p:cNvPr id="6" name="Content Placeholder 5">
            <a:extLst>
              <a:ext uri="{FF2B5EF4-FFF2-40B4-BE49-F238E27FC236}">
                <a16:creationId xmlns:a16="http://schemas.microsoft.com/office/drawing/2014/main" id="{E3C03B1C-E797-867F-36A5-D82D7CD913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296"/>
          <a:stretch/>
        </p:blipFill>
        <p:spPr>
          <a:xfrm>
            <a:off x="1820532" y="2186609"/>
            <a:ext cx="8550936" cy="3990354"/>
          </a:xfrm>
        </p:spPr>
      </p:pic>
    </p:spTree>
    <p:extLst>
      <p:ext uri="{BB962C8B-B14F-4D97-AF65-F5344CB8AC3E}">
        <p14:creationId xmlns:p14="http://schemas.microsoft.com/office/powerpoint/2010/main" val="324144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9688-A215-3C78-DB1B-FA42BB0FB1DC}"/>
              </a:ext>
            </a:extLst>
          </p:cNvPr>
          <p:cNvSpPr>
            <a:spLocks noGrp="1"/>
          </p:cNvSpPr>
          <p:nvPr>
            <p:ph type="title"/>
          </p:nvPr>
        </p:nvSpPr>
        <p:spPr/>
        <p:txBody>
          <a:bodyPr/>
          <a:lstStyle/>
          <a:p>
            <a:r>
              <a:rPr lang="en-US"/>
              <a:t>Latar Belakang</a:t>
            </a:r>
            <a:endParaRPr lang="en-ID"/>
          </a:p>
        </p:txBody>
      </p:sp>
      <p:sp>
        <p:nvSpPr>
          <p:cNvPr id="3" name="Content Placeholder 2">
            <a:extLst>
              <a:ext uri="{FF2B5EF4-FFF2-40B4-BE49-F238E27FC236}">
                <a16:creationId xmlns:a16="http://schemas.microsoft.com/office/drawing/2014/main" id="{BB66F3AD-3F44-E8E2-9D4C-11D2279ADCF3}"/>
              </a:ext>
            </a:extLst>
          </p:cNvPr>
          <p:cNvSpPr>
            <a:spLocks noGrp="1"/>
          </p:cNvSpPr>
          <p:nvPr>
            <p:ph idx="1"/>
          </p:nvPr>
        </p:nvSpPr>
        <p:spPr/>
        <p:txBody>
          <a:bodyPr>
            <a:normAutofit/>
          </a:bodyPr>
          <a:lstStyle/>
          <a:p>
            <a:pPr marL="0" indent="0" algn="just">
              <a:lnSpc>
                <a:spcPct val="150000"/>
              </a:lnSpc>
              <a:buNone/>
            </a:pPr>
            <a:r>
              <a:rPr lang="en-ID"/>
              <a:t>Didalam kenyataannya pemasaran disini belum menggunakan teknologi informasi untuk memasarkan. Melihat hal itu saya ingin membuat suatu website yang dapat mempermudah konsumen dalam pemesanan air minum boba secara online. Merancang suatu website sebagai antarmuka yang dapat membantu kerumitan-kerumitan yang dialami</a:t>
            </a:r>
          </a:p>
        </p:txBody>
      </p:sp>
    </p:spTree>
    <p:extLst>
      <p:ext uri="{BB962C8B-B14F-4D97-AF65-F5344CB8AC3E}">
        <p14:creationId xmlns:p14="http://schemas.microsoft.com/office/powerpoint/2010/main" val="390707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F7ED-C57B-D632-2CAD-57A891942FC9}"/>
              </a:ext>
            </a:extLst>
          </p:cNvPr>
          <p:cNvSpPr>
            <a:spLocks noGrp="1"/>
          </p:cNvSpPr>
          <p:nvPr>
            <p:ph type="title"/>
          </p:nvPr>
        </p:nvSpPr>
        <p:spPr/>
        <p:txBody>
          <a:bodyPr/>
          <a:lstStyle/>
          <a:p>
            <a:r>
              <a:rPr lang="en-US"/>
              <a:t>Tujuan</a:t>
            </a:r>
            <a:endParaRPr lang="en-ID"/>
          </a:p>
        </p:txBody>
      </p:sp>
      <p:sp>
        <p:nvSpPr>
          <p:cNvPr id="3" name="Content Placeholder 2">
            <a:extLst>
              <a:ext uri="{FF2B5EF4-FFF2-40B4-BE49-F238E27FC236}">
                <a16:creationId xmlns:a16="http://schemas.microsoft.com/office/drawing/2014/main" id="{29E34F83-1BF3-86CA-616F-CAFC5BE18999}"/>
              </a:ext>
            </a:extLst>
          </p:cNvPr>
          <p:cNvSpPr>
            <a:spLocks noGrp="1"/>
          </p:cNvSpPr>
          <p:nvPr>
            <p:ph idx="1"/>
          </p:nvPr>
        </p:nvSpPr>
        <p:spPr/>
        <p:txBody>
          <a:bodyPr>
            <a:normAutofit/>
          </a:bodyPr>
          <a:lstStyle/>
          <a:p>
            <a:pPr marL="0" indent="0" algn="just">
              <a:lnSpc>
                <a:spcPct val="150000"/>
              </a:lnSpc>
              <a:buNone/>
            </a:pPr>
            <a:r>
              <a:rPr lang="en-ID" b="0" i="0">
                <a:solidFill>
                  <a:srgbClr val="000000"/>
                </a:solidFill>
                <a:effectLst/>
                <a:latin typeface="TimesNewRomanPSMT"/>
              </a:rPr>
              <a:t>Tujuan yang ingin dicapai dari ialah membuat suatu website penjualan air minum boba yang nantinya akan di pakai pada outlet boba.</a:t>
            </a:r>
            <a:br>
              <a:rPr lang="en-ID" sz="4000"/>
            </a:br>
            <a:endParaRPr lang="en-ID" sz="4000"/>
          </a:p>
        </p:txBody>
      </p:sp>
    </p:spTree>
    <p:extLst>
      <p:ext uri="{BB962C8B-B14F-4D97-AF65-F5344CB8AC3E}">
        <p14:creationId xmlns:p14="http://schemas.microsoft.com/office/powerpoint/2010/main" val="232118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FE44-9F14-65B3-5B65-ABDD6837BE68}"/>
              </a:ext>
            </a:extLst>
          </p:cNvPr>
          <p:cNvSpPr>
            <a:spLocks noGrp="1"/>
          </p:cNvSpPr>
          <p:nvPr>
            <p:ph type="title"/>
          </p:nvPr>
        </p:nvSpPr>
        <p:spPr/>
        <p:txBody>
          <a:bodyPr/>
          <a:lstStyle/>
          <a:p>
            <a:r>
              <a:rPr lang="en-US"/>
              <a:t>Desain Database</a:t>
            </a:r>
            <a:endParaRPr lang="en-ID"/>
          </a:p>
        </p:txBody>
      </p:sp>
      <p:pic>
        <p:nvPicPr>
          <p:cNvPr id="11" name="Content Placeholder 10">
            <a:extLst>
              <a:ext uri="{FF2B5EF4-FFF2-40B4-BE49-F238E27FC236}">
                <a16:creationId xmlns:a16="http://schemas.microsoft.com/office/drawing/2014/main" id="{81F71B1B-8E9E-B684-A341-B56554399B32}"/>
              </a:ext>
            </a:extLst>
          </p:cNvPr>
          <p:cNvPicPr>
            <a:picLocks noGrp="1" noChangeAspect="1"/>
          </p:cNvPicPr>
          <p:nvPr>
            <p:ph idx="1"/>
          </p:nvPr>
        </p:nvPicPr>
        <p:blipFill>
          <a:blip r:embed="rId2"/>
          <a:stretch>
            <a:fillRect/>
          </a:stretch>
        </p:blipFill>
        <p:spPr>
          <a:xfrm>
            <a:off x="959540" y="1537253"/>
            <a:ext cx="10053018" cy="2280937"/>
          </a:xfrm>
        </p:spPr>
      </p:pic>
      <p:pic>
        <p:nvPicPr>
          <p:cNvPr id="13" name="Picture 12">
            <a:extLst>
              <a:ext uri="{FF2B5EF4-FFF2-40B4-BE49-F238E27FC236}">
                <a16:creationId xmlns:a16="http://schemas.microsoft.com/office/drawing/2014/main" id="{4182DFBB-C318-DFB6-BC8A-94B05E197CF8}"/>
              </a:ext>
            </a:extLst>
          </p:cNvPr>
          <p:cNvPicPr>
            <a:picLocks noChangeAspect="1"/>
          </p:cNvPicPr>
          <p:nvPr/>
        </p:nvPicPr>
        <p:blipFill>
          <a:blip r:embed="rId3"/>
          <a:stretch>
            <a:fillRect/>
          </a:stretch>
        </p:blipFill>
        <p:spPr>
          <a:xfrm>
            <a:off x="838200" y="4406074"/>
            <a:ext cx="10761588" cy="1014412"/>
          </a:xfrm>
          <a:prstGeom prst="rect">
            <a:avLst/>
          </a:prstGeom>
        </p:spPr>
      </p:pic>
    </p:spTree>
    <p:extLst>
      <p:ext uri="{BB962C8B-B14F-4D97-AF65-F5344CB8AC3E}">
        <p14:creationId xmlns:p14="http://schemas.microsoft.com/office/powerpoint/2010/main" val="374520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FE44-9F14-65B3-5B65-ABDD6837BE68}"/>
              </a:ext>
            </a:extLst>
          </p:cNvPr>
          <p:cNvSpPr>
            <a:spLocks noGrp="1"/>
          </p:cNvSpPr>
          <p:nvPr>
            <p:ph type="title"/>
          </p:nvPr>
        </p:nvSpPr>
        <p:spPr/>
        <p:txBody>
          <a:bodyPr/>
          <a:lstStyle/>
          <a:p>
            <a:r>
              <a:rPr lang="en-US"/>
              <a:t>Desain Database</a:t>
            </a:r>
            <a:endParaRPr lang="en-ID"/>
          </a:p>
        </p:txBody>
      </p:sp>
      <p:pic>
        <p:nvPicPr>
          <p:cNvPr id="8" name="Content Placeholder 7">
            <a:extLst>
              <a:ext uri="{FF2B5EF4-FFF2-40B4-BE49-F238E27FC236}">
                <a16:creationId xmlns:a16="http://schemas.microsoft.com/office/drawing/2014/main" id="{B33750B4-F9E6-CA5F-F330-777C5B8D4087}"/>
              </a:ext>
            </a:extLst>
          </p:cNvPr>
          <p:cNvPicPr>
            <a:picLocks noGrp="1" noChangeAspect="1"/>
          </p:cNvPicPr>
          <p:nvPr>
            <p:ph idx="1"/>
          </p:nvPr>
        </p:nvPicPr>
        <p:blipFill>
          <a:blip r:embed="rId2"/>
          <a:stretch>
            <a:fillRect/>
          </a:stretch>
        </p:blipFill>
        <p:spPr>
          <a:xfrm>
            <a:off x="1744731" y="1690688"/>
            <a:ext cx="7562850" cy="1552575"/>
          </a:xfrm>
        </p:spPr>
      </p:pic>
      <p:pic>
        <p:nvPicPr>
          <p:cNvPr id="10" name="Picture 9">
            <a:extLst>
              <a:ext uri="{FF2B5EF4-FFF2-40B4-BE49-F238E27FC236}">
                <a16:creationId xmlns:a16="http://schemas.microsoft.com/office/drawing/2014/main" id="{F6034BCB-D3EE-D55D-BBAF-4CAFABEA9EBC}"/>
              </a:ext>
            </a:extLst>
          </p:cNvPr>
          <p:cNvPicPr>
            <a:picLocks noChangeAspect="1"/>
          </p:cNvPicPr>
          <p:nvPr/>
        </p:nvPicPr>
        <p:blipFill>
          <a:blip r:embed="rId3"/>
          <a:stretch>
            <a:fillRect/>
          </a:stretch>
        </p:blipFill>
        <p:spPr>
          <a:xfrm>
            <a:off x="1744731" y="4020379"/>
            <a:ext cx="7743825" cy="1600200"/>
          </a:xfrm>
          <a:prstGeom prst="rect">
            <a:avLst/>
          </a:prstGeom>
        </p:spPr>
      </p:pic>
    </p:spTree>
    <p:extLst>
      <p:ext uri="{BB962C8B-B14F-4D97-AF65-F5344CB8AC3E}">
        <p14:creationId xmlns:p14="http://schemas.microsoft.com/office/powerpoint/2010/main" val="364462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FE44-9F14-65B3-5B65-ABDD6837BE68}"/>
              </a:ext>
            </a:extLst>
          </p:cNvPr>
          <p:cNvSpPr>
            <a:spLocks noGrp="1"/>
          </p:cNvSpPr>
          <p:nvPr>
            <p:ph type="title"/>
          </p:nvPr>
        </p:nvSpPr>
        <p:spPr/>
        <p:txBody>
          <a:bodyPr/>
          <a:lstStyle/>
          <a:p>
            <a:r>
              <a:rPr lang="en-US"/>
              <a:t>Desain Database</a:t>
            </a:r>
            <a:endParaRPr lang="en-ID"/>
          </a:p>
        </p:txBody>
      </p:sp>
      <p:pic>
        <p:nvPicPr>
          <p:cNvPr id="6" name="Content Placeholder 5">
            <a:extLst>
              <a:ext uri="{FF2B5EF4-FFF2-40B4-BE49-F238E27FC236}">
                <a16:creationId xmlns:a16="http://schemas.microsoft.com/office/drawing/2014/main" id="{2EEF4AF7-F7D3-8E50-6961-C9EE24C40761}"/>
              </a:ext>
            </a:extLst>
          </p:cNvPr>
          <p:cNvPicPr>
            <a:picLocks noGrp="1" noChangeAspect="1"/>
          </p:cNvPicPr>
          <p:nvPr>
            <p:ph idx="1"/>
          </p:nvPr>
        </p:nvPicPr>
        <p:blipFill>
          <a:blip r:embed="rId2"/>
          <a:stretch>
            <a:fillRect/>
          </a:stretch>
        </p:blipFill>
        <p:spPr>
          <a:xfrm>
            <a:off x="1472578" y="1690688"/>
            <a:ext cx="9246844" cy="1110732"/>
          </a:xfrm>
        </p:spPr>
      </p:pic>
      <p:pic>
        <p:nvPicPr>
          <p:cNvPr id="9" name="Picture 8">
            <a:extLst>
              <a:ext uri="{FF2B5EF4-FFF2-40B4-BE49-F238E27FC236}">
                <a16:creationId xmlns:a16="http://schemas.microsoft.com/office/drawing/2014/main" id="{223AD92C-D37A-AD92-C89D-1F44C1265343}"/>
              </a:ext>
            </a:extLst>
          </p:cNvPr>
          <p:cNvPicPr>
            <a:picLocks noChangeAspect="1"/>
          </p:cNvPicPr>
          <p:nvPr/>
        </p:nvPicPr>
        <p:blipFill>
          <a:blip r:embed="rId3"/>
          <a:stretch>
            <a:fillRect/>
          </a:stretch>
        </p:blipFill>
        <p:spPr>
          <a:xfrm>
            <a:off x="1472578" y="3268491"/>
            <a:ext cx="9256100" cy="1110732"/>
          </a:xfrm>
          <a:prstGeom prst="rect">
            <a:avLst/>
          </a:prstGeom>
        </p:spPr>
      </p:pic>
    </p:spTree>
    <p:extLst>
      <p:ext uri="{BB962C8B-B14F-4D97-AF65-F5344CB8AC3E}">
        <p14:creationId xmlns:p14="http://schemas.microsoft.com/office/powerpoint/2010/main" val="221641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FE44-9F14-65B3-5B65-ABDD6837BE68}"/>
              </a:ext>
            </a:extLst>
          </p:cNvPr>
          <p:cNvSpPr>
            <a:spLocks noGrp="1"/>
          </p:cNvSpPr>
          <p:nvPr>
            <p:ph type="title"/>
          </p:nvPr>
        </p:nvSpPr>
        <p:spPr/>
        <p:txBody>
          <a:bodyPr/>
          <a:lstStyle/>
          <a:p>
            <a:r>
              <a:rPr lang="en-US"/>
              <a:t>Desain Database</a:t>
            </a:r>
            <a:endParaRPr lang="en-ID"/>
          </a:p>
        </p:txBody>
      </p:sp>
      <p:pic>
        <p:nvPicPr>
          <p:cNvPr id="7" name="Content Placeholder 6">
            <a:extLst>
              <a:ext uri="{FF2B5EF4-FFF2-40B4-BE49-F238E27FC236}">
                <a16:creationId xmlns:a16="http://schemas.microsoft.com/office/drawing/2014/main" id="{C8004030-8E48-781E-EAE2-01DF5C6702B1}"/>
              </a:ext>
            </a:extLst>
          </p:cNvPr>
          <p:cNvPicPr>
            <a:picLocks noGrp="1" noChangeAspect="1"/>
          </p:cNvPicPr>
          <p:nvPr>
            <p:ph idx="1"/>
          </p:nvPr>
        </p:nvPicPr>
        <p:blipFill>
          <a:blip r:embed="rId2"/>
          <a:stretch>
            <a:fillRect/>
          </a:stretch>
        </p:blipFill>
        <p:spPr>
          <a:xfrm>
            <a:off x="2500074" y="1690688"/>
            <a:ext cx="7191852" cy="2271712"/>
          </a:xfrm>
        </p:spPr>
      </p:pic>
      <p:pic>
        <p:nvPicPr>
          <p:cNvPr id="10" name="Picture 9">
            <a:extLst>
              <a:ext uri="{FF2B5EF4-FFF2-40B4-BE49-F238E27FC236}">
                <a16:creationId xmlns:a16="http://schemas.microsoft.com/office/drawing/2014/main" id="{EC69AC14-4201-9876-AD14-BC4B08963D7A}"/>
              </a:ext>
            </a:extLst>
          </p:cNvPr>
          <p:cNvPicPr>
            <a:picLocks noChangeAspect="1"/>
          </p:cNvPicPr>
          <p:nvPr/>
        </p:nvPicPr>
        <p:blipFill>
          <a:blip r:embed="rId3"/>
          <a:stretch>
            <a:fillRect/>
          </a:stretch>
        </p:blipFill>
        <p:spPr>
          <a:xfrm>
            <a:off x="2634284" y="4319933"/>
            <a:ext cx="6419850" cy="2143125"/>
          </a:xfrm>
          <a:prstGeom prst="rect">
            <a:avLst/>
          </a:prstGeom>
        </p:spPr>
      </p:pic>
    </p:spTree>
    <p:extLst>
      <p:ext uri="{BB962C8B-B14F-4D97-AF65-F5344CB8AC3E}">
        <p14:creationId xmlns:p14="http://schemas.microsoft.com/office/powerpoint/2010/main" val="2232702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FE44-9F14-65B3-5B65-ABDD6837BE68}"/>
              </a:ext>
            </a:extLst>
          </p:cNvPr>
          <p:cNvSpPr>
            <a:spLocks noGrp="1"/>
          </p:cNvSpPr>
          <p:nvPr>
            <p:ph type="title"/>
          </p:nvPr>
        </p:nvSpPr>
        <p:spPr/>
        <p:txBody>
          <a:bodyPr/>
          <a:lstStyle/>
          <a:p>
            <a:r>
              <a:rPr lang="en-US"/>
              <a:t>Desain Database</a:t>
            </a:r>
            <a:endParaRPr lang="en-ID"/>
          </a:p>
        </p:txBody>
      </p:sp>
      <p:pic>
        <p:nvPicPr>
          <p:cNvPr id="6" name="Content Placeholder 5">
            <a:extLst>
              <a:ext uri="{FF2B5EF4-FFF2-40B4-BE49-F238E27FC236}">
                <a16:creationId xmlns:a16="http://schemas.microsoft.com/office/drawing/2014/main" id="{2EEF21BC-984F-CB08-8271-EE53C1437EFC}"/>
              </a:ext>
            </a:extLst>
          </p:cNvPr>
          <p:cNvPicPr>
            <a:picLocks noGrp="1" noChangeAspect="1"/>
          </p:cNvPicPr>
          <p:nvPr>
            <p:ph idx="1"/>
          </p:nvPr>
        </p:nvPicPr>
        <p:blipFill>
          <a:blip r:embed="rId2"/>
          <a:stretch>
            <a:fillRect/>
          </a:stretch>
        </p:blipFill>
        <p:spPr>
          <a:xfrm>
            <a:off x="2928935" y="1690688"/>
            <a:ext cx="6334125" cy="647700"/>
          </a:xfrm>
        </p:spPr>
      </p:pic>
      <p:pic>
        <p:nvPicPr>
          <p:cNvPr id="9" name="Picture 8">
            <a:extLst>
              <a:ext uri="{FF2B5EF4-FFF2-40B4-BE49-F238E27FC236}">
                <a16:creationId xmlns:a16="http://schemas.microsoft.com/office/drawing/2014/main" id="{E075EBBF-04E5-7C25-E3C6-2BF4E9D7D4BF}"/>
              </a:ext>
            </a:extLst>
          </p:cNvPr>
          <p:cNvPicPr>
            <a:picLocks noChangeAspect="1"/>
          </p:cNvPicPr>
          <p:nvPr/>
        </p:nvPicPr>
        <p:blipFill>
          <a:blip r:embed="rId3"/>
          <a:stretch>
            <a:fillRect/>
          </a:stretch>
        </p:blipFill>
        <p:spPr>
          <a:xfrm>
            <a:off x="2709861" y="2657475"/>
            <a:ext cx="6772275" cy="1571625"/>
          </a:xfrm>
          <a:prstGeom prst="rect">
            <a:avLst/>
          </a:prstGeom>
        </p:spPr>
      </p:pic>
      <p:pic>
        <p:nvPicPr>
          <p:cNvPr id="12" name="Picture 11">
            <a:extLst>
              <a:ext uri="{FF2B5EF4-FFF2-40B4-BE49-F238E27FC236}">
                <a16:creationId xmlns:a16="http://schemas.microsoft.com/office/drawing/2014/main" id="{54DDE781-0052-2895-BE15-D61F7C84F5C7}"/>
              </a:ext>
            </a:extLst>
          </p:cNvPr>
          <p:cNvPicPr>
            <a:picLocks noChangeAspect="1"/>
          </p:cNvPicPr>
          <p:nvPr/>
        </p:nvPicPr>
        <p:blipFill>
          <a:blip r:embed="rId4"/>
          <a:stretch>
            <a:fillRect/>
          </a:stretch>
        </p:blipFill>
        <p:spPr>
          <a:xfrm>
            <a:off x="2709861" y="4548187"/>
            <a:ext cx="6858000" cy="1981200"/>
          </a:xfrm>
          <a:prstGeom prst="rect">
            <a:avLst/>
          </a:prstGeom>
        </p:spPr>
      </p:pic>
    </p:spTree>
    <p:extLst>
      <p:ext uri="{BB962C8B-B14F-4D97-AF65-F5344CB8AC3E}">
        <p14:creationId xmlns:p14="http://schemas.microsoft.com/office/powerpoint/2010/main" val="38046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E0EB-07AC-FFCF-2464-C9007D8DA2FC}"/>
              </a:ext>
            </a:extLst>
          </p:cNvPr>
          <p:cNvSpPr>
            <a:spLocks noGrp="1"/>
          </p:cNvSpPr>
          <p:nvPr>
            <p:ph type="title"/>
          </p:nvPr>
        </p:nvSpPr>
        <p:spPr/>
        <p:txBody>
          <a:bodyPr/>
          <a:lstStyle/>
          <a:p>
            <a:r>
              <a:rPr lang="en-US"/>
              <a:t>Tampilan Halaman</a:t>
            </a:r>
            <a:endParaRPr lang="en-ID"/>
          </a:p>
        </p:txBody>
      </p:sp>
      <p:pic>
        <p:nvPicPr>
          <p:cNvPr id="5" name="Content Placeholder 4">
            <a:extLst>
              <a:ext uri="{FF2B5EF4-FFF2-40B4-BE49-F238E27FC236}">
                <a16:creationId xmlns:a16="http://schemas.microsoft.com/office/drawing/2014/main" id="{03A5B8A8-121C-6AA8-4D99-326EB554DE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3233" y="1517373"/>
            <a:ext cx="4485534" cy="5027537"/>
          </a:xfrm>
        </p:spPr>
      </p:pic>
    </p:spTree>
    <p:extLst>
      <p:ext uri="{BB962C8B-B14F-4D97-AF65-F5344CB8AC3E}">
        <p14:creationId xmlns:p14="http://schemas.microsoft.com/office/powerpoint/2010/main" val="1460705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101</Words>
  <Application>Microsoft Office PowerPoint</Application>
  <PresentationFormat>Widescreen</PresentationFormat>
  <Paragraphs>18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Google Sans</vt:lpstr>
      <vt:lpstr>TimesNewRomanPSMT</vt:lpstr>
      <vt:lpstr>Office Theme</vt:lpstr>
      <vt:lpstr>Website Penjualan Air Minum Boba</vt:lpstr>
      <vt:lpstr>Latar Belakang</vt:lpstr>
      <vt:lpstr>Tujuan</vt:lpstr>
      <vt:lpstr>Desain Database</vt:lpstr>
      <vt:lpstr>Desain Database</vt:lpstr>
      <vt:lpstr>Desain Database</vt:lpstr>
      <vt:lpstr>Desain Database</vt:lpstr>
      <vt:lpstr>Desain Database</vt:lpstr>
      <vt:lpstr>Tampilan Halaman</vt:lpstr>
      <vt:lpstr>Tampilan Halaman</vt:lpstr>
      <vt:lpstr>Tampilan Halaman</vt:lpstr>
      <vt:lpstr>Tampilan Halaman</vt:lpstr>
      <vt:lpstr>Tampilan Halaman</vt:lpstr>
      <vt:lpstr>Tampilan Halaman</vt:lpstr>
      <vt:lpstr>Tampilan Halaman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Penjualan Air Minum Boba</dc:title>
  <dc:creator>aldi renadi</dc:creator>
  <cp:lastModifiedBy>aldi renadi</cp:lastModifiedBy>
  <cp:revision>1</cp:revision>
  <dcterms:created xsi:type="dcterms:W3CDTF">2022-08-02T15:59:45Z</dcterms:created>
  <dcterms:modified xsi:type="dcterms:W3CDTF">2022-08-02T16:22:08Z</dcterms:modified>
</cp:coreProperties>
</file>