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240789" y="0"/>
            <a:ext cx="208954" cy="5143499"/>
          </a:xfrm>
          <a:custGeom>
            <a:avLst/>
            <a:gdLst/>
            <a:ahLst/>
            <a:cxnLst/>
            <a:rect l="l" t="t" r="r" b="b"/>
            <a:pathLst>
              <a:path w="208954" h="5143499">
                <a:moveTo>
                  <a:pt x="208954" y="0"/>
                </a:moveTo>
                <a:lnTo>
                  <a:pt x="208954" y="5143499"/>
                </a:lnTo>
                <a:lnTo>
                  <a:pt x="0" y="5143499"/>
                </a:lnTo>
                <a:lnTo>
                  <a:pt x="0" y="0"/>
                </a:lnTo>
                <a:lnTo>
                  <a:pt x="208954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500954" y="1866622"/>
            <a:ext cx="2756594" cy="245870"/>
          </a:xfrm>
          <a:custGeom>
            <a:avLst/>
            <a:gdLst/>
            <a:ahLst/>
            <a:cxnLst/>
            <a:rect l="l" t="t" r="r" b="b"/>
            <a:pathLst>
              <a:path w="2756594" h="245870">
                <a:moveTo>
                  <a:pt x="2756594" y="0"/>
                </a:moveTo>
                <a:lnTo>
                  <a:pt x="2756594" y="245870"/>
                </a:lnTo>
                <a:lnTo>
                  <a:pt x="0" y="245870"/>
                </a:lnTo>
                <a:lnTo>
                  <a:pt x="0" y="0"/>
                </a:lnTo>
                <a:lnTo>
                  <a:pt x="2756594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444820" y="1082294"/>
            <a:ext cx="2515315" cy="482599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l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mp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72227" y="1082294"/>
            <a:ext cx="368299" cy="482599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dirty="0" smtClean="0" sz="3600" b="1">
                <a:solidFill>
                  <a:srgbClr val="0F0F0F"/>
                </a:solidFill>
                <a:latin typeface="Tahoma"/>
                <a:cs typeface="Tahoma"/>
              </a:rPr>
              <a:t>2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7075" y="2942846"/>
            <a:ext cx="6907405" cy="2395309"/>
          </a:xfrm>
          <a:prstGeom prst="rect">
            <a:avLst/>
          </a:prstGeom>
        </p:spPr>
        <p:txBody>
          <a:bodyPr wrap="square" lIns="0" tIns="2527" rIns="0" bIns="0" rtlCol="0">
            <a:noAutofit/>
          </a:bodyPr>
          <a:lstStyle/>
          <a:p>
            <a:pPr marR="210542">
              <a:lnSpc>
                <a:spcPts val="500"/>
              </a:lnSpc>
            </a:pPr>
            <a:endParaRPr sz="500"/>
          </a:p>
          <a:p>
            <a:pPr marL="12700">
              <a:lnSpc>
                <a:spcPts val="11718"/>
              </a:lnSpc>
            </a:pPr>
            <a:r>
              <a:rPr dirty="0" smtClean="0" sz="9600" spc="1671" b="1">
                <a:solidFill>
                  <a:srgbClr val="1211CA"/>
                </a:solidFill>
                <a:latin typeface="Calibri"/>
                <a:cs typeface="Calibri"/>
              </a:rPr>
              <a:t>R</a:t>
            </a:r>
            <a:r>
              <a:rPr dirty="0" smtClean="0" sz="9600" spc="1728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9600" spc="1873" b="1">
                <a:solidFill>
                  <a:srgbClr val="1211CA"/>
                </a:solidFill>
                <a:latin typeface="Calibri"/>
                <a:cs typeface="Calibri"/>
              </a:rPr>
              <a:t>D</a:t>
            </a:r>
            <a:r>
              <a:rPr dirty="0" smtClean="0" sz="9600" spc="1702" b="1">
                <a:solidFill>
                  <a:srgbClr val="1211CA"/>
                </a:solidFill>
                <a:latin typeface="Calibri"/>
                <a:cs typeface="Calibri"/>
              </a:rPr>
              <a:t>ES</a:t>
            </a:r>
            <a:r>
              <a:rPr dirty="0" smtClean="0" sz="9600" spc="688" b="1">
                <a:solidFill>
                  <a:srgbClr val="1211CA"/>
                </a:solidFill>
                <a:latin typeface="Calibri"/>
                <a:cs typeface="Calibri"/>
              </a:rPr>
              <a:t>I</a:t>
            </a:r>
            <a:r>
              <a:rPr dirty="0" smtClean="0" sz="9600" spc="1222" b="1">
                <a:solidFill>
                  <a:srgbClr val="1211CA"/>
                </a:solidFill>
                <a:latin typeface="Calibri"/>
                <a:cs typeface="Calibri"/>
              </a:rPr>
              <a:t>G</a:t>
            </a:r>
            <a:r>
              <a:rPr dirty="0" smtClean="0" sz="9600" spc="1388" b="1">
                <a:solidFill>
                  <a:srgbClr val="1211CA"/>
                </a:solidFill>
                <a:latin typeface="Calibri"/>
                <a:cs typeface="Calibri"/>
              </a:rPr>
              <a:t>N</a:t>
            </a:r>
            <a:r>
              <a:rPr dirty="0" smtClean="0" sz="9600" spc="476" b="1">
                <a:solidFill>
                  <a:srgbClr val="1211CA"/>
                </a:solidFill>
                <a:latin typeface="Calibri"/>
                <a:cs typeface="Calibri"/>
              </a:rPr>
              <a:t> </a:t>
            </a:r>
            <a:endParaRPr sz="9600">
              <a:latin typeface="Calibri"/>
              <a:cs typeface="Calibri"/>
            </a:endParaRPr>
          </a:p>
          <a:p>
            <a:pPr marL="12700">
              <a:lnSpc>
                <a:spcPts val="11718"/>
              </a:lnSpc>
            </a:pPr>
            <a:r>
              <a:rPr dirty="0" smtClean="0" sz="9600" spc="1678" b="1">
                <a:solidFill>
                  <a:srgbClr val="F9B313"/>
                </a:solidFill>
                <a:latin typeface="Calibri"/>
                <a:cs typeface="Calibri"/>
              </a:rPr>
              <a:t>W</a:t>
            </a:r>
            <a:r>
              <a:rPr dirty="0" smtClean="0" sz="9600" spc="1678" b="1">
                <a:solidFill>
                  <a:srgbClr val="F9B313"/>
                </a:solidFill>
                <a:latin typeface="Calibri"/>
                <a:cs typeface="Calibri"/>
              </a:rPr>
              <a:t>E</a:t>
            </a:r>
            <a:r>
              <a:rPr dirty="0" smtClean="0" sz="9600" spc="1678" b="1">
                <a:solidFill>
                  <a:srgbClr val="F9B313"/>
                </a:solidFill>
                <a:latin typeface="Calibri"/>
                <a:cs typeface="Calibri"/>
              </a:rPr>
              <a:t>BSIT</a:t>
            </a:r>
            <a:r>
              <a:rPr dirty="0" smtClean="0" sz="9600" spc="1678" b="1">
                <a:solidFill>
                  <a:srgbClr val="F9B313"/>
                </a:solidFill>
                <a:latin typeface="Calibri"/>
                <a:cs typeface="Calibri"/>
              </a:rPr>
              <a:t>E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7075" y="5874515"/>
            <a:ext cx="2075611" cy="876268"/>
          </a:xfrm>
          <a:prstGeom prst="rect">
            <a:avLst/>
          </a:prstGeom>
        </p:spPr>
        <p:txBody>
          <a:bodyPr wrap="square" lIns="0" tIns="19208" rIns="0" bIns="0" rtlCol="0">
            <a:noAutofit/>
          </a:bodyPr>
          <a:lstStyle/>
          <a:p>
            <a:pPr marL="12700">
              <a:lnSpc>
                <a:spcPts val="3025"/>
              </a:lnSpc>
            </a:pP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D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G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35">
                <a:solidFill>
                  <a:srgbClr val="0F0F0F"/>
                </a:solid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  <a:p>
            <a:pPr marL="12700" marR="53335">
              <a:lnSpc>
                <a:spcPts val="3354"/>
              </a:lnSpc>
              <a:spcBef>
                <a:spcPts val="536"/>
              </a:spcBef>
            </a:pPr>
            <a:r>
              <a:rPr dirty="0" smtClean="0" sz="2800" spc="219">
                <a:solidFill>
                  <a:srgbClr val="0F0F0F"/>
                </a:solidFill>
                <a:latin typeface="Tahoma"/>
                <a:cs typeface="Tahoma"/>
              </a:rPr>
              <a:t>W</a:t>
            </a:r>
            <a:r>
              <a:rPr dirty="0" smtClean="0" sz="2800" spc="219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19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800" spc="219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19">
                <a:solidFill>
                  <a:srgbClr val="0F0F0F"/>
                </a:solidFill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0325" y="5874515"/>
            <a:ext cx="354300" cy="3809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264">
                <a:solidFill>
                  <a:srgbClr val="0F0F0F"/>
                </a:solidFill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8204" y="5874515"/>
            <a:ext cx="341144" cy="3809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384">
                <a:solidFill>
                  <a:srgbClr val="0F0F0F"/>
                </a:solidFill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2928" y="5874515"/>
            <a:ext cx="360345" cy="3809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335">
                <a:solidFill>
                  <a:srgbClr val="0F0F0F"/>
                </a:solid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0911" y="5874515"/>
            <a:ext cx="3067278" cy="3809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P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M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G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06">
                <a:solidFill>
                  <a:srgbClr val="0F0F0F"/>
                </a:solidFill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1769" y="5874515"/>
            <a:ext cx="1196281" cy="3809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266">
                <a:solidFill>
                  <a:srgbClr val="0F0F0F"/>
                </a:solidFill>
                <a:latin typeface="Tahoma"/>
                <a:cs typeface="Tahoma"/>
              </a:rPr>
              <a:t>M</a:t>
            </a:r>
            <a:r>
              <a:rPr dirty="0" smtClean="0" sz="2800" spc="26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66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2800" spc="26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266">
                <a:solidFill>
                  <a:srgbClr val="0F0F0F"/>
                </a:solid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7075" y="7391129"/>
            <a:ext cx="2239345" cy="598856"/>
          </a:xfrm>
          <a:prstGeom prst="rect">
            <a:avLst/>
          </a:prstGeom>
        </p:spPr>
        <p:txBody>
          <a:bodyPr wrap="square" lIns="0" tIns="13112" rIns="0" bIns="0" rtlCol="0">
            <a:noAutofit/>
          </a:bodyPr>
          <a:lstStyle/>
          <a:p>
            <a:pPr marL="12700">
              <a:lnSpc>
                <a:spcPts val="2065"/>
              </a:lnSpc>
            </a:pPr>
            <a:r>
              <a:rPr dirty="0" smtClean="0" sz="1900" spc="227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1900" spc="189">
                <a:solidFill>
                  <a:srgbClr val="0F0F0F"/>
                </a:solidFill>
                <a:latin typeface="Tahoma"/>
                <a:cs typeface="Tahoma"/>
              </a:rPr>
              <a:t>u</a:t>
            </a:r>
            <a:r>
              <a:rPr dirty="0" smtClean="0" sz="1900" spc="122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1900" spc="189">
                <a:solidFill>
                  <a:srgbClr val="0F0F0F"/>
                </a:solidFill>
                <a:latin typeface="Tahoma"/>
                <a:cs typeface="Tahoma"/>
              </a:rPr>
              <a:t>u</a:t>
            </a:r>
            <a:r>
              <a:rPr dirty="0" smtClean="0" sz="1900" spc="76">
                <a:solidFill>
                  <a:srgbClr val="0F0F0F"/>
                </a:solidFill>
                <a:latin typeface="Tahoma"/>
                <a:cs typeface="Tahoma"/>
              </a:rPr>
              <a:t>l</a:t>
            </a:r>
            <a:r>
              <a:rPr dirty="0" smtClean="0" sz="1900" spc="-37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1900" spc="227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1900" spc="169">
                <a:solidFill>
                  <a:srgbClr val="0F0F0F"/>
                </a:solidFill>
                <a:latin typeface="Tahoma"/>
                <a:cs typeface="Tahoma"/>
              </a:rPr>
              <a:t>y</a:t>
            </a:r>
            <a:r>
              <a:rPr dirty="0" smtClean="0" sz="1900" spc="76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1900" spc="-123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1900" spc="240">
                <a:solidFill>
                  <a:srgbClr val="0F0F0F"/>
                </a:solidFill>
                <a:latin typeface="Tahoma"/>
                <a:cs typeface="Tahoma"/>
              </a:rPr>
              <a:t>Q</a:t>
            </a:r>
            <a:r>
              <a:rPr dirty="0" smtClean="0" sz="1900" spc="184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1900" spc="189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1900" spc="76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1900" spc="178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1900" spc="189">
                <a:solidFill>
                  <a:srgbClr val="0F0F0F"/>
                </a:solidFill>
                <a:latin typeface="Tahoma"/>
                <a:cs typeface="Tahoma"/>
              </a:rPr>
              <a:t>h</a:t>
            </a:r>
            <a:r>
              <a:rPr dirty="0" smtClean="0" sz="1900" spc="-29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1900" spc="-210">
                <a:solidFill>
                  <a:srgbClr val="0F0F0F"/>
                </a:solidFill>
                <a:latin typeface="Tahoma"/>
                <a:cs typeface="Tahoma"/>
              </a:rPr>
              <a:t>|</a:t>
            </a:r>
            <a:endParaRPr sz="1900">
              <a:latin typeface="Tahoma"/>
              <a:cs typeface="Tahoma"/>
            </a:endParaRPr>
          </a:p>
          <a:p>
            <a:pPr marL="12700" marR="35946">
              <a:lnSpc>
                <a:spcPct val="100585"/>
              </a:lnSpc>
              <a:spcBef>
                <a:spcPts val="291"/>
              </a:spcBef>
            </a:pP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2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1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0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7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11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2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7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3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176" y="7391129"/>
            <a:ext cx="2821885" cy="598856"/>
          </a:xfrm>
          <a:prstGeom prst="rect">
            <a:avLst/>
          </a:prstGeom>
        </p:spPr>
        <p:txBody>
          <a:bodyPr wrap="square" lIns="0" tIns="13112" rIns="0" bIns="0" rtlCol="0">
            <a:noAutofit/>
          </a:bodyPr>
          <a:lstStyle/>
          <a:p>
            <a:pPr marL="12700">
              <a:lnSpc>
                <a:spcPts val="2065"/>
              </a:lnSpc>
            </a:pPr>
            <a:r>
              <a:rPr dirty="0" smtClean="0" sz="1900" spc="195">
                <a:solidFill>
                  <a:srgbClr val="0F0F0F"/>
                </a:solidFill>
                <a:latin typeface="Tahoma"/>
                <a:cs typeface="Tahoma"/>
              </a:rPr>
              <a:t>Y</a:t>
            </a:r>
            <a:r>
              <a:rPr dirty="0" smtClean="0" sz="1900" spc="189">
                <a:solidFill>
                  <a:srgbClr val="0F0F0F"/>
                </a:solidFill>
                <a:latin typeface="Tahoma"/>
                <a:cs typeface="Tahoma"/>
              </a:rPr>
              <a:t>u</a:t>
            </a:r>
            <a:r>
              <a:rPr dirty="0" smtClean="0" sz="1900" spc="187">
                <a:solidFill>
                  <a:srgbClr val="0F0F0F"/>
                </a:solidFill>
                <a:latin typeface="Tahoma"/>
                <a:cs typeface="Tahoma"/>
              </a:rPr>
              <a:t>d</a:t>
            </a:r>
            <a:r>
              <a:rPr dirty="0" smtClean="0" sz="1900" spc="189">
                <a:solidFill>
                  <a:srgbClr val="0F0F0F"/>
                </a:solidFill>
                <a:latin typeface="Tahoma"/>
                <a:cs typeface="Tahoma"/>
              </a:rPr>
              <a:t>h</a:t>
            </a:r>
            <a:r>
              <a:rPr dirty="0" smtClean="0" sz="1900" spc="76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1900" spc="113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1900" spc="169">
                <a:solidFill>
                  <a:srgbClr val="0F0F0F"/>
                </a:solidFill>
                <a:latin typeface="Tahoma"/>
                <a:cs typeface="Tahoma"/>
              </a:rPr>
              <a:t>y</a:t>
            </a:r>
            <a:r>
              <a:rPr dirty="0" smtClean="0" sz="1900" spc="178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1900" spc="-91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1900" spc="320">
                <a:solidFill>
                  <a:srgbClr val="0F0F0F"/>
                </a:solidFill>
                <a:latin typeface="Tahoma"/>
                <a:cs typeface="Tahoma"/>
              </a:rPr>
              <a:t>M</a:t>
            </a:r>
            <a:r>
              <a:rPr dirty="0" smtClean="0" sz="1900" spc="-154">
                <a:solidFill>
                  <a:srgbClr val="0F0F0F"/>
                </a:solidFill>
                <a:latin typeface="Tahoma"/>
                <a:cs typeface="Tahoma"/>
              </a:rPr>
              <a:t>.</a:t>
            </a:r>
            <a:r>
              <a:rPr dirty="0" smtClean="0" sz="1900" spc="-104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1900" spc="211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1900" spc="138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1900" spc="221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1900" spc="138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1900" spc="221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1900" spc="271">
                <a:solidFill>
                  <a:srgbClr val="0F0F0F"/>
                </a:solidFill>
                <a:latin typeface="Tahoma"/>
                <a:cs typeface="Tahoma"/>
              </a:rPr>
              <a:t>d</a:t>
            </a:r>
            <a:r>
              <a:rPr dirty="0" smtClean="0" sz="1900" spc="75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1900" spc="138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1900" spc="-104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1900" spc="-210">
                <a:solidFill>
                  <a:srgbClr val="0F0F0F"/>
                </a:solidFill>
                <a:latin typeface="Tahoma"/>
                <a:cs typeface="Tahoma"/>
              </a:rPr>
              <a:t>|</a:t>
            </a:r>
            <a:endParaRPr sz="1900">
              <a:latin typeface="Tahoma"/>
              <a:cs typeface="Tahoma"/>
            </a:endParaRPr>
          </a:p>
          <a:p>
            <a:pPr marL="12700" marR="35946">
              <a:lnSpc>
                <a:spcPct val="100585"/>
              </a:lnSpc>
              <a:spcBef>
                <a:spcPts val="291"/>
              </a:spcBef>
            </a:pP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2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1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0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7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11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2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7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3</a:t>
            </a:r>
            <a:r>
              <a:rPr dirty="0" smtClean="0" sz="1900" spc="-11">
                <a:solidFill>
                  <a:srgbClr val="0F0F0F"/>
                </a:solidFill>
                <a:latin typeface="Tahoma"/>
                <a:cs typeface="Tahoma"/>
              </a:rPr>
              <a:t>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7599" y="8728605"/>
            <a:ext cx="937754" cy="3809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162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dirty="0" smtClean="0" sz="2800" spc="162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2800" spc="162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2800" spc="162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2800" spc="162">
                <a:solidFill>
                  <a:srgbClr val="0F0F0F"/>
                </a:solidFill>
                <a:latin typeface="Tahoma"/>
                <a:cs typeface="Tahoma"/>
              </a:rPr>
              <a:t>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7190555"/>
            <a:ext cx="3526349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152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295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2800" spc="61">
                <a:solidFill>
                  <a:srgbClr val="0F0F0F"/>
                </a:solidFill>
                <a:latin typeface="Tahoma"/>
                <a:cs typeface="Tahoma"/>
              </a:rPr>
              <a:t>f</a:t>
            </a:r>
            <a:r>
              <a:rPr dirty="0" smtClean="0" sz="2800" spc="226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800" spc="89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2800" spc="562">
                <a:solidFill>
                  <a:srgbClr val="0F0F0F"/>
                </a:solidFill>
                <a:latin typeface="Tahoma"/>
                <a:cs typeface="Tahoma"/>
              </a:rPr>
              <a:t>m</a:t>
            </a:r>
            <a:r>
              <a:rPr dirty="0" smtClean="0" sz="2800" spc="16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2800" spc="195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2800" spc="152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263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2800" spc="16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2800" spc="264">
                <a:solidFill>
                  <a:srgbClr val="0F0F0F"/>
                </a:solidFill>
                <a:latin typeface="Tahoma"/>
                <a:cs typeface="Tahoma"/>
              </a:rPr>
              <a:t>u</a:t>
            </a:r>
            <a:r>
              <a:rPr dirty="0" smtClean="0" sz="2800" spc="295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2800" spc="89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2800" spc="152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-236">
                <a:solidFill>
                  <a:srgbClr val="0F0F0F"/>
                </a:solidFill>
                <a:latin typeface="Tahoma"/>
                <a:cs typeface="Tahoma"/>
              </a:rPr>
              <a:t>.</a:t>
            </a:r>
            <a:r>
              <a:rPr dirty="0" smtClean="0" sz="2800" spc="61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dirty="0" smtClean="0" sz="2800" spc="152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195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2800" spc="16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0954" y="1866622"/>
            <a:ext cx="2756594" cy="245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028699" y="1574848"/>
            <a:ext cx="1856481" cy="64293"/>
          </a:xfrm>
          <a:custGeom>
            <a:avLst/>
            <a:gdLst/>
            <a:ahLst/>
            <a:cxnLst/>
            <a:rect l="l" t="t" r="r" b="b"/>
            <a:pathLst>
              <a:path w="1856481" h="64293">
                <a:moveTo>
                  <a:pt x="0" y="0"/>
                </a:moveTo>
                <a:lnTo>
                  <a:pt x="1856481" y="0"/>
                </a:lnTo>
                <a:lnTo>
                  <a:pt x="1856481" y="64293"/>
                </a:lnTo>
                <a:lnTo>
                  <a:pt x="0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4500954" y="2413635"/>
            <a:ext cx="2756594" cy="245870"/>
          </a:xfrm>
          <a:custGeom>
            <a:avLst/>
            <a:gdLst/>
            <a:ahLst/>
            <a:cxnLst/>
            <a:rect l="l" t="t" r="r" b="b"/>
            <a:pathLst>
              <a:path w="2756594" h="245870">
                <a:moveTo>
                  <a:pt x="2756594" y="0"/>
                </a:moveTo>
                <a:lnTo>
                  <a:pt x="2756594" y="245870"/>
                </a:lnTo>
                <a:lnTo>
                  <a:pt x="0" y="245870"/>
                </a:lnTo>
                <a:lnTo>
                  <a:pt x="0" y="0"/>
                </a:lnTo>
                <a:lnTo>
                  <a:pt x="2756594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75043" y="5229944"/>
            <a:ext cx="7705724" cy="4438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15999" y="1053847"/>
            <a:ext cx="1938937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l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mp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07566" y="1082294"/>
            <a:ext cx="2032988" cy="1120774"/>
          </a:xfrm>
          <a:prstGeom prst="rect">
            <a:avLst/>
          </a:prstGeom>
        </p:spPr>
        <p:txBody>
          <a:bodyPr wrap="square" lIns="0" tIns="24511" rIns="0" bIns="0" rtlCol="0">
            <a:noAutofit/>
          </a:bodyPr>
          <a:lstStyle/>
          <a:p>
            <a:pPr marL="12700" marR="20">
              <a:lnSpc>
                <a:spcPts val="3860"/>
              </a:lnSpc>
            </a:pPr>
            <a:r>
              <a:rPr dirty="0" smtClean="0" sz="3600" spc="47" b="1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3600" spc="47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3600" spc="47" b="1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3600" spc="47" b="1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3600" spc="47" b="1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3600" spc="47" b="1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3600" spc="47" b="1">
                <a:solidFill>
                  <a:srgbClr val="0F0F0F"/>
                </a:solidFill>
                <a:latin typeface="Tahoma"/>
                <a:cs typeface="Tahoma"/>
              </a:rPr>
              <a:t>g</a:t>
            </a:r>
            <a:endParaRPr sz="3600">
              <a:latin typeface="Tahoma"/>
              <a:cs typeface="Tahoma"/>
            </a:endParaRPr>
          </a:p>
          <a:p>
            <a:pPr marL="18206">
              <a:lnSpc>
                <a:spcPts val="4285"/>
              </a:lnSpc>
              <a:spcBef>
                <a:spcPts val="700"/>
              </a:spcBef>
            </a:pP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W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b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999" y="3185349"/>
            <a:ext cx="2092324" cy="558799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>
              <a:lnSpc>
                <a:spcPts val="4400"/>
              </a:lnSpc>
            </a:pPr>
            <a:r>
              <a:rPr dirty="0" smtClean="0" sz="4200" spc="601" b="1">
                <a:solidFill>
                  <a:srgbClr val="1211CA"/>
                </a:solidFill>
                <a:latin typeface="Calibri"/>
                <a:cs typeface="Calibri"/>
              </a:rPr>
              <a:t>T</a:t>
            </a:r>
            <a:r>
              <a:rPr dirty="0" smtClean="0" sz="4200" spc="601" b="1">
                <a:solidFill>
                  <a:srgbClr val="1211CA"/>
                </a:solidFill>
                <a:latin typeface="Calibri"/>
                <a:cs typeface="Calibri"/>
              </a:rPr>
              <a:t>uju</a:t>
            </a:r>
            <a:r>
              <a:rPr dirty="0" smtClean="0" sz="4200" spc="601" b="1">
                <a:solidFill>
                  <a:srgbClr val="1211CA"/>
                </a:solidFill>
                <a:latin typeface="Calibri"/>
                <a:cs typeface="Calibri"/>
              </a:rPr>
              <a:t>a</a:t>
            </a:r>
            <a:r>
              <a:rPr dirty="0" smtClean="0" sz="4200" spc="601" b="1">
                <a:solidFill>
                  <a:srgbClr val="1211CA"/>
                </a:solidFill>
                <a:latin typeface="Calibri"/>
                <a:cs typeface="Calibri"/>
              </a:rPr>
              <a:t>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2934" y="3185349"/>
            <a:ext cx="3451961" cy="558799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>
              <a:lnSpc>
                <a:spcPts val="4400"/>
              </a:lnSpc>
            </a:pPr>
            <a:r>
              <a:rPr dirty="0" smtClean="0" sz="4200" spc="677" b="1">
                <a:solidFill>
                  <a:srgbClr val="1211CA"/>
                </a:solidFill>
                <a:latin typeface="Calibri"/>
                <a:cs typeface="Calibri"/>
              </a:rPr>
              <a:t>P</a:t>
            </a:r>
            <a:r>
              <a:rPr dirty="0" smtClean="0" sz="4200" spc="677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4200" spc="677" b="1">
                <a:solidFill>
                  <a:srgbClr val="1211CA"/>
                </a:solidFill>
                <a:latin typeface="Calibri"/>
                <a:cs typeface="Calibri"/>
              </a:rPr>
              <a:t>m</a:t>
            </a:r>
            <a:r>
              <a:rPr dirty="0" smtClean="0" sz="4200" spc="677" b="1">
                <a:solidFill>
                  <a:srgbClr val="1211CA"/>
                </a:solidFill>
                <a:latin typeface="Calibri"/>
                <a:cs typeface="Calibri"/>
              </a:rPr>
              <a:t>bu</a:t>
            </a:r>
            <a:r>
              <a:rPr dirty="0" smtClean="0" sz="4200" spc="677" b="1">
                <a:solidFill>
                  <a:srgbClr val="1211CA"/>
                </a:solidFill>
                <a:latin typeface="Calibri"/>
                <a:cs typeface="Calibri"/>
              </a:rPr>
              <a:t>a</a:t>
            </a:r>
            <a:r>
              <a:rPr dirty="0" smtClean="0" sz="4200" spc="677" b="1">
                <a:solidFill>
                  <a:srgbClr val="1211CA"/>
                </a:solidFill>
                <a:latin typeface="Calibri"/>
                <a:cs typeface="Calibri"/>
              </a:rPr>
              <a:t>t</a:t>
            </a:r>
            <a:r>
              <a:rPr dirty="0" smtClean="0" sz="4200" spc="677" b="1">
                <a:solidFill>
                  <a:srgbClr val="1211CA"/>
                </a:solidFill>
                <a:latin typeface="Calibri"/>
                <a:cs typeface="Calibri"/>
              </a:rPr>
              <a:t>a</a:t>
            </a:r>
            <a:r>
              <a:rPr dirty="0" smtClean="0" sz="4200" spc="677" b="1">
                <a:solidFill>
                  <a:srgbClr val="1211CA"/>
                </a:solidFill>
                <a:latin typeface="Calibri"/>
                <a:cs typeface="Calibri"/>
              </a:rPr>
              <a:t>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5999" y="3919744"/>
            <a:ext cx="7700888" cy="1221509"/>
          </a:xfrm>
          <a:prstGeom prst="rect">
            <a:avLst/>
          </a:prstGeom>
        </p:spPr>
        <p:txBody>
          <a:bodyPr wrap="square" lIns="0" tIns="28479" rIns="0" bIns="0" rtlCol="0">
            <a:noAutofit/>
          </a:bodyPr>
          <a:lstStyle/>
          <a:p>
            <a:pPr marL="12700" marR="45719">
              <a:lnSpc>
                <a:spcPts val="4485"/>
              </a:lnSpc>
            </a:pP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W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e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b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s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i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t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2890"/>
              </a:lnSpc>
              <a:spcBef>
                <a:spcPts val="2164"/>
              </a:spcBef>
            </a:pP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c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w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b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y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f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4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5999" y="5230154"/>
            <a:ext cx="2888392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h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21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0329" y="5230154"/>
            <a:ext cx="4509931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im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b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22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999" y="5649254"/>
            <a:ext cx="8023181" cy="1587499"/>
          </a:xfrm>
          <a:prstGeom prst="rect">
            <a:avLst/>
          </a:prstGeom>
        </p:spPr>
        <p:txBody>
          <a:bodyPr wrap="square" lIns="0" tIns="16573" rIns="0" bIns="0" rtlCol="0">
            <a:noAutofit/>
          </a:bodyPr>
          <a:lstStyle/>
          <a:p>
            <a:pPr marL="12700" marR="42485">
              <a:lnSpc>
                <a:spcPts val="2610"/>
              </a:lnSpc>
            </a:pP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gg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aa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w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/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f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y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36">
                <a:solidFill>
                  <a:srgbClr val="2D2529"/>
                </a:solidFill>
                <a:latin typeface="Tahoma"/>
                <a:cs typeface="Tahoma"/>
              </a:rPr>
              <a:t>k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3300"/>
              </a:lnSpc>
              <a:spcBef>
                <a:spcPts val="199"/>
              </a:spcBef>
            </a:pP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y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im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gg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c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gg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y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y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7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999" y="7826121"/>
            <a:ext cx="5533163" cy="1114297"/>
          </a:xfrm>
          <a:prstGeom prst="rect">
            <a:avLst/>
          </a:prstGeom>
        </p:spPr>
        <p:txBody>
          <a:bodyPr wrap="square" lIns="0" tIns="16573" rIns="0" bIns="0" rtlCol="0">
            <a:noAutofit/>
          </a:bodyPr>
          <a:lstStyle/>
          <a:p>
            <a:pPr marL="12700" marR="55185">
              <a:lnSpc>
                <a:spcPts val="2610"/>
              </a:lnSpc>
            </a:pP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T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a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r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g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t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 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A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u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d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i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n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c</a:t>
            </a:r>
            <a:r>
              <a:rPr dirty="0" smtClean="0" sz="2400" spc="32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144"/>
              </a:spcBef>
            </a:pP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h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w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j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12">
                <a:solidFill>
                  <a:srgbClr val="2D2529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12700" marR="55185">
              <a:lnSpc>
                <a:spcPts val="2890"/>
              </a:lnSpc>
              <a:spcBef>
                <a:spcPts val="244"/>
              </a:spcBef>
            </a:pPr>
            <a:r>
              <a:rPr dirty="0" smtClean="0" sz="2400" spc="124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400" spc="124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400" spc="124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400" spc="124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400" spc="124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400" spc="12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400" spc="124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400" spc="124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400" spc="124">
                <a:solidFill>
                  <a:srgbClr val="2D2529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0954" y="2413635"/>
            <a:ext cx="2756594" cy="245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028699" y="1574848"/>
            <a:ext cx="1856481" cy="64293"/>
          </a:xfrm>
          <a:prstGeom prst="rect">
            <a:avLst/>
          </a:prstGeom>
        </p:spPr>
        <p:txBody>
          <a:bodyPr wrap="square" lIns="0" tIns="793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963742" y="6187185"/>
            <a:ext cx="85725" cy="85724"/>
          </a:xfrm>
          <a:custGeom>
            <a:avLst/>
            <a:gdLst/>
            <a:ahLst/>
            <a:cxnLst/>
            <a:rect l="l" t="t" r="r" b="b"/>
            <a:pathLst>
              <a:path w="85725" h="85724">
                <a:moveTo>
                  <a:pt x="85725" y="42862"/>
                </a:moveTo>
                <a:lnTo>
                  <a:pt x="85724" y="48546"/>
                </a:lnTo>
                <a:lnTo>
                  <a:pt x="84637" y="54013"/>
                </a:lnTo>
                <a:lnTo>
                  <a:pt x="82462" y="59265"/>
                </a:lnTo>
                <a:lnTo>
                  <a:pt x="80287" y="64516"/>
                </a:lnTo>
                <a:lnTo>
                  <a:pt x="77189" y="69151"/>
                </a:lnTo>
                <a:lnTo>
                  <a:pt x="73170" y="73170"/>
                </a:lnTo>
                <a:lnTo>
                  <a:pt x="69151" y="77189"/>
                </a:lnTo>
                <a:lnTo>
                  <a:pt x="64516" y="80287"/>
                </a:lnTo>
                <a:lnTo>
                  <a:pt x="59265" y="82462"/>
                </a:lnTo>
                <a:lnTo>
                  <a:pt x="54013" y="84637"/>
                </a:lnTo>
                <a:lnTo>
                  <a:pt x="48546" y="85724"/>
                </a:lnTo>
                <a:lnTo>
                  <a:pt x="37178" y="85724"/>
                </a:lnTo>
                <a:lnTo>
                  <a:pt x="31710" y="84637"/>
                </a:lnTo>
                <a:lnTo>
                  <a:pt x="26459" y="82462"/>
                </a:lnTo>
                <a:lnTo>
                  <a:pt x="21208" y="80287"/>
                </a:lnTo>
                <a:lnTo>
                  <a:pt x="16573" y="77189"/>
                </a:lnTo>
                <a:lnTo>
                  <a:pt x="12554" y="73170"/>
                </a:lnTo>
                <a:lnTo>
                  <a:pt x="8535" y="69151"/>
                </a:lnTo>
                <a:lnTo>
                  <a:pt x="5437" y="64516"/>
                </a:lnTo>
                <a:lnTo>
                  <a:pt x="3262" y="59265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1087" y="31710"/>
                </a:lnTo>
                <a:lnTo>
                  <a:pt x="3262" y="26459"/>
                </a:lnTo>
                <a:lnTo>
                  <a:pt x="5437" y="21208"/>
                </a:lnTo>
                <a:lnTo>
                  <a:pt x="8535" y="16573"/>
                </a:lnTo>
                <a:lnTo>
                  <a:pt x="12554" y="12554"/>
                </a:lnTo>
                <a:lnTo>
                  <a:pt x="16573" y="8534"/>
                </a:lnTo>
                <a:lnTo>
                  <a:pt x="21208" y="5437"/>
                </a:lnTo>
                <a:lnTo>
                  <a:pt x="26459" y="3262"/>
                </a:lnTo>
                <a:lnTo>
                  <a:pt x="31710" y="1087"/>
                </a:lnTo>
                <a:lnTo>
                  <a:pt x="37178" y="0"/>
                </a:lnTo>
                <a:lnTo>
                  <a:pt x="48546" y="0"/>
                </a:lnTo>
                <a:lnTo>
                  <a:pt x="54013" y="1087"/>
                </a:lnTo>
                <a:lnTo>
                  <a:pt x="59265" y="3262"/>
                </a:lnTo>
                <a:lnTo>
                  <a:pt x="64516" y="5437"/>
                </a:lnTo>
                <a:lnTo>
                  <a:pt x="69151" y="8534"/>
                </a:lnTo>
                <a:lnTo>
                  <a:pt x="73170" y="12554"/>
                </a:lnTo>
                <a:lnTo>
                  <a:pt x="77189" y="16573"/>
                </a:lnTo>
                <a:lnTo>
                  <a:pt x="80287" y="21208"/>
                </a:lnTo>
                <a:lnTo>
                  <a:pt x="82462" y="26459"/>
                </a:lnTo>
                <a:lnTo>
                  <a:pt x="84637" y="31710"/>
                </a:lnTo>
                <a:lnTo>
                  <a:pt x="85724" y="37178"/>
                </a:lnTo>
                <a:lnTo>
                  <a:pt x="85725" y="42862"/>
                </a:lnTo>
                <a:close/>
              </a:path>
            </a:pathLst>
          </a:custGeom>
          <a:solidFill>
            <a:srgbClr val="2D252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963742" y="6558660"/>
            <a:ext cx="85725" cy="85724"/>
          </a:xfrm>
          <a:custGeom>
            <a:avLst/>
            <a:gdLst/>
            <a:ahLst/>
            <a:cxnLst/>
            <a:rect l="l" t="t" r="r" b="b"/>
            <a:pathLst>
              <a:path w="85725" h="85724">
                <a:moveTo>
                  <a:pt x="85725" y="42862"/>
                </a:moveTo>
                <a:lnTo>
                  <a:pt x="85724" y="48546"/>
                </a:lnTo>
                <a:lnTo>
                  <a:pt x="84637" y="54013"/>
                </a:lnTo>
                <a:lnTo>
                  <a:pt x="82462" y="59265"/>
                </a:lnTo>
                <a:lnTo>
                  <a:pt x="80287" y="64516"/>
                </a:lnTo>
                <a:lnTo>
                  <a:pt x="77189" y="69151"/>
                </a:lnTo>
                <a:lnTo>
                  <a:pt x="73170" y="73170"/>
                </a:lnTo>
                <a:lnTo>
                  <a:pt x="69151" y="77189"/>
                </a:lnTo>
                <a:lnTo>
                  <a:pt x="64516" y="80287"/>
                </a:lnTo>
                <a:lnTo>
                  <a:pt x="59265" y="82462"/>
                </a:lnTo>
                <a:lnTo>
                  <a:pt x="54013" y="84637"/>
                </a:lnTo>
                <a:lnTo>
                  <a:pt x="48546" y="85724"/>
                </a:lnTo>
                <a:lnTo>
                  <a:pt x="37178" y="85724"/>
                </a:lnTo>
                <a:lnTo>
                  <a:pt x="31710" y="84637"/>
                </a:lnTo>
                <a:lnTo>
                  <a:pt x="26459" y="82462"/>
                </a:lnTo>
                <a:lnTo>
                  <a:pt x="21208" y="80287"/>
                </a:lnTo>
                <a:lnTo>
                  <a:pt x="16573" y="77189"/>
                </a:lnTo>
                <a:lnTo>
                  <a:pt x="12554" y="73170"/>
                </a:lnTo>
                <a:lnTo>
                  <a:pt x="8535" y="69151"/>
                </a:lnTo>
                <a:lnTo>
                  <a:pt x="5437" y="64516"/>
                </a:lnTo>
                <a:lnTo>
                  <a:pt x="3262" y="59265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1087" y="31710"/>
                </a:lnTo>
                <a:lnTo>
                  <a:pt x="3262" y="26459"/>
                </a:lnTo>
                <a:lnTo>
                  <a:pt x="5437" y="21208"/>
                </a:lnTo>
                <a:lnTo>
                  <a:pt x="8535" y="16573"/>
                </a:lnTo>
                <a:lnTo>
                  <a:pt x="12554" y="12554"/>
                </a:lnTo>
                <a:lnTo>
                  <a:pt x="16573" y="8534"/>
                </a:lnTo>
                <a:lnTo>
                  <a:pt x="21208" y="5437"/>
                </a:lnTo>
                <a:lnTo>
                  <a:pt x="26459" y="3262"/>
                </a:lnTo>
                <a:lnTo>
                  <a:pt x="31710" y="1087"/>
                </a:lnTo>
                <a:lnTo>
                  <a:pt x="37178" y="0"/>
                </a:lnTo>
                <a:lnTo>
                  <a:pt x="48546" y="0"/>
                </a:lnTo>
                <a:lnTo>
                  <a:pt x="54013" y="1087"/>
                </a:lnTo>
                <a:lnTo>
                  <a:pt x="59265" y="3262"/>
                </a:lnTo>
                <a:lnTo>
                  <a:pt x="64516" y="5437"/>
                </a:lnTo>
                <a:lnTo>
                  <a:pt x="69151" y="8534"/>
                </a:lnTo>
                <a:lnTo>
                  <a:pt x="73170" y="12554"/>
                </a:lnTo>
                <a:lnTo>
                  <a:pt x="77189" y="16573"/>
                </a:lnTo>
                <a:lnTo>
                  <a:pt x="80287" y="21208"/>
                </a:lnTo>
                <a:lnTo>
                  <a:pt x="82462" y="26459"/>
                </a:lnTo>
                <a:lnTo>
                  <a:pt x="84637" y="31710"/>
                </a:lnTo>
                <a:lnTo>
                  <a:pt x="85724" y="37178"/>
                </a:lnTo>
                <a:lnTo>
                  <a:pt x="85725" y="42862"/>
                </a:lnTo>
                <a:close/>
              </a:path>
            </a:pathLst>
          </a:custGeom>
          <a:solidFill>
            <a:srgbClr val="2D252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963742" y="8044560"/>
            <a:ext cx="85725" cy="85724"/>
          </a:xfrm>
          <a:custGeom>
            <a:avLst/>
            <a:gdLst/>
            <a:ahLst/>
            <a:cxnLst/>
            <a:rect l="l" t="t" r="r" b="b"/>
            <a:pathLst>
              <a:path w="85725" h="85724">
                <a:moveTo>
                  <a:pt x="85725" y="42862"/>
                </a:moveTo>
                <a:lnTo>
                  <a:pt x="85724" y="48546"/>
                </a:lnTo>
                <a:lnTo>
                  <a:pt x="84637" y="54013"/>
                </a:lnTo>
                <a:lnTo>
                  <a:pt x="82462" y="59265"/>
                </a:lnTo>
                <a:lnTo>
                  <a:pt x="80287" y="64516"/>
                </a:lnTo>
                <a:lnTo>
                  <a:pt x="77189" y="69151"/>
                </a:lnTo>
                <a:lnTo>
                  <a:pt x="73170" y="73170"/>
                </a:lnTo>
                <a:lnTo>
                  <a:pt x="69151" y="77189"/>
                </a:lnTo>
                <a:lnTo>
                  <a:pt x="64516" y="80286"/>
                </a:lnTo>
                <a:lnTo>
                  <a:pt x="59265" y="82462"/>
                </a:lnTo>
                <a:lnTo>
                  <a:pt x="54013" y="84637"/>
                </a:lnTo>
                <a:lnTo>
                  <a:pt x="48546" y="85724"/>
                </a:lnTo>
                <a:lnTo>
                  <a:pt x="37178" y="85724"/>
                </a:lnTo>
                <a:lnTo>
                  <a:pt x="31710" y="84637"/>
                </a:lnTo>
                <a:lnTo>
                  <a:pt x="26459" y="82461"/>
                </a:lnTo>
                <a:lnTo>
                  <a:pt x="21208" y="80286"/>
                </a:lnTo>
                <a:lnTo>
                  <a:pt x="16573" y="77189"/>
                </a:lnTo>
                <a:lnTo>
                  <a:pt x="12554" y="73170"/>
                </a:lnTo>
                <a:lnTo>
                  <a:pt x="8535" y="69151"/>
                </a:lnTo>
                <a:lnTo>
                  <a:pt x="5437" y="64516"/>
                </a:lnTo>
                <a:lnTo>
                  <a:pt x="3262" y="59265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1087" y="31710"/>
                </a:lnTo>
                <a:lnTo>
                  <a:pt x="3262" y="26459"/>
                </a:lnTo>
                <a:lnTo>
                  <a:pt x="5437" y="21208"/>
                </a:lnTo>
                <a:lnTo>
                  <a:pt x="8535" y="16573"/>
                </a:lnTo>
                <a:lnTo>
                  <a:pt x="12554" y="12554"/>
                </a:lnTo>
                <a:lnTo>
                  <a:pt x="16573" y="8534"/>
                </a:lnTo>
                <a:lnTo>
                  <a:pt x="21208" y="5437"/>
                </a:lnTo>
                <a:lnTo>
                  <a:pt x="26459" y="3262"/>
                </a:lnTo>
                <a:lnTo>
                  <a:pt x="31710" y="1087"/>
                </a:lnTo>
                <a:lnTo>
                  <a:pt x="37178" y="0"/>
                </a:lnTo>
                <a:lnTo>
                  <a:pt x="48546" y="0"/>
                </a:lnTo>
                <a:lnTo>
                  <a:pt x="54013" y="1087"/>
                </a:lnTo>
                <a:lnTo>
                  <a:pt x="59265" y="3262"/>
                </a:lnTo>
                <a:lnTo>
                  <a:pt x="64516" y="5437"/>
                </a:lnTo>
                <a:lnTo>
                  <a:pt x="69151" y="8534"/>
                </a:lnTo>
                <a:lnTo>
                  <a:pt x="73170" y="12554"/>
                </a:lnTo>
                <a:lnTo>
                  <a:pt x="77189" y="16573"/>
                </a:lnTo>
                <a:lnTo>
                  <a:pt x="80287" y="21208"/>
                </a:lnTo>
                <a:lnTo>
                  <a:pt x="82462" y="26459"/>
                </a:lnTo>
                <a:lnTo>
                  <a:pt x="84637" y="31710"/>
                </a:lnTo>
                <a:lnTo>
                  <a:pt x="85724" y="37178"/>
                </a:lnTo>
                <a:lnTo>
                  <a:pt x="85725" y="42862"/>
                </a:lnTo>
                <a:close/>
              </a:path>
            </a:pathLst>
          </a:custGeom>
          <a:solidFill>
            <a:srgbClr val="2D252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435220" y="6187185"/>
            <a:ext cx="85725" cy="85724"/>
          </a:xfrm>
          <a:custGeom>
            <a:avLst/>
            <a:gdLst/>
            <a:ahLst/>
            <a:cxnLst/>
            <a:rect l="l" t="t" r="r" b="b"/>
            <a:pathLst>
              <a:path w="85725" h="85724">
                <a:moveTo>
                  <a:pt x="85725" y="42862"/>
                </a:moveTo>
                <a:lnTo>
                  <a:pt x="85724" y="48546"/>
                </a:lnTo>
                <a:lnTo>
                  <a:pt x="84637" y="54013"/>
                </a:lnTo>
                <a:lnTo>
                  <a:pt x="82462" y="59265"/>
                </a:lnTo>
                <a:lnTo>
                  <a:pt x="80287" y="64516"/>
                </a:lnTo>
                <a:lnTo>
                  <a:pt x="77189" y="69151"/>
                </a:lnTo>
                <a:lnTo>
                  <a:pt x="73170" y="73170"/>
                </a:lnTo>
                <a:lnTo>
                  <a:pt x="69151" y="77189"/>
                </a:lnTo>
                <a:lnTo>
                  <a:pt x="64516" y="80287"/>
                </a:lnTo>
                <a:lnTo>
                  <a:pt x="59265" y="82462"/>
                </a:lnTo>
                <a:lnTo>
                  <a:pt x="54013" y="84637"/>
                </a:lnTo>
                <a:lnTo>
                  <a:pt x="48546" y="85724"/>
                </a:lnTo>
                <a:lnTo>
                  <a:pt x="37178" y="85724"/>
                </a:lnTo>
                <a:lnTo>
                  <a:pt x="31710" y="84637"/>
                </a:lnTo>
                <a:lnTo>
                  <a:pt x="26459" y="82462"/>
                </a:lnTo>
                <a:lnTo>
                  <a:pt x="21208" y="80287"/>
                </a:lnTo>
                <a:lnTo>
                  <a:pt x="16573" y="77189"/>
                </a:lnTo>
                <a:lnTo>
                  <a:pt x="12554" y="73170"/>
                </a:lnTo>
                <a:lnTo>
                  <a:pt x="8535" y="69151"/>
                </a:lnTo>
                <a:lnTo>
                  <a:pt x="5437" y="64516"/>
                </a:lnTo>
                <a:lnTo>
                  <a:pt x="3262" y="59265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1087" y="31710"/>
                </a:lnTo>
                <a:lnTo>
                  <a:pt x="3262" y="26459"/>
                </a:lnTo>
                <a:lnTo>
                  <a:pt x="5437" y="21208"/>
                </a:lnTo>
                <a:lnTo>
                  <a:pt x="8535" y="16573"/>
                </a:lnTo>
                <a:lnTo>
                  <a:pt x="12554" y="12554"/>
                </a:lnTo>
                <a:lnTo>
                  <a:pt x="16573" y="8534"/>
                </a:lnTo>
                <a:lnTo>
                  <a:pt x="21208" y="5437"/>
                </a:lnTo>
                <a:lnTo>
                  <a:pt x="26459" y="3262"/>
                </a:lnTo>
                <a:lnTo>
                  <a:pt x="31710" y="1087"/>
                </a:lnTo>
                <a:lnTo>
                  <a:pt x="37178" y="0"/>
                </a:lnTo>
                <a:lnTo>
                  <a:pt x="48546" y="0"/>
                </a:lnTo>
                <a:lnTo>
                  <a:pt x="54013" y="1087"/>
                </a:lnTo>
                <a:lnTo>
                  <a:pt x="59265" y="3262"/>
                </a:lnTo>
                <a:lnTo>
                  <a:pt x="64516" y="5437"/>
                </a:lnTo>
                <a:lnTo>
                  <a:pt x="69151" y="8534"/>
                </a:lnTo>
                <a:lnTo>
                  <a:pt x="73170" y="12554"/>
                </a:lnTo>
                <a:lnTo>
                  <a:pt x="77189" y="16573"/>
                </a:lnTo>
                <a:lnTo>
                  <a:pt x="80287" y="21208"/>
                </a:lnTo>
                <a:lnTo>
                  <a:pt x="82462" y="26459"/>
                </a:lnTo>
                <a:lnTo>
                  <a:pt x="84637" y="31710"/>
                </a:lnTo>
                <a:lnTo>
                  <a:pt x="85724" y="37178"/>
                </a:lnTo>
                <a:lnTo>
                  <a:pt x="85725" y="42862"/>
                </a:lnTo>
                <a:close/>
              </a:path>
            </a:pathLst>
          </a:custGeom>
          <a:solidFill>
            <a:srgbClr val="2D252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435220" y="6930135"/>
            <a:ext cx="85725" cy="85724"/>
          </a:xfrm>
          <a:custGeom>
            <a:avLst/>
            <a:gdLst/>
            <a:ahLst/>
            <a:cxnLst/>
            <a:rect l="l" t="t" r="r" b="b"/>
            <a:pathLst>
              <a:path w="85725" h="85724">
                <a:moveTo>
                  <a:pt x="85725" y="42862"/>
                </a:moveTo>
                <a:lnTo>
                  <a:pt x="85724" y="48546"/>
                </a:lnTo>
                <a:lnTo>
                  <a:pt x="84637" y="54013"/>
                </a:lnTo>
                <a:lnTo>
                  <a:pt x="82462" y="59265"/>
                </a:lnTo>
                <a:lnTo>
                  <a:pt x="80287" y="64516"/>
                </a:lnTo>
                <a:lnTo>
                  <a:pt x="77189" y="69151"/>
                </a:lnTo>
                <a:lnTo>
                  <a:pt x="73170" y="73170"/>
                </a:lnTo>
                <a:lnTo>
                  <a:pt x="69151" y="77189"/>
                </a:lnTo>
                <a:lnTo>
                  <a:pt x="64516" y="80287"/>
                </a:lnTo>
                <a:lnTo>
                  <a:pt x="59265" y="82462"/>
                </a:lnTo>
                <a:lnTo>
                  <a:pt x="54013" y="84637"/>
                </a:lnTo>
                <a:lnTo>
                  <a:pt x="48546" y="85724"/>
                </a:lnTo>
                <a:lnTo>
                  <a:pt x="37178" y="85724"/>
                </a:lnTo>
                <a:lnTo>
                  <a:pt x="31710" y="84637"/>
                </a:lnTo>
                <a:lnTo>
                  <a:pt x="26459" y="82462"/>
                </a:lnTo>
                <a:lnTo>
                  <a:pt x="21208" y="80287"/>
                </a:lnTo>
                <a:lnTo>
                  <a:pt x="16573" y="77189"/>
                </a:lnTo>
                <a:lnTo>
                  <a:pt x="12554" y="73170"/>
                </a:lnTo>
                <a:lnTo>
                  <a:pt x="8535" y="69151"/>
                </a:lnTo>
                <a:lnTo>
                  <a:pt x="5437" y="64516"/>
                </a:lnTo>
                <a:lnTo>
                  <a:pt x="3262" y="59265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1087" y="31710"/>
                </a:lnTo>
                <a:lnTo>
                  <a:pt x="3262" y="26459"/>
                </a:lnTo>
                <a:lnTo>
                  <a:pt x="5437" y="21208"/>
                </a:lnTo>
                <a:lnTo>
                  <a:pt x="8535" y="16573"/>
                </a:lnTo>
                <a:lnTo>
                  <a:pt x="12554" y="12554"/>
                </a:lnTo>
                <a:lnTo>
                  <a:pt x="16573" y="8534"/>
                </a:lnTo>
                <a:lnTo>
                  <a:pt x="21208" y="5437"/>
                </a:lnTo>
                <a:lnTo>
                  <a:pt x="26459" y="3262"/>
                </a:lnTo>
                <a:lnTo>
                  <a:pt x="31710" y="1087"/>
                </a:lnTo>
                <a:lnTo>
                  <a:pt x="37178" y="0"/>
                </a:lnTo>
                <a:lnTo>
                  <a:pt x="48546" y="0"/>
                </a:lnTo>
                <a:lnTo>
                  <a:pt x="54013" y="1087"/>
                </a:lnTo>
                <a:lnTo>
                  <a:pt x="59265" y="3262"/>
                </a:lnTo>
                <a:lnTo>
                  <a:pt x="64516" y="5437"/>
                </a:lnTo>
                <a:lnTo>
                  <a:pt x="69151" y="8534"/>
                </a:lnTo>
                <a:lnTo>
                  <a:pt x="73170" y="12554"/>
                </a:lnTo>
                <a:lnTo>
                  <a:pt x="77189" y="16573"/>
                </a:lnTo>
                <a:lnTo>
                  <a:pt x="80287" y="21208"/>
                </a:lnTo>
                <a:lnTo>
                  <a:pt x="82462" y="26459"/>
                </a:lnTo>
                <a:lnTo>
                  <a:pt x="84637" y="31710"/>
                </a:lnTo>
                <a:lnTo>
                  <a:pt x="85724" y="37178"/>
                </a:lnTo>
                <a:lnTo>
                  <a:pt x="85725" y="42862"/>
                </a:lnTo>
                <a:close/>
              </a:path>
            </a:pathLst>
          </a:custGeom>
          <a:solidFill>
            <a:srgbClr val="2D252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435220" y="7673085"/>
            <a:ext cx="85725" cy="85724"/>
          </a:xfrm>
          <a:custGeom>
            <a:avLst/>
            <a:gdLst/>
            <a:ahLst/>
            <a:cxnLst/>
            <a:rect l="l" t="t" r="r" b="b"/>
            <a:pathLst>
              <a:path w="85725" h="85724">
                <a:moveTo>
                  <a:pt x="85725" y="42862"/>
                </a:moveTo>
                <a:lnTo>
                  <a:pt x="85724" y="48546"/>
                </a:lnTo>
                <a:lnTo>
                  <a:pt x="84637" y="54013"/>
                </a:lnTo>
                <a:lnTo>
                  <a:pt x="82462" y="59265"/>
                </a:lnTo>
                <a:lnTo>
                  <a:pt x="80287" y="64516"/>
                </a:lnTo>
                <a:lnTo>
                  <a:pt x="77189" y="69151"/>
                </a:lnTo>
                <a:lnTo>
                  <a:pt x="73170" y="73170"/>
                </a:lnTo>
                <a:lnTo>
                  <a:pt x="69151" y="77189"/>
                </a:lnTo>
                <a:lnTo>
                  <a:pt x="64516" y="80286"/>
                </a:lnTo>
                <a:lnTo>
                  <a:pt x="59265" y="82462"/>
                </a:lnTo>
                <a:lnTo>
                  <a:pt x="54013" y="84637"/>
                </a:lnTo>
                <a:lnTo>
                  <a:pt x="48546" y="85724"/>
                </a:lnTo>
                <a:lnTo>
                  <a:pt x="37178" y="85724"/>
                </a:lnTo>
                <a:lnTo>
                  <a:pt x="31710" y="84637"/>
                </a:lnTo>
                <a:lnTo>
                  <a:pt x="26459" y="82462"/>
                </a:lnTo>
                <a:lnTo>
                  <a:pt x="21208" y="80286"/>
                </a:lnTo>
                <a:lnTo>
                  <a:pt x="16573" y="77189"/>
                </a:lnTo>
                <a:lnTo>
                  <a:pt x="12554" y="73170"/>
                </a:lnTo>
                <a:lnTo>
                  <a:pt x="8535" y="69151"/>
                </a:lnTo>
                <a:lnTo>
                  <a:pt x="5437" y="64516"/>
                </a:lnTo>
                <a:lnTo>
                  <a:pt x="3262" y="59265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1087" y="31710"/>
                </a:lnTo>
                <a:lnTo>
                  <a:pt x="3262" y="26459"/>
                </a:lnTo>
                <a:lnTo>
                  <a:pt x="5437" y="21208"/>
                </a:lnTo>
                <a:lnTo>
                  <a:pt x="8535" y="16573"/>
                </a:lnTo>
                <a:lnTo>
                  <a:pt x="12554" y="12554"/>
                </a:lnTo>
                <a:lnTo>
                  <a:pt x="16573" y="8534"/>
                </a:lnTo>
                <a:lnTo>
                  <a:pt x="21208" y="5437"/>
                </a:lnTo>
                <a:lnTo>
                  <a:pt x="26459" y="3262"/>
                </a:lnTo>
                <a:lnTo>
                  <a:pt x="31710" y="1087"/>
                </a:lnTo>
                <a:lnTo>
                  <a:pt x="37178" y="0"/>
                </a:lnTo>
                <a:lnTo>
                  <a:pt x="48546" y="0"/>
                </a:lnTo>
                <a:lnTo>
                  <a:pt x="54013" y="1087"/>
                </a:lnTo>
                <a:lnTo>
                  <a:pt x="59265" y="3262"/>
                </a:lnTo>
                <a:lnTo>
                  <a:pt x="64516" y="5437"/>
                </a:lnTo>
                <a:lnTo>
                  <a:pt x="69151" y="8534"/>
                </a:lnTo>
                <a:lnTo>
                  <a:pt x="73170" y="12554"/>
                </a:lnTo>
                <a:lnTo>
                  <a:pt x="77189" y="16573"/>
                </a:lnTo>
                <a:lnTo>
                  <a:pt x="80287" y="21208"/>
                </a:lnTo>
                <a:lnTo>
                  <a:pt x="82462" y="26459"/>
                </a:lnTo>
                <a:lnTo>
                  <a:pt x="84637" y="31710"/>
                </a:lnTo>
                <a:lnTo>
                  <a:pt x="85724" y="37178"/>
                </a:lnTo>
                <a:lnTo>
                  <a:pt x="85725" y="42862"/>
                </a:lnTo>
                <a:close/>
              </a:path>
            </a:pathLst>
          </a:custGeom>
          <a:solidFill>
            <a:srgbClr val="2D252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435220" y="8416035"/>
            <a:ext cx="85725" cy="85724"/>
          </a:xfrm>
          <a:custGeom>
            <a:avLst/>
            <a:gdLst/>
            <a:ahLst/>
            <a:cxnLst/>
            <a:rect l="l" t="t" r="r" b="b"/>
            <a:pathLst>
              <a:path w="85725" h="85724">
                <a:moveTo>
                  <a:pt x="85725" y="42862"/>
                </a:moveTo>
                <a:lnTo>
                  <a:pt x="85724" y="48546"/>
                </a:lnTo>
                <a:lnTo>
                  <a:pt x="84637" y="54013"/>
                </a:lnTo>
                <a:lnTo>
                  <a:pt x="82462" y="59265"/>
                </a:lnTo>
                <a:lnTo>
                  <a:pt x="80287" y="64516"/>
                </a:lnTo>
                <a:lnTo>
                  <a:pt x="77189" y="69151"/>
                </a:lnTo>
                <a:lnTo>
                  <a:pt x="73170" y="73170"/>
                </a:lnTo>
                <a:lnTo>
                  <a:pt x="69151" y="77189"/>
                </a:lnTo>
                <a:lnTo>
                  <a:pt x="64516" y="80286"/>
                </a:lnTo>
                <a:lnTo>
                  <a:pt x="59265" y="82461"/>
                </a:lnTo>
                <a:lnTo>
                  <a:pt x="54013" y="84636"/>
                </a:lnTo>
                <a:lnTo>
                  <a:pt x="48546" y="85724"/>
                </a:lnTo>
                <a:lnTo>
                  <a:pt x="37178" y="85724"/>
                </a:lnTo>
                <a:lnTo>
                  <a:pt x="31710" y="84637"/>
                </a:lnTo>
                <a:lnTo>
                  <a:pt x="26459" y="82462"/>
                </a:lnTo>
                <a:lnTo>
                  <a:pt x="21208" y="80286"/>
                </a:lnTo>
                <a:lnTo>
                  <a:pt x="16573" y="77189"/>
                </a:lnTo>
                <a:lnTo>
                  <a:pt x="12554" y="73170"/>
                </a:lnTo>
                <a:lnTo>
                  <a:pt x="8535" y="69151"/>
                </a:lnTo>
                <a:lnTo>
                  <a:pt x="5437" y="64516"/>
                </a:lnTo>
                <a:lnTo>
                  <a:pt x="3262" y="59265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1087" y="31710"/>
                </a:lnTo>
                <a:lnTo>
                  <a:pt x="3262" y="26459"/>
                </a:lnTo>
                <a:lnTo>
                  <a:pt x="5437" y="21208"/>
                </a:lnTo>
                <a:lnTo>
                  <a:pt x="8535" y="16572"/>
                </a:lnTo>
                <a:lnTo>
                  <a:pt x="12554" y="12553"/>
                </a:lnTo>
                <a:lnTo>
                  <a:pt x="16573" y="8534"/>
                </a:lnTo>
                <a:lnTo>
                  <a:pt x="21208" y="5437"/>
                </a:lnTo>
                <a:lnTo>
                  <a:pt x="26459" y="3262"/>
                </a:lnTo>
                <a:lnTo>
                  <a:pt x="31710" y="1087"/>
                </a:lnTo>
                <a:lnTo>
                  <a:pt x="37178" y="0"/>
                </a:lnTo>
                <a:lnTo>
                  <a:pt x="48546" y="0"/>
                </a:lnTo>
                <a:lnTo>
                  <a:pt x="54013" y="1087"/>
                </a:lnTo>
                <a:lnTo>
                  <a:pt x="59265" y="3262"/>
                </a:lnTo>
                <a:lnTo>
                  <a:pt x="64516" y="5437"/>
                </a:lnTo>
                <a:lnTo>
                  <a:pt x="69151" y="8534"/>
                </a:lnTo>
                <a:lnTo>
                  <a:pt x="73170" y="12553"/>
                </a:lnTo>
                <a:lnTo>
                  <a:pt x="77189" y="16572"/>
                </a:lnTo>
                <a:lnTo>
                  <a:pt x="80287" y="21208"/>
                </a:lnTo>
                <a:lnTo>
                  <a:pt x="82462" y="26459"/>
                </a:lnTo>
                <a:lnTo>
                  <a:pt x="84637" y="31710"/>
                </a:lnTo>
                <a:lnTo>
                  <a:pt x="85724" y="37178"/>
                </a:lnTo>
                <a:lnTo>
                  <a:pt x="85725" y="42862"/>
                </a:lnTo>
                <a:close/>
              </a:path>
            </a:pathLst>
          </a:custGeom>
          <a:solidFill>
            <a:srgbClr val="2D252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3949899" y="6187185"/>
            <a:ext cx="85725" cy="85724"/>
          </a:xfrm>
          <a:custGeom>
            <a:avLst/>
            <a:gdLst/>
            <a:ahLst/>
            <a:cxnLst/>
            <a:rect l="l" t="t" r="r" b="b"/>
            <a:pathLst>
              <a:path w="85725" h="85724">
                <a:moveTo>
                  <a:pt x="85725" y="42862"/>
                </a:moveTo>
                <a:lnTo>
                  <a:pt x="85724" y="48546"/>
                </a:lnTo>
                <a:lnTo>
                  <a:pt x="84637" y="54013"/>
                </a:lnTo>
                <a:lnTo>
                  <a:pt x="82462" y="59265"/>
                </a:lnTo>
                <a:lnTo>
                  <a:pt x="80287" y="64516"/>
                </a:lnTo>
                <a:lnTo>
                  <a:pt x="77189" y="69151"/>
                </a:lnTo>
                <a:lnTo>
                  <a:pt x="73170" y="73170"/>
                </a:lnTo>
                <a:lnTo>
                  <a:pt x="69151" y="77189"/>
                </a:lnTo>
                <a:lnTo>
                  <a:pt x="64516" y="80287"/>
                </a:lnTo>
                <a:lnTo>
                  <a:pt x="59265" y="82462"/>
                </a:lnTo>
                <a:lnTo>
                  <a:pt x="54013" y="84637"/>
                </a:lnTo>
                <a:lnTo>
                  <a:pt x="48546" y="85724"/>
                </a:lnTo>
                <a:lnTo>
                  <a:pt x="37178" y="85724"/>
                </a:lnTo>
                <a:lnTo>
                  <a:pt x="31710" y="84637"/>
                </a:lnTo>
                <a:lnTo>
                  <a:pt x="26459" y="82462"/>
                </a:lnTo>
                <a:lnTo>
                  <a:pt x="21208" y="80287"/>
                </a:lnTo>
                <a:lnTo>
                  <a:pt x="16573" y="77189"/>
                </a:lnTo>
                <a:lnTo>
                  <a:pt x="12554" y="73170"/>
                </a:lnTo>
                <a:lnTo>
                  <a:pt x="8535" y="69151"/>
                </a:lnTo>
                <a:lnTo>
                  <a:pt x="5437" y="64516"/>
                </a:lnTo>
                <a:lnTo>
                  <a:pt x="3262" y="59265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1087" y="31710"/>
                </a:lnTo>
                <a:lnTo>
                  <a:pt x="3262" y="26459"/>
                </a:lnTo>
                <a:lnTo>
                  <a:pt x="5437" y="21208"/>
                </a:lnTo>
                <a:lnTo>
                  <a:pt x="8535" y="16573"/>
                </a:lnTo>
                <a:lnTo>
                  <a:pt x="12554" y="12554"/>
                </a:lnTo>
                <a:lnTo>
                  <a:pt x="16573" y="8534"/>
                </a:lnTo>
                <a:lnTo>
                  <a:pt x="21208" y="5437"/>
                </a:lnTo>
                <a:lnTo>
                  <a:pt x="26459" y="3262"/>
                </a:lnTo>
                <a:lnTo>
                  <a:pt x="31710" y="1087"/>
                </a:lnTo>
                <a:lnTo>
                  <a:pt x="37178" y="0"/>
                </a:lnTo>
                <a:lnTo>
                  <a:pt x="48546" y="0"/>
                </a:lnTo>
                <a:lnTo>
                  <a:pt x="54013" y="1087"/>
                </a:lnTo>
                <a:lnTo>
                  <a:pt x="59265" y="3262"/>
                </a:lnTo>
                <a:lnTo>
                  <a:pt x="64516" y="5437"/>
                </a:lnTo>
                <a:lnTo>
                  <a:pt x="69151" y="8534"/>
                </a:lnTo>
                <a:lnTo>
                  <a:pt x="73170" y="12554"/>
                </a:lnTo>
                <a:lnTo>
                  <a:pt x="77189" y="16573"/>
                </a:lnTo>
                <a:lnTo>
                  <a:pt x="80287" y="21208"/>
                </a:lnTo>
                <a:lnTo>
                  <a:pt x="82462" y="26459"/>
                </a:lnTo>
                <a:lnTo>
                  <a:pt x="84637" y="31710"/>
                </a:lnTo>
                <a:lnTo>
                  <a:pt x="85724" y="37178"/>
                </a:lnTo>
                <a:lnTo>
                  <a:pt x="85725" y="42862"/>
                </a:lnTo>
                <a:close/>
              </a:path>
            </a:pathLst>
          </a:custGeom>
          <a:solidFill>
            <a:srgbClr val="2D252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3949899" y="7301610"/>
            <a:ext cx="85725" cy="85724"/>
          </a:xfrm>
          <a:custGeom>
            <a:avLst/>
            <a:gdLst/>
            <a:ahLst/>
            <a:cxnLst/>
            <a:rect l="l" t="t" r="r" b="b"/>
            <a:pathLst>
              <a:path w="85725" h="85724">
                <a:moveTo>
                  <a:pt x="85725" y="42862"/>
                </a:moveTo>
                <a:lnTo>
                  <a:pt x="85724" y="48546"/>
                </a:lnTo>
                <a:lnTo>
                  <a:pt x="84637" y="54013"/>
                </a:lnTo>
                <a:lnTo>
                  <a:pt x="82462" y="59265"/>
                </a:lnTo>
                <a:lnTo>
                  <a:pt x="80287" y="64516"/>
                </a:lnTo>
                <a:lnTo>
                  <a:pt x="77189" y="69151"/>
                </a:lnTo>
                <a:lnTo>
                  <a:pt x="73170" y="73170"/>
                </a:lnTo>
                <a:lnTo>
                  <a:pt x="69151" y="77189"/>
                </a:lnTo>
                <a:lnTo>
                  <a:pt x="64516" y="80286"/>
                </a:lnTo>
                <a:lnTo>
                  <a:pt x="59265" y="82462"/>
                </a:lnTo>
                <a:lnTo>
                  <a:pt x="54013" y="84637"/>
                </a:lnTo>
                <a:lnTo>
                  <a:pt x="48546" y="85724"/>
                </a:lnTo>
                <a:lnTo>
                  <a:pt x="37178" y="85724"/>
                </a:lnTo>
                <a:lnTo>
                  <a:pt x="31710" y="84637"/>
                </a:lnTo>
                <a:lnTo>
                  <a:pt x="26459" y="82462"/>
                </a:lnTo>
                <a:lnTo>
                  <a:pt x="21208" y="80286"/>
                </a:lnTo>
                <a:lnTo>
                  <a:pt x="16573" y="77189"/>
                </a:lnTo>
                <a:lnTo>
                  <a:pt x="12554" y="73170"/>
                </a:lnTo>
                <a:lnTo>
                  <a:pt x="8535" y="69151"/>
                </a:lnTo>
                <a:lnTo>
                  <a:pt x="5437" y="64516"/>
                </a:lnTo>
                <a:lnTo>
                  <a:pt x="3262" y="59265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1087" y="31710"/>
                </a:lnTo>
                <a:lnTo>
                  <a:pt x="3262" y="26459"/>
                </a:lnTo>
                <a:lnTo>
                  <a:pt x="5437" y="21208"/>
                </a:lnTo>
                <a:lnTo>
                  <a:pt x="8535" y="16573"/>
                </a:lnTo>
                <a:lnTo>
                  <a:pt x="12554" y="12554"/>
                </a:lnTo>
                <a:lnTo>
                  <a:pt x="16573" y="8534"/>
                </a:lnTo>
                <a:lnTo>
                  <a:pt x="21208" y="5437"/>
                </a:lnTo>
                <a:lnTo>
                  <a:pt x="26459" y="3262"/>
                </a:lnTo>
                <a:lnTo>
                  <a:pt x="31710" y="1087"/>
                </a:lnTo>
                <a:lnTo>
                  <a:pt x="37178" y="0"/>
                </a:lnTo>
                <a:lnTo>
                  <a:pt x="48546" y="0"/>
                </a:lnTo>
                <a:lnTo>
                  <a:pt x="54013" y="1087"/>
                </a:lnTo>
                <a:lnTo>
                  <a:pt x="59265" y="3262"/>
                </a:lnTo>
                <a:lnTo>
                  <a:pt x="64516" y="5437"/>
                </a:lnTo>
                <a:lnTo>
                  <a:pt x="69151" y="8534"/>
                </a:lnTo>
                <a:lnTo>
                  <a:pt x="73170" y="12554"/>
                </a:lnTo>
                <a:lnTo>
                  <a:pt x="77189" y="16573"/>
                </a:lnTo>
                <a:lnTo>
                  <a:pt x="80287" y="21208"/>
                </a:lnTo>
                <a:lnTo>
                  <a:pt x="82462" y="26459"/>
                </a:lnTo>
                <a:lnTo>
                  <a:pt x="84637" y="31710"/>
                </a:lnTo>
                <a:lnTo>
                  <a:pt x="85724" y="37178"/>
                </a:lnTo>
                <a:lnTo>
                  <a:pt x="85725" y="42862"/>
                </a:lnTo>
                <a:close/>
              </a:path>
            </a:pathLst>
          </a:custGeom>
          <a:solidFill>
            <a:srgbClr val="2D252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4762892" y="2413635"/>
            <a:ext cx="2756594" cy="245870"/>
          </a:xfrm>
          <a:custGeom>
            <a:avLst/>
            <a:gdLst/>
            <a:ahLst/>
            <a:cxnLst/>
            <a:rect l="l" t="t" r="r" b="b"/>
            <a:pathLst>
              <a:path w="2756594" h="245870">
                <a:moveTo>
                  <a:pt x="2756594" y="0"/>
                </a:moveTo>
                <a:lnTo>
                  <a:pt x="2756594" y="245870"/>
                </a:lnTo>
                <a:lnTo>
                  <a:pt x="0" y="245870"/>
                </a:lnTo>
                <a:lnTo>
                  <a:pt x="0" y="0"/>
                </a:lnTo>
                <a:lnTo>
                  <a:pt x="2756594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7724" y="1574850"/>
            <a:ext cx="1856481" cy="64293"/>
          </a:xfrm>
          <a:custGeom>
            <a:avLst/>
            <a:gdLst/>
            <a:ahLst/>
            <a:cxnLst/>
            <a:rect l="l" t="t" r="r" b="b"/>
            <a:pathLst>
              <a:path w="1856481" h="64293">
                <a:moveTo>
                  <a:pt x="0" y="0"/>
                </a:moveTo>
                <a:lnTo>
                  <a:pt x="1856481" y="0"/>
                </a:lnTo>
                <a:lnTo>
                  <a:pt x="1856481" y="64293"/>
                </a:lnTo>
                <a:lnTo>
                  <a:pt x="0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028699" y="5149445"/>
            <a:ext cx="588064" cy="614530"/>
          </a:xfrm>
          <a:custGeom>
            <a:avLst/>
            <a:gdLst/>
            <a:ahLst/>
            <a:cxnLst/>
            <a:rect l="l" t="t" r="r" b="b"/>
            <a:pathLst>
              <a:path w="588064" h="614530">
                <a:moveTo>
                  <a:pt x="72718" y="267670"/>
                </a:moveTo>
                <a:lnTo>
                  <a:pt x="72745" y="244402"/>
                </a:lnTo>
                <a:lnTo>
                  <a:pt x="72872" y="235026"/>
                </a:lnTo>
                <a:lnTo>
                  <a:pt x="73008" y="231918"/>
                </a:lnTo>
                <a:lnTo>
                  <a:pt x="73408" y="222854"/>
                </a:lnTo>
                <a:lnTo>
                  <a:pt x="73687" y="219798"/>
                </a:lnTo>
                <a:lnTo>
                  <a:pt x="74517" y="210734"/>
                </a:lnTo>
                <a:lnTo>
                  <a:pt x="74989" y="207626"/>
                </a:lnTo>
                <a:lnTo>
                  <a:pt x="76410" y="198250"/>
                </a:lnTo>
                <a:lnTo>
                  <a:pt x="77120" y="194983"/>
                </a:lnTo>
                <a:lnTo>
                  <a:pt x="79294" y="184983"/>
                </a:lnTo>
                <a:lnTo>
                  <a:pt x="218059" y="184983"/>
                </a:lnTo>
                <a:lnTo>
                  <a:pt x="215803" y="194983"/>
                </a:lnTo>
                <a:lnTo>
                  <a:pt x="215254" y="198250"/>
                </a:lnTo>
                <a:lnTo>
                  <a:pt x="213679" y="207626"/>
                </a:lnTo>
                <a:lnTo>
                  <a:pt x="213350" y="210734"/>
                </a:lnTo>
                <a:lnTo>
                  <a:pt x="212391" y="219798"/>
                </a:lnTo>
                <a:lnTo>
                  <a:pt x="212224" y="222854"/>
                </a:lnTo>
                <a:lnTo>
                  <a:pt x="211729" y="231918"/>
                </a:lnTo>
                <a:lnTo>
                  <a:pt x="211669" y="235026"/>
                </a:lnTo>
                <a:lnTo>
                  <a:pt x="211486" y="244402"/>
                </a:lnTo>
                <a:lnTo>
                  <a:pt x="211510" y="270936"/>
                </a:lnTo>
                <a:lnTo>
                  <a:pt x="211637" y="280313"/>
                </a:lnTo>
                <a:lnTo>
                  <a:pt x="211773" y="283421"/>
                </a:lnTo>
                <a:lnTo>
                  <a:pt x="212173" y="292485"/>
                </a:lnTo>
                <a:lnTo>
                  <a:pt x="212452" y="295540"/>
                </a:lnTo>
                <a:lnTo>
                  <a:pt x="213282" y="304604"/>
                </a:lnTo>
                <a:lnTo>
                  <a:pt x="213753" y="307712"/>
                </a:lnTo>
                <a:lnTo>
                  <a:pt x="215175" y="317089"/>
                </a:lnTo>
                <a:lnTo>
                  <a:pt x="215885" y="320355"/>
                </a:lnTo>
                <a:lnTo>
                  <a:pt x="218059" y="330356"/>
                </a:lnTo>
                <a:lnTo>
                  <a:pt x="79294" y="330356"/>
                </a:lnTo>
                <a:lnTo>
                  <a:pt x="77038" y="320355"/>
                </a:lnTo>
                <a:lnTo>
                  <a:pt x="76489" y="317089"/>
                </a:lnTo>
                <a:lnTo>
                  <a:pt x="74914" y="307712"/>
                </a:lnTo>
                <a:lnTo>
                  <a:pt x="74585" y="304604"/>
                </a:lnTo>
                <a:lnTo>
                  <a:pt x="73626" y="295540"/>
                </a:lnTo>
                <a:lnTo>
                  <a:pt x="73459" y="292485"/>
                </a:lnTo>
                <a:lnTo>
                  <a:pt x="72964" y="283421"/>
                </a:lnTo>
                <a:lnTo>
                  <a:pt x="72904" y="280313"/>
                </a:lnTo>
                <a:lnTo>
                  <a:pt x="72721" y="270936"/>
                </a:lnTo>
                <a:lnTo>
                  <a:pt x="72718" y="267670"/>
                </a:lnTo>
                <a:close/>
              </a:path>
              <a:path w="588064" h="614530">
                <a:moveTo>
                  <a:pt x="422902" y="184983"/>
                </a:moveTo>
                <a:lnTo>
                  <a:pt x="422902" y="330356"/>
                </a:lnTo>
                <a:lnTo>
                  <a:pt x="237882" y="330356"/>
                </a:lnTo>
                <a:lnTo>
                  <a:pt x="237882" y="184983"/>
                </a:lnTo>
                <a:lnTo>
                  <a:pt x="422902" y="184983"/>
                </a:lnTo>
                <a:close/>
              </a:path>
              <a:path w="588064" h="614530">
                <a:moveTo>
                  <a:pt x="581491" y="184983"/>
                </a:moveTo>
                <a:lnTo>
                  <a:pt x="583747" y="194983"/>
                </a:lnTo>
                <a:lnTo>
                  <a:pt x="584296" y="198250"/>
                </a:lnTo>
                <a:lnTo>
                  <a:pt x="585871" y="207626"/>
                </a:lnTo>
                <a:lnTo>
                  <a:pt x="586200" y="210734"/>
                </a:lnTo>
                <a:lnTo>
                  <a:pt x="587159" y="219798"/>
                </a:lnTo>
                <a:lnTo>
                  <a:pt x="587325" y="222854"/>
                </a:lnTo>
                <a:lnTo>
                  <a:pt x="587820" y="231918"/>
                </a:lnTo>
                <a:lnTo>
                  <a:pt x="587881" y="235026"/>
                </a:lnTo>
                <a:lnTo>
                  <a:pt x="588064" y="244402"/>
                </a:lnTo>
                <a:lnTo>
                  <a:pt x="588040" y="270936"/>
                </a:lnTo>
                <a:lnTo>
                  <a:pt x="587913" y="280313"/>
                </a:lnTo>
                <a:lnTo>
                  <a:pt x="587776" y="283421"/>
                </a:lnTo>
                <a:lnTo>
                  <a:pt x="587377" y="292485"/>
                </a:lnTo>
                <a:lnTo>
                  <a:pt x="587097" y="295540"/>
                </a:lnTo>
                <a:lnTo>
                  <a:pt x="586267" y="304604"/>
                </a:lnTo>
                <a:lnTo>
                  <a:pt x="585796" y="307712"/>
                </a:lnTo>
                <a:lnTo>
                  <a:pt x="584375" y="317089"/>
                </a:lnTo>
                <a:lnTo>
                  <a:pt x="583665" y="320355"/>
                </a:lnTo>
                <a:lnTo>
                  <a:pt x="581491" y="330356"/>
                </a:lnTo>
                <a:lnTo>
                  <a:pt x="442726" y="330356"/>
                </a:lnTo>
                <a:lnTo>
                  <a:pt x="444982" y="320355"/>
                </a:lnTo>
                <a:lnTo>
                  <a:pt x="445531" y="317089"/>
                </a:lnTo>
                <a:lnTo>
                  <a:pt x="447106" y="307712"/>
                </a:lnTo>
                <a:lnTo>
                  <a:pt x="447435" y="304604"/>
                </a:lnTo>
                <a:lnTo>
                  <a:pt x="448394" y="295540"/>
                </a:lnTo>
                <a:lnTo>
                  <a:pt x="448561" y="292485"/>
                </a:lnTo>
                <a:lnTo>
                  <a:pt x="449055" y="283421"/>
                </a:lnTo>
                <a:lnTo>
                  <a:pt x="449116" y="280313"/>
                </a:lnTo>
                <a:lnTo>
                  <a:pt x="449299" y="270936"/>
                </a:lnTo>
                <a:lnTo>
                  <a:pt x="449275" y="244402"/>
                </a:lnTo>
                <a:lnTo>
                  <a:pt x="449148" y="235026"/>
                </a:lnTo>
                <a:lnTo>
                  <a:pt x="449011" y="231918"/>
                </a:lnTo>
                <a:lnTo>
                  <a:pt x="448612" y="222854"/>
                </a:lnTo>
                <a:lnTo>
                  <a:pt x="448332" y="219798"/>
                </a:lnTo>
                <a:lnTo>
                  <a:pt x="447502" y="210734"/>
                </a:lnTo>
                <a:lnTo>
                  <a:pt x="447031" y="207626"/>
                </a:lnTo>
                <a:lnTo>
                  <a:pt x="445610" y="198250"/>
                </a:lnTo>
                <a:lnTo>
                  <a:pt x="444900" y="194983"/>
                </a:lnTo>
                <a:lnTo>
                  <a:pt x="442726" y="184983"/>
                </a:lnTo>
                <a:lnTo>
                  <a:pt x="581491" y="184983"/>
                </a:lnTo>
                <a:close/>
              </a:path>
              <a:path w="588064" h="614530">
                <a:moveTo>
                  <a:pt x="218059" y="350179"/>
                </a:moveTo>
                <a:lnTo>
                  <a:pt x="220470" y="362914"/>
                </a:lnTo>
                <a:lnTo>
                  <a:pt x="220495" y="363045"/>
                </a:lnTo>
                <a:lnTo>
                  <a:pt x="223016" y="375239"/>
                </a:lnTo>
                <a:lnTo>
                  <a:pt x="223637" y="378241"/>
                </a:lnTo>
                <a:lnTo>
                  <a:pt x="225663" y="387144"/>
                </a:lnTo>
                <a:lnTo>
                  <a:pt x="226987" y="392967"/>
                </a:lnTo>
                <a:lnTo>
                  <a:pt x="228401" y="398620"/>
                </a:lnTo>
                <a:lnTo>
                  <a:pt x="230545" y="407193"/>
                </a:lnTo>
                <a:lnTo>
                  <a:pt x="231222" y="409656"/>
                </a:lnTo>
                <a:lnTo>
                  <a:pt x="234132" y="420242"/>
                </a:lnTo>
                <a:lnTo>
                  <a:pt x="234310" y="420890"/>
                </a:lnTo>
                <a:lnTo>
                  <a:pt x="237176" y="430368"/>
                </a:lnTo>
                <a:lnTo>
                  <a:pt x="238282" y="434028"/>
                </a:lnTo>
                <a:lnTo>
                  <a:pt x="240280" y="440025"/>
                </a:lnTo>
                <a:lnTo>
                  <a:pt x="242462" y="446575"/>
                </a:lnTo>
                <a:lnTo>
                  <a:pt x="243428" y="449201"/>
                </a:lnTo>
                <a:lnTo>
                  <a:pt x="246623" y="457888"/>
                </a:lnTo>
                <a:lnTo>
                  <a:pt x="246849" y="458503"/>
                </a:lnTo>
                <a:lnTo>
                  <a:pt x="249934" y="466075"/>
                </a:lnTo>
                <a:lnTo>
                  <a:pt x="251444" y="469781"/>
                </a:lnTo>
                <a:lnTo>
                  <a:pt x="253244" y="473752"/>
                </a:lnTo>
                <a:lnTo>
                  <a:pt x="256246" y="480379"/>
                </a:lnTo>
                <a:lnTo>
                  <a:pt x="256515" y="480909"/>
                </a:lnTo>
                <a:lnTo>
                  <a:pt x="259872" y="487536"/>
                </a:lnTo>
                <a:lnTo>
                  <a:pt x="261256" y="490268"/>
                </a:lnTo>
                <a:lnTo>
                  <a:pt x="263169" y="493623"/>
                </a:lnTo>
                <a:lnTo>
                  <a:pt x="266327" y="499160"/>
                </a:lnTo>
                <a:lnTo>
                  <a:pt x="269529" y="504137"/>
                </a:lnTo>
                <a:lnTo>
                  <a:pt x="271898" y="507796"/>
                </a:lnTo>
                <a:lnTo>
                  <a:pt x="272454" y="508544"/>
                </a:lnTo>
                <a:lnTo>
                  <a:pt x="275297" y="512371"/>
                </a:lnTo>
                <a:lnTo>
                  <a:pt x="277530" y="515375"/>
                </a:lnTo>
                <a:lnTo>
                  <a:pt x="265695" y="512371"/>
                </a:lnTo>
                <a:lnTo>
                  <a:pt x="253065" y="508544"/>
                </a:lnTo>
                <a:lnTo>
                  <a:pt x="250960" y="507796"/>
                </a:lnTo>
                <a:lnTo>
                  <a:pt x="240672" y="504137"/>
                </a:lnTo>
                <a:lnTo>
                  <a:pt x="229163" y="499417"/>
                </a:lnTo>
                <a:lnTo>
                  <a:pt x="228538" y="499160"/>
                </a:lnTo>
                <a:lnTo>
                  <a:pt x="216682" y="493623"/>
                </a:lnTo>
                <a:lnTo>
                  <a:pt x="210311" y="490268"/>
                </a:lnTo>
                <a:lnTo>
                  <a:pt x="205125" y="487536"/>
                </a:lnTo>
                <a:lnTo>
                  <a:pt x="193886" y="480909"/>
                </a:lnTo>
                <a:lnTo>
                  <a:pt x="193079" y="480379"/>
                </a:lnTo>
                <a:lnTo>
                  <a:pt x="182986" y="473752"/>
                </a:lnTo>
                <a:lnTo>
                  <a:pt x="177534" y="469781"/>
                </a:lnTo>
                <a:lnTo>
                  <a:pt x="172445" y="466075"/>
                </a:lnTo>
                <a:lnTo>
                  <a:pt x="163046" y="458503"/>
                </a:lnTo>
                <a:lnTo>
                  <a:pt x="152519" y="449201"/>
                </a:lnTo>
                <a:lnTo>
                  <a:pt x="149844" y="446575"/>
                </a:lnTo>
                <a:lnTo>
                  <a:pt x="143174" y="440025"/>
                </a:lnTo>
                <a:lnTo>
                  <a:pt x="137643" y="434028"/>
                </a:lnTo>
                <a:lnTo>
                  <a:pt x="134268" y="430368"/>
                </a:lnTo>
                <a:lnTo>
                  <a:pt x="126362" y="420890"/>
                </a:lnTo>
                <a:lnTo>
                  <a:pt x="125821" y="420242"/>
                </a:lnTo>
                <a:lnTo>
                  <a:pt x="117853" y="409656"/>
                </a:lnTo>
                <a:lnTo>
                  <a:pt x="116187" y="407193"/>
                </a:lnTo>
                <a:lnTo>
                  <a:pt x="110384" y="398620"/>
                </a:lnTo>
                <a:lnTo>
                  <a:pt x="106961" y="392967"/>
                </a:lnTo>
                <a:lnTo>
                  <a:pt x="103435" y="387144"/>
                </a:lnTo>
                <a:lnTo>
                  <a:pt x="98641" y="378241"/>
                </a:lnTo>
                <a:lnTo>
                  <a:pt x="97024" y="375239"/>
                </a:lnTo>
                <a:lnTo>
                  <a:pt x="91236" y="363045"/>
                </a:lnTo>
                <a:lnTo>
                  <a:pt x="91173" y="362914"/>
                </a:lnTo>
                <a:lnTo>
                  <a:pt x="85902" y="350179"/>
                </a:lnTo>
                <a:lnTo>
                  <a:pt x="218059" y="350179"/>
                </a:lnTo>
                <a:close/>
              </a:path>
              <a:path w="588064" h="614530">
                <a:moveTo>
                  <a:pt x="416294" y="350179"/>
                </a:moveTo>
                <a:lnTo>
                  <a:pt x="413828" y="364601"/>
                </a:lnTo>
                <a:lnTo>
                  <a:pt x="411286" y="378415"/>
                </a:lnTo>
                <a:lnTo>
                  <a:pt x="408593" y="391621"/>
                </a:lnTo>
                <a:lnTo>
                  <a:pt x="405675" y="404220"/>
                </a:lnTo>
                <a:lnTo>
                  <a:pt x="405420" y="405168"/>
                </a:lnTo>
                <a:lnTo>
                  <a:pt x="402456" y="416210"/>
                </a:lnTo>
                <a:lnTo>
                  <a:pt x="402171" y="417112"/>
                </a:lnTo>
                <a:lnTo>
                  <a:pt x="398861" y="427594"/>
                </a:lnTo>
                <a:lnTo>
                  <a:pt x="398540" y="428448"/>
                </a:lnTo>
                <a:lnTo>
                  <a:pt x="394814" y="438369"/>
                </a:lnTo>
                <a:lnTo>
                  <a:pt x="394451" y="439176"/>
                </a:lnTo>
                <a:lnTo>
                  <a:pt x="390240" y="448537"/>
                </a:lnTo>
                <a:lnTo>
                  <a:pt x="389863" y="449297"/>
                </a:lnTo>
                <a:lnTo>
                  <a:pt x="385458" y="462699"/>
                </a:lnTo>
                <a:lnTo>
                  <a:pt x="379455" y="474911"/>
                </a:lnTo>
                <a:lnTo>
                  <a:pt x="372455" y="485112"/>
                </a:lnTo>
                <a:lnTo>
                  <a:pt x="364796" y="493971"/>
                </a:lnTo>
                <a:lnTo>
                  <a:pt x="356824" y="502160"/>
                </a:lnTo>
                <a:lnTo>
                  <a:pt x="351836" y="506983"/>
                </a:lnTo>
                <a:lnTo>
                  <a:pt x="345692" y="512925"/>
                </a:lnTo>
                <a:lnTo>
                  <a:pt x="338632" y="514326"/>
                </a:lnTo>
                <a:lnTo>
                  <a:pt x="333532" y="515339"/>
                </a:lnTo>
                <a:lnTo>
                  <a:pt x="330004" y="515339"/>
                </a:lnTo>
                <a:lnTo>
                  <a:pt x="319261" y="514326"/>
                </a:lnTo>
                <a:lnTo>
                  <a:pt x="316940" y="512925"/>
                </a:lnTo>
                <a:lnTo>
                  <a:pt x="307100" y="506983"/>
                </a:lnTo>
                <a:lnTo>
                  <a:pt x="303961" y="502160"/>
                </a:lnTo>
                <a:lnTo>
                  <a:pt x="296691" y="494738"/>
                </a:lnTo>
                <a:lnTo>
                  <a:pt x="295940" y="493971"/>
                </a:lnTo>
                <a:lnTo>
                  <a:pt x="288996" y="485967"/>
                </a:lnTo>
                <a:lnTo>
                  <a:pt x="288254" y="485112"/>
                </a:lnTo>
                <a:lnTo>
                  <a:pt x="281930" y="475918"/>
                </a:lnTo>
                <a:lnTo>
                  <a:pt x="281238" y="474911"/>
                </a:lnTo>
                <a:lnTo>
                  <a:pt x="275828" y="463918"/>
                </a:lnTo>
                <a:lnTo>
                  <a:pt x="275228" y="462699"/>
                </a:lnTo>
                <a:lnTo>
                  <a:pt x="270922" y="449297"/>
                </a:lnTo>
                <a:lnTo>
                  <a:pt x="270575" y="448537"/>
                </a:lnTo>
                <a:lnTo>
                  <a:pt x="266304" y="439176"/>
                </a:lnTo>
                <a:lnTo>
                  <a:pt x="265997" y="438369"/>
                </a:lnTo>
                <a:lnTo>
                  <a:pt x="262220" y="428448"/>
                </a:lnTo>
                <a:lnTo>
                  <a:pt x="261946" y="427594"/>
                </a:lnTo>
                <a:lnTo>
                  <a:pt x="258592" y="417112"/>
                </a:lnTo>
                <a:lnTo>
                  <a:pt x="258347" y="416210"/>
                </a:lnTo>
                <a:lnTo>
                  <a:pt x="255347" y="405168"/>
                </a:lnTo>
                <a:lnTo>
                  <a:pt x="255125" y="404220"/>
                </a:lnTo>
                <a:lnTo>
                  <a:pt x="252408" y="392616"/>
                </a:lnTo>
                <a:lnTo>
                  <a:pt x="252203" y="391621"/>
                </a:lnTo>
                <a:lnTo>
                  <a:pt x="249701" y="379457"/>
                </a:lnTo>
                <a:lnTo>
                  <a:pt x="249508" y="378415"/>
                </a:lnTo>
                <a:lnTo>
                  <a:pt x="247150" y="365690"/>
                </a:lnTo>
                <a:lnTo>
                  <a:pt x="246963" y="364601"/>
                </a:lnTo>
                <a:lnTo>
                  <a:pt x="244680" y="351315"/>
                </a:lnTo>
                <a:lnTo>
                  <a:pt x="244490" y="350179"/>
                </a:lnTo>
                <a:lnTo>
                  <a:pt x="416294" y="350179"/>
                </a:lnTo>
                <a:close/>
              </a:path>
              <a:path w="588064" h="614530">
                <a:moveTo>
                  <a:pt x="395089" y="512371"/>
                </a:moveTo>
                <a:lnTo>
                  <a:pt x="383255" y="515375"/>
                </a:lnTo>
                <a:lnTo>
                  <a:pt x="385488" y="512371"/>
                </a:lnTo>
                <a:lnTo>
                  <a:pt x="388331" y="508544"/>
                </a:lnTo>
                <a:lnTo>
                  <a:pt x="388887" y="507796"/>
                </a:lnTo>
                <a:lnTo>
                  <a:pt x="391256" y="504137"/>
                </a:lnTo>
                <a:lnTo>
                  <a:pt x="394312" y="499417"/>
                </a:lnTo>
                <a:lnTo>
                  <a:pt x="394458" y="499160"/>
                </a:lnTo>
                <a:lnTo>
                  <a:pt x="397615" y="493623"/>
                </a:lnTo>
                <a:lnTo>
                  <a:pt x="399529" y="490268"/>
                </a:lnTo>
                <a:lnTo>
                  <a:pt x="400913" y="487536"/>
                </a:lnTo>
                <a:lnTo>
                  <a:pt x="404270" y="480909"/>
                </a:lnTo>
                <a:lnTo>
                  <a:pt x="404538" y="480379"/>
                </a:lnTo>
                <a:lnTo>
                  <a:pt x="407541" y="473752"/>
                </a:lnTo>
                <a:lnTo>
                  <a:pt x="409340" y="469781"/>
                </a:lnTo>
                <a:lnTo>
                  <a:pt x="410850" y="466075"/>
                </a:lnTo>
                <a:lnTo>
                  <a:pt x="413935" y="458503"/>
                </a:lnTo>
                <a:lnTo>
                  <a:pt x="417357" y="449201"/>
                </a:lnTo>
                <a:lnTo>
                  <a:pt x="418323" y="446575"/>
                </a:lnTo>
                <a:lnTo>
                  <a:pt x="420505" y="440025"/>
                </a:lnTo>
                <a:lnTo>
                  <a:pt x="422502" y="434028"/>
                </a:lnTo>
                <a:lnTo>
                  <a:pt x="423609" y="430368"/>
                </a:lnTo>
                <a:lnTo>
                  <a:pt x="426475" y="420890"/>
                </a:lnTo>
                <a:lnTo>
                  <a:pt x="429563" y="409655"/>
                </a:lnTo>
                <a:lnTo>
                  <a:pt x="430240" y="407193"/>
                </a:lnTo>
                <a:lnTo>
                  <a:pt x="432384" y="398620"/>
                </a:lnTo>
                <a:lnTo>
                  <a:pt x="433797" y="392967"/>
                </a:lnTo>
                <a:lnTo>
                  <a:pt x="435122" y="387144"/>
                </a:lnTo>
                <a:lnTo>
                  <a:pt x="437147" y="378241"/>
                </a:lnTo>
                <a:lnTo>
                  <a:pt x="437768" y="375239"/>
                </a:lnTo>
                <a:lnTo>
                  <a:pt x="440290" y="363045"/>
                </a:lnTo>
                <a:lnTo>
                  <a:pt x="440315" y="362914"/>
                </a:lnTo>
                <a:lnTo>
                  <a:pt x="442726" y="350179"/>
                </a:lnTo>
                <a:lnTo>
                  <a:pt x="574883" y="350179"/>
                </a:lnTo>
                <a:lnTo>
                  <a:pt x="569611" y="362914"/>
                </a:lnTo>
                <a:lnTo>
                  <a:pt x="569549" y="363045"/>
                </a:lnTo>
                <a:lnTo>
                  <a:pt x="563760" y="375239"/>
                </a:lnTo>
                <a:lnTo>
                  <a:pt x="562144" y="378241"/>
                </a:lnTo>
                <a:lnTo>
                  <a:pt x="557350" y="387144"/>
                </a:lnTo>
                <a:lnTo>
                  <a:pt x="553824" y="392967"/>
                </a:lnTo>
                <a:lnTo>
                  <a:pt x="550400" y="398620"/>
                </a:lnTo>
                <a:lnTo>
                  <a:pt x="544598" y="407193"/>
                </a:lnTo>
                <a:lnTo>
                  <a:pt x="542931" y="409655"/>
                </a:lnTo>
                <a:lnTo>
                  <a:pt x="534964" y="420242"/>
                </a:lnTo>
                <a:lnTo>
                  <a:pt x="534422" y="420890"/>
                </a:lnTo>
                <a:lnTo>
                  <a:pt x="526517" y="430368"/>
                </a:lnTo>
                <a:lnTo>
                  <a:pt x="523142" y="434028"/>
                </a:lnTo>
                <a:lnTo>
                  <a:pt x="517611" y="440025"/>
                </a:lnTo>
                <a:lnTo>
                  <a:pt x="510940" y="446575"/>
                </a:lnTo>
                <a:lnTo>
                  <a:pt x="508266" y="449201"/>
                </a:lnTo>
                <a:lnTo>
                  <a:pt x="498502" y="457888"/>
                </a:lnTo>
                <a:lnTo>
                  <a:pt x="497739" y="458503"/>
                </a:lnTo>
                <a:lnTo>
                  <a:pt x="488340" y="466075"/>
                </a:lnTo>
                <a:lnTo>
                  <a:pt x="483251" y="469781"/>
                </a:lnTo>
                <a:lnTo>
                  <a:pt x="477798" y="473752"/>
                </a:lnTo>
                <a:lnTo>
                  <a:pt x="467705" y="480379"/>
                </a:lnTo>
                <a:lnTo>
                  <a:pt x="455660" y="487536"/>
                </a:lnTo>
                <a:lnTo>
                  <a:pt x="450473" y="490268"/>
                </a:lnTo>
                <a:lnTo>
                  <a:pt x="444103" y="493623"/>
                </a:lnTo>
                <a:lnTo>
                  <a:pt x="432247" y="499160"/>
                </a:lnTo>
                <a:lnTo>
                  <a:pt x="420113" y="504137"/>
                </a:lnTo>
                <a:lnTo>
                  <a:pt x="409824" y="507796"/>
                </a:lnTo>
                <a:lnTo>
                  <a:pt x="407720" y="508544"/>
                </a:lnTo>
                <a:lnTo>
                  <a:pt x="395089" y="512371"/>
                </a:lnTo>
                <a:close/>
              </a:path>
              <a:path w="588064" h="614530">
                <a:moveTo>
                  <a:pt x="648430" y="348118"/>
                </a:moveTo>
                <a:lnTo>
                  <a:pt x="644186" y="363078"/>
                </a:lnTo>
                <a:lnTo>
                  <a:pt x="642000" y="368970"/>
                </a:lnTo>
                <a:lnTo>
                  <a:pt x="635180" y="387348"/>
                </a:lnTo>
                <a:lnTo>
                  <a:pt x="625571" y="408079"/>
                </a:lnTo>
                <a:lnTo>
                  <a:pt x="624389" y="410628"/>
                </a:lnTo>
                <a:lnTo>
                  <a:pt x="615630" y="426196"/>
                </a:lnTo>
                <a:lnTo>
                  <a:pt x="611894" y="432837"/>
                </a:lnTo>
                <a:lnTo>
                  <a:pt x="604903" y="443262"/>
                </a:lnTo>
                <a:lnTo>
                  <a:pt x="597773" y="453896"/>
                </a:lnTo>
                <a:lnTo>
                  <a:pt x="593575" y="459209"/>
                </a:lnTo>
                <a:lnTo>
                  <a:pt x="582105" y="473726"/>
                </a:lnTo>
                <a:lnTo>
                  <a:pt x="581884" y="473966"/>
                </a:lnTo>
                <a:lnTo>
                  <a:pt x="569397" y="487464"/>
                </a:lnTo>
                <a:lnTo>
                  <a:pt x="564971" y="492248"/>
                </a:lnTo>
                <a:lnTo>
                  <a:pt x="556987" y="499634"/>
                </a:lnTo>
                <a:lnTo>
                  <a:pt x="546449" y="509382"/>
                </a:lnTo>
                <a:lnTo>
                  <a:pt x="533375" y="519712"/>
                </a:lnTo>
                <a:lnTo>
                  <a:pt x="526619" y="525049"/>
                </a:lnTo>
                <a:lnTo>
                  <a:pt x="522993" y="527481"/>
                </a:lnTo>
                <a:lnTo>
                  <a:pt x="513801" y="533645"/>
                </a:lnTo>
                <a:lnTo>
                  <a:pt x="507107" y="538133"/>
                </a:lnTo>
                <a:lnTo>
                  <a:pt x="505560" y="539170"/>
                </a:lnTo>
                <a:lnTo>
                  <a:pt x="502527" y="540877"/>
                </a:lnTo>
                <a:lnTo>
                  <a:pt x="500874" y="541807"/>
                </a:lnTo>
                <a:lnTo>
                  <a:pt x="483351" y="551666"/>
                </a:lnTo>
                <a:lnTo>
                  <a:pt x="460072" y="562456"/>
                </a:lnTo>
                <a:lnTo>
                  <a:pt x="435801" y="571463"/>
                </a:lnTo>
                <a:lnTo>
                  <a:pt x="410618" y="578606"/>
                </a:lnTo>
                <a:lnTo>
                  <a:pt x="384603" y="583806"/>
                </a:lnTo>
                <a:lnTo>
                  <a:pt x="357835" y="586985"/>
                </a:lnTo>
                <a:lnTo>
                  <a:pt x="330392" y="588062"/>
                </a:lnTo>
                <a:lnTo>
                  <a:pt x="302950" y="586985"/>
                </a:lnTo>
                <a:lnTo>
                  <a:pt x="276182" y="583806"/>
                </a:lnTo>
                <a:lnTo>
                  <a:pt x="250166" y="578606"/>
                </a:lnTo>
                <a:lnTo>
                  <a:pt x="224984" y="571463"/>
                </a:lnTo>
                <a:lnTo>
                  <a:pt x="200713" y="562456"/>
                </a:lnTo>
                <a:lnTo>
                  <a:pt x="177434" y="551666"/>
                </a:lnTo>
                <a:lnTo>
                  <a:pt x="159911" y="541807"/>
                </a:lnTo>
                <a:lnTo>
                  <a:pt x="306863" y="540877"/>
                </a:lnTo>
                <a:lnTo>
                  <a:pt x="330392" y="541807"/>
                </a:lnTo>
                <a:lnTo>
                  <a:pt x="353921" y="540877"/>
                </a:lnTo>
                <a:lnTo>
                  <a:pt x="368204" y="539170"/>
                </a:lnTo>
                <a:lnTo>
                  <a:pt x="376885" y="538133"/>
                </a:lnTo>
                <a:lnTo>
                  <a:pt x="399215" y="533645"/>
                </a:lnTo>
                <a:lnTo>
                  <a:pt x="420841" y="527481"/>
                </a:lnTo>
                <a:lnTo>
                  <a:pt x="427368" y="525049"/>
                </a:lnTo>
                <a:lnTo>
                  <a:pt x="441693" y="519712"/>
                </a:lnTo>
                <a:lnTo>
                  <a:pt x="461704" y="510406"/>
                </a:lnTo>
                <a:lnTo>
                  <a:pt x="463520" y="509382"/>
                </a:lnTo>
                <a:lnTo>
                  <a:pt x="480802" y="499634"/>
                </a:lnTo>
                <a:lnTo>
                  <a:pt x="491797" y="492248"/>
                </a:lnTo>
                <a:lnTo>
                  <a:pt x="498919" y="487464"/>
                </a:lnTo>
                <a:lnTo>
                  <a:pt x="515986" y="473966"/>
                </a:lnTo>
                <a:lnTo>
                  <a:pt x="516245" y="473726"/>
                </a:lnTo>
                <a:lnTo>
                  <a:pt x="531932" y="459209"/>
                </a:lnTo>
                <a:lnTo>
                  <a:pt x="536849" y="453896"/>
                </a:lnTo>
                <a:lnTo>
                  <a:pt x="546689" y="443262"/>
                </a:lnTo>
                <a:lnTo>
                  <a:pt x="554935" y="432837"/>
                </a:lnTo>
                <a:lnTo>
                  <a:pt x="560187" y="426196"/>
                </a:lnTo>
                <a:lnTo>
                  <a:pt x="570645" y="410628"/>
                </a:lnTo>
                <a:lnTo>
                  <a:pt x="572357" y="408079"/>
                </a:lnTo>
                <a:lnTo>
                  <a:pt x="583130" y="388981"/>
                </a:lnTo>
                <a:lnTo>
                  <a:pt x="583889" y="387348"/>
                </a:lnTo>
                <a:lnTo>
                  <a:pt x="592435" y="368970"/>
                </a:lnTo>
                <a:lnTo>
                  <a:pt x="594631" y="363078"/>
                </a:lnTo>
                <a:lnTo>
                  <a:pt x="600204" y="348118"/>
                </a:lnTo>
                <a:lnTo>
                  <a:pt x="603118" y="337895"/>
                </a:lnTo>
                <a:lnTo>
                  <a:pt x="606368" y="326492"/>
                </a:lnTo>
                <a:lnTo>
                  <a:pt x="609305" y="311880"/>
                </a:lnTo>
                <a:lnTo>
                  <a:pt x="610856" y="304162"/>
                </a:lnTo>
                <a:lnTo>
                  <a:pt x="613132" y="285112"/>
                </a:lnTo>
                <a:lnTo>
                  <a:pt x="613600" y="281198"/>
                </a:lnTo>
                <a:lnTo>
                  <a:pt x="614530" y="257669"/>
                </a:lnTo>
                <a:lnTo>
                  <a:pt x="613600" y="234140"/>
                </a:lnTo>
                <a:lnTo>
                  <a:pt x="613132" y="230227"/>
                </a:lnTo>
                <a:lnTo>
                  <a:pt x="610856" y="211176"/>
                </a:lnTo>
                <a:lnTo>
                  <a:pt x="609305" y="203458"/>
                </a:lnTo>
                <a:lnTo>
                  <a:pt x="606368" y="188847"/>
                </a:lnTo>
                <a:lnTo>
                  <a:pt x="603118" y="177443"/>
                </a:lnTo>
                <a:lnTo>
                  <a:pt x="600204" y="167221"/>
                </a:lnTo>
                <a:lnTo>
                  <a:pt x="594631" y="152261"/>
                </a:lnTo>
                <a:lnTo>
                  <a:pt x="592435" y="146368"/>
                </a:lnTo>
                <a:lnTo>
                  <a:pt x="583889" y="127990"/>
                </a:lnTo>
                <a:lnTo>
                  <a:pt x="572357" y="107259"/>
                </a:lnTo>
                <a:lnTo>
                  <a:pt x="570645" y="104710"/>
                </a:lnTo>
                <a:lnTo>
                  <a:pt x="560187" y="89142"/>
                </a:lnTo>
                <a:lnTo>
                  <a:pt x="554935" y="82501"/>
                </a:lnTo>
                <a:lnTo>
                  <a:pt x="546689" y="72076"/>
                </a:lnTo>
                <a:lnTo>
                  <a:pt x="536848" y="61442"/>
                </a:lnTo>
                <a:lnTo>
                  <a:pt x="531932" y="56129"/>
                </a:lnTo>
                <a:lnTo>
                  <a:pt x="516244" y="41612"/>
                </a:lnTo>
                <a:lnTo>
                  <a:pt x="498919" y="27874"/>
                </a:lnTo>
                <a:lnTo>
                  <a:pt x="480802" y="15704"/>
                </a:lnTo>
                <a:lnTo>
                  <a:pt x="463520" y="5956"/>
                </a:lnTo>
                <a:lnTo>
                  <a:pt x="441693" y="-4373"/>
                </a:lnTo>
                <a:lnTo>
                  <a:pt x="427368" y="-9710"/>
                </a:lnTo>
                <a:lnTo>
                  <a:pt x="399215" y="-18305"/>
                </a:lnTo>
                <a:lnTo>
                  <a:pt x="376885" y="-22794"/>
                </a:lnTo>
                <a:lnTo>
                  <a:pt x="353921" y="-25538"/>
                </a:lnTo>
                <a:lnTo>
                  <a:pt x="330392" y="-26468"/>
                </a:lnTo>
                <a:lnTo>
                  <a:pt x="306863" y="-25538"/>
                </a:lnTo>
                <a:lnTo>
                  <a:pt x="292581" y="-23831"/>
                </a:lnTo>
                <a:lnTo>
                  <a:pt x="261570" y="-18305"/>
                </a:lnTo>
                <a:lnTo>
                  <a:pt x="239944" y="-12142"/>
                </a:lnTo>
                <a:lnTo>
                  <a:pt x="219091" y="-4373"/>
                </a:lnTo>
                <a:lnTo>
                  <a:pt x="199081" y="4932"/>
                </a:lnTo>
                <a:lnTo>
                  <a:pt x="179983" y="15704"/>
                </a:lnTo>
                <a:lnTo>
                  <a:pt x="168987" y="23090"/>
                </a:lnTo>
                <a:lnTo>
                  <a:pt x="144799" y="41372"/>
                </a:lnTo>
                <a:lnTo>
                  <a:pt x="144540" y="41612"/>
                </a:lnTo>
                <a:lnTo>
                  <a:pt x="128853" y="56129"/>
                </a:lnTo>
                <a:lnTo>
                  <a:pt x="123936" y="61442"/>
                </a:lnTo>
                <a:lnTo>
                  <a:pt x="114096" y="72076"/>
                </a:lnTo>
                <a:lnTo>
                  <a:pt x="105850" y="82501"/>
                </a:lnTo>
                <a:lnTo>
                  <a:pt x="100598" y="89142"/>
                </a:lnTo>
                <a:lnTo>
                  <a:pt x="90140" y="104710"/>
                </a:lnTo>
                <a:lnTo>
                  <a:pt x="88428" y="107259"/>
                </a:lnTo>
                <a:lnTo>
                  <a:pt x="77655" y="126358"/>
                </a:lnTo>
                <a:lnTo>
                  <a:pt x="76896" y="127990"/>
                </a:lnTo>
                <a:lnTo>
                  <a:pt x="68350" y="146368"/>
                </a:lnTo>
                <a:lnTo>
                  <a:pt x="66154" y="152261"/>
                </a:lnTo>
                <a:lnTo>
                  <a:pt x="60580" y="167221"/>
                </a:lnTo>
                <a:lnTo>
                  <a:pt x="57667" y="177443"/>
                </a:lnTo>
                <a:lnTo>
                  <a:pt x="54417" y="188847"/>
                </a:lnTo>
                <a:lnTo>
                  <a:pt x="51480" y="203458"/>
                </a:lnTo>
                <a:lnTo>
                  <a:pt x="49929" y="211176"/>
                </a:lnTo>
                <a:lnTo>
                  <a:pt x="47652" y="230227"/>
                </a:lnTo>
                <a:lnTo>
                  <a:pt x="47185" y="234140"/>
                </a:lnTo>
                <a:lnTo>
                  <a:pt x="46255" y="257669"/>
                </a:lnTo>
                <a:lnTo>
                  <a:pt x="47185" y="281198"/>
                </a:lnTo>
                <a:lnTo>
                  <a:pt x="47652" y="285112"/>
                </a:lnTo>
                <a:lnTo>
                  <a:pt x="49929" y="304162"/>
                </a:lnTo>
                <a:lnTo>
                  <a:pt x="48891" y="432837"/>
                </a:lnTo>
                <a:lnTo>
                  <a:pt x="45155" y="426196"/>
                </a:lnTo>
                <a:lnTo>
                  <a:pt x="36396" y="410628"/>
                </a:lnTo>
                <a:lnTo>
                  <a:pt x="35214" y="408079"/>
                </a:lnTo>
                <a:lnTo>
                  <a:pt x="26362" y="388981"/>
                </a:lnTo>
                <a:lnTo>
                  <a:pt x="25605" y="387348"/>
                </a:lnTo>
                <a:lnTo>
                  <a:pt x="18785" y="368970"/>
                </a:lnTo>
                <a:lnTo>
                  <a:pt x="16598" y="363078"/>
                </a:lnTo>
                <a:lnTo>
                  <a:pt x="12355" y="348118"/>
                </a:lnTo>
                <a:lnTo>
                  <a:pt x="9455" y="337895"/>
                </a:lnTo>
                <a:lnTo>
                  <a:pt x="7176" y="326492"/>
                </a:lnTo>
                <a:lnTo>
                  <a:pt x="4255" y="311880"/>
                </a:lnTo>
                <a:lnTo>
                  <a:pt x="3339" y="304162"/>
                </a:lnTo>
                <a:lnTo>
                  <a:pt x="1077" y="285112"/>
                </a:lnTo>
                <a:lnTo>
                  <a:pt x="923" y="281198"/>
                </a:lnTo>
                <a:lnTo>
                  <a:pt x="0" y="257669"/>
                </a:lnTo>
                <a:lnTo>
                  <a:pt x="923" y="234140"/>
                </a:lnTo>
                <a:lnTo>
                  <a:pt x="1077" y="230227"/>
                </a:lnTo>
                <a:lnTo>
                  <a:pt x="3339" y="211176"/>
                </a:lnTo>
                <a:lnTo>
                  <a:pt x="4255" y="203458"/>
                </a:lnTo>
                <a:lnTo>
                  <a:pt x="7176" y="188847"/>
                </a:lnTo>
                <a:lnTo>
                  <a:pt x="9455" y="177443"/>
                </a:lnTo>
                <a:lnTo>
                  <a:pt x="12355" y="167221"/>
                </a:lnTo>
                <a:lnTo>
                  <a:pt x="16598" y="152261"/>
                </a:lnTo>
                <a:lnTo>
                  <a:pt x="18785" y="146368"/>
                </a:lnTo>
                <a:lnTo>
                  <a:pt x="25605" y="127990"/>
                </a:lnTo>
                <a:lnTo>
                  <a:pt x="26362" y="126358"/>
                </a:lnTo>
                <a:lnTo>
                  <a:pt x="35214" y="107259"/>
                </a:lnTo>
                <a:lnTo>
                  <a:pt x="36396" y="104710"/>
                </a:lnTo>
                <a:lnTo>
                  <a:pt x="45155" y="89142"/>
                </a:lnTo>
                <a:lnTo>
                  <a:pt x="48891" y="82501"/>
                </a:lnTo>
                <a:lnTo>
                  <a:pt x="55882" y="72076"/>
                </a:lnTo>
                <a:lnTo>
                  <a:pt x="63012" y="61442"/>
                </a:lnTo>
                <a:lnTo>
                  <a:pt x="67210" y="56129"/>
                </a:lnTo>
                <a:lnTo>
                  <a:pt x="78679" y="41612"/>
                </a:lnTo>
                <a:lnTo>
                  <a:pt x="91388" y="27874"/>
                </a:lnTo>
                <a:lnTo>
                  <a:pt x="95813" y="23090"/>
                </a:lnTo>
                <a:lnTo>
                  <a:pt x="103798" y="15704"/>
                </a:lnTo>
                <a:lnTo>
                  <a:pt x="114335" y="5956"/>
                </a:lnTo>
                <a:lnTo>
                  <a:pt x="115632" y="4932"/>
                </a:lnTo>
                <a:lnTo>
                  <a:pt x="127410" y="-4373"/>
                </a:lnTo>
                <a:lnTo>
                  <a:pt x="134165" y="-9710"/>
                </a:lnTo>
                <a:lnTo>
                  <a:pt x="137792" y="-12142"/>
                </a:lnTo>
                <a:lnTo>
                  <a:pt x="146984" y="-18305"/>
                </a:lnTo>
                <a:lnTo>
                  <a:pt x="153678" y="-22794"/>
                </a:lnTo>
                <a:lnTo>
                  <a:pt x="155225" y="-23831"/>
                </a:lnTo>
                <a:lnTo>
                  <a:pt x="158258" y="-25538"/>
                </a:lnTo>
                <a:lnTo>
                  <a:pt x="159911" y="-26468"/>
                </a:lnTo>
                <a:lnTo>
                  <a:pt x="177434" y="-36327"/>
                </a:lnTo>
                <a:lnTo>
                  <a:pt x="200713" y="-47117"/>
                </a:lnTo>
                <a:lnTo>
                  <a:pt x="224984" y="-56124"/>
                </a:lnTo>
                <a:lnTo>
                  <a:pt x="250166" y="-63267"/>
                </a:lnTo>
                <a:lnTo>
                  <a:pt x="276182" y="-68467"/>
                </a:lnTo>
                <a:lnTo>
                  <a:pt x="302950" y="-71646"/>
                </a:lnTo>
                <a:lnTo>
                  <a:pt x="330392" y="-72723"/>
                </a:lnTo>
                <a:lnTo>
                  <a:pt x="357835" y="-71646"/>
                </a:lnTo>
                <a:lnTo>
                  <a:pt x="384603" y="-68467"/>
                </a:lnTo>
                <a:lnTo>
                  <a:pt x="410618" y="-63267"/>
                </a:lnTo>
                <a:lnTo>
                  <a:pt x="435801" y="-56124"/>
                </a:lnTo>
                <a:lnTo>
                  <a:pt x="460072" y="-47117"/>
                </a:lnTo>
                <a:lnTo>
                  <a:pt x="483351" y="-36327"/>
                </a:lnTo>
                <a:lnTo>
                  <a:pt x="500874" y="-26468"/>
                </a:lnTo>
                <a:lnTo>
                  <a:pt x="502527" y="-25538"/>
                </a:lnTo>
                <a:lnTo>
                  <a:pt x="505560" y="-23831"/>
                </a:lnTo>
                <a:lnTo>
                  <a:pt x="507107" y="-22794"/>
                </a:lnTo>
                <a:lnTo>
                  <a:pt x="513801" y="-18305"/>
                </a:lnTo>
                <a:lnTo>
                  <a:pt x="522993" y="-12142"/>
                </a:lnTo>
                <a:lnTo>
                  <a:pt x="526619" y="-9710"/>
                </a:lnTo>
                <a:lnTo>
                  <a:pt x="533375" y="-4373"/>
                </a:lnTo>
                <a:lnTo>
                  <a:pt x="545153" y="4932"/>
                </a:lnTo>
                <a:lnTo>
                  <a:pt x="546449" y="5956"/>
                </a:lnTo>
                <a:lnTo>
                  <a:pt x="556987" y="15704"/>
                </a:lnTo>
                <a:lnTo>
                  <a:pt x="564971" y="23090"/>
                </a:lnTo>
                <a:lnTo>
                  <a:pt x="569397" y="27874"/>
                </a:lnTo>
                <a:lnTo>
                  <a:pt x="581884" y="41372"/>
                </a:lnTo>
                <a:lnTo>
                  <a:pt x="582105" y="41612"/>
                </a:lnTo>
                <a:lnTo>
                  <a:pt x="593575" y="56129"/>
                </a:lnTo>
                <a:lnTo>
                  <a:pt x="597773" y="61442"/>
                </a:lnTo>
                <a:lnTo>
                  <a:pt x="604903" y="72076"/>
                </a:lnTo>
                <a:lnTo>
                  <a:pt x="611894" y="82501"/>
                </a:lnTo>
                <a:lnTo>
                  <a:pt x="615630" y="89142"/>
                </a:lnTo>
                <a:lnTo>
                  <a:pt x="624389" y="104710"/>
                </a:lnTo>
                <a:lnTo>
                  <a:pt x="634423" y="126358"/>
                </a:lnTo>
                <a:lnTo>
                  <a:pt x="635180" y="127990"/>
                </a:lnTo>
                <a:lnTo>
                  <a:pt x="642000" y="146368"/>
                </a:lnTo>
                <a:lnTo>
                  <a:pt x="644186" y="152261"/>
                </a:lnTo>
                <a:lnTo>
                  <a:pt x="648430" y="167221"/>
                </a:lnTo>
                <a:lnTo>
                  <a:pt x="651329" y="177443"/>
                </a:lnTo>
                <a:lnTo>
                  <a:pt x="653609" y="188847"/>
                </a:lnTo>
                <a:lnTo>
                  <a:pt x="656530" y="203458"/>
                </a:lnTo>
                <a:lnTo>
                  <a:pt x="657446" y="211176"/>
                </a:lnTo>
                <a:lnTo>
                  <a:pt x="659708" y="230227"/>
                </a:lnTo>
                <a:lnTo>
                  <a:pt x="659862" y="234140"/>
                </a:lnTo>
                <a:lnTo>
                  <a:pt x="660785" y="257669"/>
                </a:lnTo>
                <a:lnTo>
                  <a:pt x="659862" y="281198"/>
                </a:lnTo>
                <a:lnTo>
                  <a:pt x="659708" y="285112"/>
                </a:lnTo>
                <a:lnTo>
                  <a:pt x="657446" y="304162"/>
                </a:lnTo>
                <a:lnTo>
                  <a:pt x="656530" y="311880"/>
                </a:lnTo>
                <a:lnTo>
                  <a:pt x="653609" y="326492"/>
                </a:lnTo>
                <a:lnTo>
                  <a:pt x="651329" y="337895"/>
                </a:lnTo>
                <a:lnTo>
                  <a:pt x="648430" y="348118"/>
                </a:lnTo>
                <a:close/>
              </a:path>
              <a:path w="588064" h="614530">
                <a:moveTo>
                  <a:pt x="57667" y="337895"/>
                </a:moveTo>
                <a:lnTo>
                  <a:pt x="60580" y="348118"/>
                </a:lnTo>
                <a:lnTo>
                  <a:pt x="66154" y="363078"/>
                </a:lnTo>
                <a:lnTo>
                  <a:pt x="68350" y="368970"/>
                </a:lnTo>
                <a:lnTo>
                  <a:pt x="76896" y="387348"/>
                </a:lnTo>
                <a:lnTo>
                  <a:pt x="77655" y="388981"/>
                </a:lnTo>
                <a:lnTo>
                  <a:pt x="88428" y="408079"/>
                </a:lnTo>
                <a:lnTo>
                  <a:pt x="90140" y="410628"/>
                </a:lnTo>
                <a:lnTo>
                  <a:pt x="100598" y="426196"/>
                </a:lnTo>
                <a:lnTo>
                  <a:pt x="105850" y="432837"/>
                </a:lnTo>
                <a:lnTo>
                  <a:pt x="114096" y="443262"/>
                </a:lnTo>
                <a:lnTo>
                  <a:pt x="123936" y="453896"/>
                </a:lnTo>
                <a:lnTo>
                  <a:pt x="128853" y="459209"/>
                </a:lnTo>
                <a:lnTo>
                  <a:pt x="144540" y="473726"/>
                </a:lnTo>
                <a:lnTo>
                  <a:pt x="144799" y="473966"/>
                </a:lnTo>
                <a:lnTo>
                  <a:pt x="161866" y="487464"/>
                </a:lnTo>
                <a:lnTo>
                  <a:pt x="168987" y="492248"/>
                </a:lnTo>
                <a:lnTo>
                  <a:pt x="179983" y="499634"/>
                </a:lnTo>
                <a:lnTo>
                  <a:pt x="197265" y="509382"/>
                </a:lnTo>
                <a:lnTo>
                  <a:pt x="199081" y="510406"/>
                </a:lnTo>
                <a:lnTo>
                  <a:pt x="219091" y="519712"/>
                </a:lnTo>
                <a:lnTo>
                  <a:pt x="233417" y="525049"/>
                </a:lnTo>
                <a:lnTo>
                  <a:pt x="239944" y="527481"/>
                </a:lnTo>
                <a:lnTo>
                  <a:pt x="261570" y="533645"/>
                </a:lnTo>
                <a:lnTo>
                  <a:pt x="283899" y="538133"/>
                </a:lnTo>
                <a:lnTo>
                  <a:pt x="292581" y="539170"/>
                </a:lnTo>
                <a:lnTo>
                  <a:pt x="306863" y="540877"/>
                </a:lnTo>
                <a:lnTo>
                  <a:pt x="159911" y="541807"/>
                </a:lnTo>
                <a:lnTo>
                  <a:pt x="158258" y="540877"/>
                </a:lnTo>
                <a:lnTo>
                  <a:pt x="155225" y="539170"/>
                </a:lnTo>
                <a:lnTo>
                  <a:pt x="153678" y="538133"/>
                </a:lnTo>
                <a:lnTo>
                  <a:pt x="146984" y="533645"/>
                </a:lnTo>
                <a:lnTo>
                  <a:pt x="137792" y="527481"/>
                </a:lnTo>
                <a:lnTo>
                  <a:pt x="134165" y="525049"/>
                </a:lnTo>
                <a:lnTo>
                  <a:pt x="127410" y="519712"/>
                </a:lnTo>
                <a:lnTo>
                  <a:pt x="115632" y="510406"/>
                </a:lnTo>
                <a:lnTo>
                  <a:pt x="103798" y="499634"/>
                </a:lnTo>
                <a:lnTo>
                  <a:pt x="95813" y="492248"/>
                </a:lnTo>
                <a:lnTo>
                  <a:pt x="91388" y="487464"/>
                </a:lnTo>
                <a:lnTo>
                  <a:pt x="78901" y="473966"/>
                </a:lnTo>
                <a:lnTo>
                  <a:pt x="78679" y="473726"/>
                </a:lnTo>
                <a:lnTo>
                  <a:pt x="67210" y="459209"/>
                </a:lnTo>
                <a:lnTo>
                  <a:pt x="63012" y="453896"/>
                </a:lnTo>
                <a:lnTo>
                  <a:pt x="55882" y="443262"/>
                </a:lnTo>
                <a:lnTo>
                  <a:pt x="48891" y="432837"/>
                </a:lnTo>
                <a:lnTo>
                  <a:pt x="49929" y="304162"/>
                </a:lnTo>
                <a:lnTo>
                  <a:pt x="51480" y="311880"/>
                </a:lnTo>
                <a:lnTo>
                  <a:pt x="54417" y="326492"/>
                </a:lnTo>
                <a:lnTo>
                  <a:pt x="57667" y="337895"/>
                </a:lnTo>
                <a:close/>
              </a:path>
              <a:path w="588064" h="614530">
                <a:moveTo>
                  <a:pt x="416294" y="165159"/>
                </a:moveTo>
                <a:lnTo>
                  <a:pt x="244490" y="165159"/>
                </a:lnTo>
                <a:lnTo>
                  <a:pt x="244685" y="164023"/>
                </a:lnTo>
                <a:lnTo>
                  <a:pt x="246957" y="150737"/>
                </a:lnTo>
                <a:lnTo>
                  <a:pt x="247157" y="149648"/>
                </a:lnTo>
                <a:lnTo>
                  <a:pt x="249499" y="136924"/>
                </a:lnTo>
                <a:lnTo>
                  <a:pt x="249711" y="135882"/>
                </a:lnTo>
                <a:lnTo>
                  <a:pt x="252191" y="123717"/>
                </a:lnTo>
                <a:lnTo>
                  <a:pt x="255110" y="111119"/>
                </a:lnTo>
                <a:lnTo>
                  <a:pt x="258329" y="99128"/>
                </a:lnTo>
                <a:lnTo>
                  <a:pt x="258613" y="98227"/>
                </a:lnTo>
                <a:lnTo>
                  <a:pt x="261924" y="87745"/>
                </a:lnTo>
                <a:lnTo>
                  <a:pt x="262245" y="86891"/>
                </a:lnTo>
                <a:lnTo>
                  <a:pt x="265971" y="76969"/>
                </a:lnTo>
                <a:lnTo>
                  <a:pt x="266334" y="76162"/>
                </a:lnTo>
                <a:lnTo>
                  <a:pt x="270544" y="66802"/>
                </a:lnTo>
                <a:lnTo>
                  <a:pt x="270922" y="66041"/>
                </a:lnTo>
                <a:lnTo>
                  <a:pt x="275327" y="52639"/>
                </a:lnTo>
                <a:lnTo>
                  <a:pt x="275727" y="51421"/>
                </a:lnTo>
                <a:lnTo>
                  <a:pt x="281330" y="40427"/>
                </a:lnTo>
                <a:lnTo>
                  <a:pt x="281843" y="39421"/>
                </a:lnTo>
                <a:lnTo>
                  <a:pt x="288330" y="30227"/>
                </a:lnTo>
                <a:lnTo>
                  <a:pt x="288934" y="29371"/>
                </a:lnTo>
                <a:lnTo>
                  <a:pt x="295989" y="21367"/>
                </a:lnTo>
                <a:lnTo>
                  <a:pt x="303961" y="13178"/>
                </a:lnTo>
                <a:lnTo>
                  <a:pt x="308949" y="8355"/>
                </a:lnTo>
                <a:lnTo>
                  <a:pt x="315093" y="2413"/>
                </a:lnTo>
                <a:lnTo>
                  <a:pt x="322153" y="1012"/>
                </a:lnTo>
                <a:lnTo>
                  <a:pt x="327253" y="0"/>
                </a:lnTo>
                <a:lnTo>
                  <a:pt x="330781" y="0"/>
                </a:lnTo>
                <a:lnTo>
                  <a:pt x="341524" y="1012"/>
                </a:lnTo>
                <a:lnTo>
                  <a:pt x="343845" y="2413"/>
                </a:lnTo>
                <a:lnTo>
                  <a:pt x="353685" y="8355"/>
                </a:lnTo>
                <a:lnTo>
                  <a:pt x="356824" y="13178"/>
                </a:lnTo>
                <a:lnTo>
                  <a:pt x="364094" y="20601"/>
                </a:lnTo>
                <a:lnTo>
                  <a:pt x="364845" y="21367"/>
                </a:lnTo>
                <a:lnTo>
                  <a:pt x="371789" y="29371"/>
                </a:lnTo>
                <a:lnTo>
                  <a:pt x="372531" y="30227"/>
                </a:lnTo>
                <a:lnTo>
                  <a:pt x="378855" y="39421"/>
                </a:lnTo>
                <a:lnTo>
                  <a:pt x="379547" y="40427"/>
                </a:lnTo>
                <a:lnTo>
                  <a:pt x="384957" y="51421"/>
                </a:lnTo>
                <a:lnTo>
                  <a:pt x="385557" y="52639"/>
                </a:lnTo>
                <a:lnTo>
                  <a:pt x="389863" y="66041"/>
                </a:lnTo>
                <a:lnTo>
                  <a:pt x="390210" y="66802"/>
                </a:lnTo>
                <a:lnTo>
                  <a:pt x="394480" y="76162"/>
                </a:lnTo>
                <a:lnTo>
                  <a:pt x="394788" y="76969"/>
                </a:lnTo>
                <a:lnTo>
                  <a:pt x="398565" y="86891"/>
                </a:lnTo>
                <a:lnTo>
                  <a:pt x="398838" y="87745"/>
                </a:lnTo>
                <a:lnTo>
                  <a:pt x="402192" y="98227"/>
                </a:lnTo>
                <a:lnTo>
                  <a:pt x="402437" y="99128"/>
                </a:lnTo>
                <a:lnTo>
                  <a:pt x="405438" y="110171"/>
                </a:lnTo>
                <a:lnTo>
                  <a:pt x="405660" y="111119"/>
                </a:lnTo>
                <a:lnTo>
                  <a:pt x="408377" y="122722"/>
                </a:lnTo>
                <a:lnTo>
                  <a:pt x="408581" y="123717"/>
                </a:lnTo>
                <a:lnTo>
                  <a:pt x="411084" y="135882"/>
                </a:lnTo>
                <a:lnTo>
                  <a:pt x="411277" y="136924"/>
                </a:lnTo>
                <a:lnTo>
                  <a:pt x="413635" y="149648"/>
                </a:lnTo>
                <a:lnTo>
                  <a:pt x="413822" y="150737"/>
                </a:lnTo>
                <a:lnTo>
                  <a:pt x="416105" y="164023"/>
                </a:lnTo>
                <a:lnTo>
                  <a:pt x="416294" y="165159"/>
                </a:lnTo>
                <a:close/>
              </a:path>
              <a:path w="588064" h="614530">
                <a:moveTo>
                  <a:pt x="226777" y="20287"/>
                </a:moveTo>
                <a:lnTo>
                  <a:pt x="239081" y="15828"/>
                </a:lnTo>
                <a:lnTo>
                  <a:pt x="251655" y="12045"/>
                </a:lnTo>
                <a:lnTo>
                  <a:pt x="264479" y="8954"/>
                </a:lnTo>
                <a:lnTo>
                  <a:pt x="266232" y="8633"/>
                </a:lnTo>
                <a:lnTo>
                  <a:pt x="277530" y="6570"/>
                </a:lnTo>
                <a:lnTo>
                  <a:pt x="275542" y="8633"/>
                </a:lnTo>
                <a:lnTo>
                  <a:pt x="275273" y="8954"/>
                </a:lnTo>
                <a:lnTo>
                  <a:pt x="272677" y="12045"/>
                </a:lnTo>
                <a:lnTo>
                  <a:pt x="269783" y="15492"/>
                </a:lnTo>
                <a:lnTo>
                  <a:pt x="269547" y="15828"/>
                </a:lnTo>
                <a:lnTo>
                  <a:pt x="266425" y="20287"/>
                </a:lnTo>
                <a:lnTo>
                  <a:pt x="264246" y="23398"/>
                </a:lnTo>
                <a:lnTo>
                  <a:pt x="263048" y="25406"/>
                </a:lnTo>
                <a:lnTo>
                  <a:pt x="259608" y="31169"/>
                </a:lnTo>
                <a:lnTo>
                  <a:pt x="258933" y="32301"/>
                </a:lnTo>
                <a:lnTo>
                  <a:pt x="256215" y="37561"/>
                </a:lnTo>
                <a:lnTo>
                  <a:pt x="253842" y="42152"/>
                </a:lnTo>
                <a:lnTo>
                  <a:pt x="252749" y="44565"/>
                </a:lnTo>
                <a:lnTo>
                  <a:pt x="249307" y="52166"/>
                </a:lnTo>
                <a:lnTo>
                  <a:pt x="248975" y="52899"/>
                </a:lnTo>
                <a:lnTo>
                  <a:pt x="245990" y="60349"/>
                </a:lnTo>
                <a:lnTo>
                  <a:pt x="244330" y="64494"/>
                </a:lnTo>
                <a:lnTo>
                  <a:pt x="242688" y="69096"/>
                </a:lnTo>
                <a:lnTo>
                  <a:pt x="239908" y="76885"/>
                </a:lnTo>
                <a:lnTo>
                  <a:pt x="239426" y="78393"/>
                </a:lnTo>
                <a:lnTo>
                  <a:pt x="236285" y="88223"/>
                </a:lnTo>
                <a:lnTo>
                  <a:pt x="235709" y="90023"/>
                </a:lnTo>
                <a:lnTo>
                  <a:pt x="233253" y="98571"/>
                </a:lnTo>
                <a:lnTo>
                  <a:pt x="231733" y="103858"/>
                </a:lnTo>
                <a:lnTo>
                  <a:pt x="230292" y="109421"/>
                </a:lnTo>
                <a:lnTo>
                  <a:pt x="227980" y="118339"/>
                </a:lnTo>
                <a:lnTo>
                  <a:pt x="227414" y="120757"/>
                </a:lnTo>
                <a:lnTo>
                  <a:pt x="224650" y="132563"/>
                </a:lnTo>
                <a:lnTo>
                  <a:pt x="224450" y="133416"/>
                </a:lnTo>
                <a:lnTo>
                  <a:pt x="222036" y="144823"/>
                </a:lnTo>
                <a:lnTo>
                  <a:pt x="221143" y="149040"/>
                </a:lnTo>
                <a:lnTo>
                  <a:pt x="219520" y="157522"/>
                </a:lnTo>
                <a:lnTo>
                  <a:pt x="218059" y="165159"/>
                </a:lnTo>
                <a:lnTo>
                  <a:pt x="85902" y="165159"/>
                </a:lnTo>
                <a:lnTo>
                  <a:pt x="88972" y="157522"/>
                </a:lnTo>
                <a:lnTo>
                  <a:pt x="92793" y="149040"/>
                </a:lnTo>
                <a:lnTo>
                  <a:pt x="94693" y="144823"/>
                </a:lnTo>
                <a:lnTo>
                  <a:pt x="100561" y="133416"/>
                </a:lnTo>
                <a:lnTo>
                  <a:pt x="107873" y="120757"/>
                </a:lnTo>
                <a:lnTo>
                  <a:pt x="115290" y="109421"/>
                </a:lnTo>
                <a:lnTo>
                  <a:pt x="119362" y="103858"/>
                </a:lnTo>
                <a:lnTo>
                  <a:pt x="123231" y="98571"/>
                </a:lnTo>
                <a:lnTo>
                  <a:pt x="130205" y="90023"/>
                </a:lnTo>
                <a:lnTo>
                  <a:pt x="140598" y="78393"/>
                </a:lnTo>
                <a:lnTo>
                  <a:pt x="142120" y="76885"/>
                </a:lnTo>
                <a:lnTo>
                  <a:pt x="149982" y="69096"/>
                </a:lnTo>
                <a:lnTo>
                  <a:pt x="155150" y="64494"/>
                </a:lnTo>
                <a:lnTo>
                  <a:pt x="159805" y="60349"/>
                </a:lnTo>
                <a:lnTo>
                  <a:pt x="169129" y="52899"/>
                </a:lnTo>
                <a:lnTo>
                  <a:pt x="170046" y="52166"/>
                </a:lnTo>
                <a:lnTo>
                  <a:pt x="180683" y="44565"/>
                </a:lnTo>
                <a:lnTo>
                  <a:pt x="184478" y="42152"/>
                </a:lnTo>
                <a:lnTo>
                  <a:pt x="191696" y="37561"/>
                </a:lnTo>
                <a:lnTo>
                  <a:pt x="201050" y="32301"/>
                </a:lnTo>
                <a:lnTo>
                  <a:pt x="203063" y="31169"/>
                </a:lnTo>
                <a:lnTo>
                  <a:pt x="214764" y="25406"/>
                </a:lnTo>
                <a:lnTo>
                  <a:pt x="219476" y="23398"/>
                </a:lnTo>
                <a:lnTo>
                  <a:pt x="226777" y="20287"/>
                </a:lnTo>
                <a:close/>
              </a:path>
              <a:path w="588064" h="614530">
                <a:moveTo>
                  <a:pt x="394552" y="8633"/>
                </a:moveTo>
                <a:lnTo>
                  <a:pt x="396306" y="8954"/>
                </a:lnTo>
                <a:lnTo>
                  <a:pt x="409129" y="12045"/>
                </a:lnTo>
                <a:lnTo>
                  <a:pt x="420587" y="15492"/>
                </a:lnTo>
                <a:lnTo>
                  <a:pt x="421703" y="15828"/>
                </a:lnTo>
                <a:lnTo>
                  <a:pt x="434008" y="20287"/>
                </a:lnTo>
                <a:lnTo>
                  <a:pt x="441309" y="23398"/>
                </a:lnTo>
                <a:lnTo>
                  <a:pt x="446021" y="25406"/>
                </a:lnTo>
                <a:lnTo>
                  <a:pt x="457721" y="31169"/>
                </a:lnTo>
                <a:lnTo>
                  <a:pt x="459735" y="32301"/>
                </a:lnTo>
                <a:lnTo>
                  <a:pt x="469089" y="37561"/>
                </a:lnTo>
                <a:lnTo>
                  <a:pt x="476307" y="42152"/>
                </a:lnTo>
                <a:lnTo>
                  <a:pt x="480102" y="44565"/>
                </a:lnTo>
                <a:lnTo>
                  <a:pt x="490739" y="52166"/>
                </a:lnTo>
                <a:lnTo>
                  <a:pt x="500980" y="60349"/>
                </a:lnTo>
                <a:lnTo>
                  <a:pt x="505634" y="64494"/>
                </a:lnTo>
                <a:lnTo>
                  <a:pt x="510803" y="69096"/>
                </a:lnTo>
                <a:lnTo>
                  <a:pt x="518665" y="76885"/>
                </a:lnTo>
                <a:lnTo>
                  <a:pt x="520187" y="78393"/>
                </a:lnTo>
                <a:lnTo>
                  <a:pt x="529111" y="88223"/>
                </a:lnTo>
                <a:lnTo>
                  <a:pt x="530579" y="90023"/>
                </a:lnTo>
                <a:lnTo>
                  <a:pt x="537554" y="98571"/>
                </a:lnTo>
                <a:lnTo>
                  <a:pt x="541423" y="103858"/>
                </a:lnTo>
                <a:lnTo>
                  <a:pt x="545494" y="109421"/>
                </a:lnTo>
                <a:lnTo>
                  <a:pt x="551330" y="118339"/>
                </a:lnTo>
                <a:lnTo>
                  <a:pt x="552912" y="120757"/>
                </a:lnTo>
                <a:lnTo>
                  <a:pt x="559785" y="132563"/>
                </a:lnTo>
                <a:lnTo>
                  <a:pt x="560224" y="133416"/>
                </a:lnTo>
                <a:lnTo>
                  <a:pt x="566092" y="144823"/>
                </a:lnTo>
                <a:lnTo>
                  <a:pt x="567991" y="149040"/>
                </a:lnTo>
                <a:lnTo>
                  <a:pt x="571813" y="157522"/>
                </a:lnTo>
                <a:lnTo>
                  <a:pt x="574883" y="165159"/>
                </a:lnTo>
                <a:lnTo>
                  <a:pt x="442726" y="165159"/>
                </a:lnTo>
                <a:lnTo>
                  <a:pt x="441265" y="157522"/>
                </a:lnTo>
                <a:lnTo>
                  <a:pt x="439642" y="149040"/>
                </a:lnTo>
                <a:lnTo>
                  <a:pt x="438749" y="144823"/>
                </a:lnTo>
                <a:lnTo>
                  <a:pt x="436334" y="133416"/>
                </a:lnTo>
                <a:lnTo>
                  <a:pt x="436135" y="132563"/>
                </a:lnTo>
                <a:lnTo>
                  <a:pt x="433370" y="120757"/>
                </a:lnTo>
                <a:lnTo>
                  <a:pt x="432804" y="118339"/>
                </a:lnTo>
                <a:lnTo>
                  <a:pt x="430493" y="109421"/>
                </a:lnTo>
                <a:lnTo>
                  <a:pt x="429051" y="103858"/>
                </a:lnTo>
                <a:lnTo>
                  <a:pt x="427532" y="98571"/>
                </a:lnTo>
                <a:lnTo>
                  <a:pt x="425075" y="90023"/>
                </a:lnTo>
                <a:lnTo>
                  <a:pt x="424500" y="88223"/>
                </a:lnTo>
                <a:lnTo>
                  <a:pt x="421358" y="78393"/>
                </a:lnTo>
                <a:lnTo>
                  <a:pt x="420876" y="76885"/>
                </a:lnTo>
                <a:lnTo>
                  <a:pt x="418097" y="69096"/>
                </a:lnTo>
                <a:lnTo>
                  <a:pt x="416455" y="64494"/>
                </a:lnTo>
                <a:lnTo>
                  <a:pt x="414794" y="60349"/>
                </a:lnTo>
                <a:lnTo>
                  <a:pt x="411810" y="52899"/>
                </a:lnTo>
                <a:lnTo>
                  <a:pt x="411478" y="52166"/>
                </a:lnTo>
                <a:lnTo>
                  <a:pt x="408036" y="44565"/>
                </a:lnTo>
                <a:lnTo>
                  <a:pt x="406942" y="42152"/>
                </a:lnTo>
                <a:lnTo>
                  <a:pt x="404570" y="37561"/>
                </a:lnTo>
                <a:lnTo>
                  <a:pt x="401852" y="32301"/>
                </a:lnTo>
                <a:lnTo>
                  <a:pt x="401176" y="31169"/>
                </a:lnTo>
                <a:lnTo>
                  <a:pt x="397737" y="25406"/>
                </a:lnTo>
                <a:lnTo>
                  <a:pt x="396538" y="23398"/>
                </a:lnTo>
                <a:lnTo>
                  <a:pt x="394360" y="20287"/>
                </a:lnTo>
                <a:lnTo>
                  <a:pt x="391237" y="15828"/>
                </a:lnTo>
                <a:lnTo>
                  <a:pt x="391002" y="15492"/>
                </a:lnTo>
                <a:lnTo>
                  <a:pt x="388108" y="12045"/>
                </a:lnTo>
                <a:lnTo>
                  <a:pt x="385512" y="8954"/>
                </a:lnTo>
                <a:lnTo>
                  <a:pt x="385243" y="8633"/>
                </a:lnTo>
                <a:lnTo>
                  <a:pt x="383255" y="6570"/>
                </a:lnTo>
                <a:lnTo>
                  <a:pt x="394552" y="8633"/>
                </a:lnTo>
                <a:close/>
              </a:path>
            </a:pathLst>
          </a:custGeom>
          <a:solidFill>
            <a:srgbClr val="1211C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35543" y="5355960"/>
            <a:ext cx="392491" cy="574376"/>
          </a:xfrm>
          <a:custGeom>
            <a:avLst/>
            <a:gdLst/>
            <a:ahLst/>
            <a:cxnLst/>
            <a:rect l="l" t="t" r="r" b="b"/>
            <a:pathLst>
              <a:path w="392491" h="574376">
                <a:moveTo>
                  <a:pt x="392491" y="103680"/>
                </a:moveTo>
                <a:lnTo>
                  <a:pt x="35539" y="0"/>
                </a:lnTo>
                <a:lnTo>
                  <a:pt x="392491" y="103680"/>
                </a:lnTo>
                <a:close/>
              </a:path>
              <a:path w="392491" h="574376">
                <a:moveTo>
                  <a:pt x="35539" y="0"/>
                </a:moveTo>
                <a:lnTo>
                  <a:pt x="46760" y="-21091"/>
                </a:lnTo>
                <a:lnTo>
                  <a:pt x="58969" y="-42365"/>
                </a:lnTo>
                <a:lnTo>
                  <a:pt x="71967" y="-63653"/>
                </a:lnTo>
                <a:lnTo>
                  <a:pt x="85558" y="-84787"/>
                </a:lnTo>
                <a:lnTo>
                  <a:pt x="99543" y="-105598"/>
                </a:lnTo>
                <a:lnTo>
                  <a:pt x="113726" y="-125917"/>
                </a:lnTo>
                <a:lnTo>
                  <a:pt x="127909" y="-145576"/>
                </a:lnTo>
                <a:lnTo>
                  <a:pt x="141895" y="-164405"/>
                </a:lnTo>
                <a:lnTo>
                  <a:pt x="155485" y="-182237"/>
                </a:lnTo>
                <a:lnTo>
                  <a:pt x="168484" y="-198901"/>
                </a:lnTo>
                <a:lnTo>
                  <a:pt x="180692" y="-214231"/>
                </a:lnTo>
                <a:lnTo>
                  <a:pt x="191914" y="-228056"/>
                </a:lnTo>
                <a:lnTo>
                  <a:pt x="201950" y="-240208"/>
                </a:lnTo>
                <a:lnTo>
                  <a:pt x="210605" y="-250519"/>
                </a:lnTo>
                <a:lnTo>
                  <a:pt x="210605" y="-255305"/>
                </a:lnTo>
                <a:lnTo>
                  <a:pt x="220178" y="-260092"/>
                </a:lnTo>
                <a:lnTo>
                  <a:pt x="229750" y="-260092"/>
                </a:lnTo>
                <a:lnTo>
                  <a:pt x="234537" y="-255305"/>
                </a:lnTo>
                <a:lnTo>
                  <a:pt x="239324" y="-250519"/>
                </a:lnTo>
                <a:lnTo>
                  <a:pt x="247978" y="-240208"/>
                </a:lnTo>
                <a:lnTo>
                  <a:pt x="258015" y="-228056"/>
                </a:lnTo>
                <a:lnTo>
                  <a:pt x="269236" y="-214231"/>
                </a:lnTo>
                <a:lnTo>
                  <a:pt x="281445" y="-198901"/>
                </a:lnTo>
                <a:lnTo>
                  <a:pt x="294443" y="-182237"/>
                </a:lnTo>
                <a:lnTo>
                  <a:pt x="308033" y="-164405"/>
                </a:lnTo>
                <a:lnTo>
                  <a:pt x="322019" y="-145576"/>
                </a:lnTo>
                <a:lnTo>
                  <a:pt x="336202" y="-125917"/>
                </a:lnTo>
                <a:lnTo>
                  <a:pt x="350385" y="-105598"/>
                </a:lnTo>
                <a:lnTo>
                  <a:pt x="364370" y="-84787"/>
                </a:lnTo>
                <a:lnTo>
                  <a:pt x="377961" y="-63653"/>
                </a:lnTo>
                <a:lnTo>
                  <a:pt x="390959" y="-42365"/>
                </a:lnTo>
                <a:lnTo>
                  <a:pt x="403168" y="-21091"/>
                </a:lnTo>
                <a:lnTo>
                  <a:pt x="414389" y="0"/>
                </a:lnTo>
                <a:lnTo>
                  <a:pt x="424426" y="20739"/>
                </a:lnTo>
                <a:lnTo>
                  <a:pt x="433080" y="40957"/>
                </a:lnTo>
                <a:lnTo>
                  <a:pt x="440155" y="60487"/>
                </a:lnTo>
                <a:lnTo>
                  <a:pt x="445453" y="79158"/>
                </a:lnTo>
                <a:lnTo>
                  <a:pt x="448777" y="96803"/>
                </a:lnTo>
                <a:lnTo>
                  <a:pt x="449258" y="103680"/>
                </a:lnTo>
                <a:lnTo>
                  <a:pt x="449593" y="108466"/>
                </a:lnTo>
                <a:lnTo>
                  <a:pt x="449928" y="113252"/>
                </a:lnTo>
                <a:lnTo>
                  <a:pt x="449292" y="130261"/>
                </a:lnTo>
                <a:lnTo>
                  <a:pt x="449184" y="133131"/>
                </a:lnTo>
                <a:lnTo>
                  <a:pt x="447638" y="146796"/>
                </a:lnTo>
                <a:lnTo>
                  <a:pt x="446990" y="152521"/>
                </a:lnTo>
                <a:lnTo>
                  <a:pt x="445030" y="162814"/>
                </a:lnTo>
                <a:lnTo>
                  <a:pt x="443402" y="171365"/>
                </a:lnTo>
                <a:lnTo>
                  <a:pt x="441538" y="178272"/>
                </a:lnTo>
                <a:lnTo>
                  <a:pt x="438479" y="189606"/>
                </a:lnTo>
                <a:lnTo>
                  <a:pt x="437238" y="193127"/>
                </a:lnTo>
                <a:lnTo>
                  <a:pt x="432278" y="207187"/>
                </a:lnTo>
                <a:lnTo>
                  <a:pt x="432213" y="207335"/>
                </a:lnTo>
                <a:lnTo>
                  <a:pt x="426263" y="220855"/>
                </a:lnTo>
                <a:lnTo>
                  <a:pt x="424857" y="224050"/>
                </a:lnTo>
                <a:lnTo>
                  <a:pt x="419738" y="233642"/>
                </a:lnTo>
                <a:lnTo>
                  <a:pt x="416272" y="240137"/>
                </a:lnTo>
                <a:lnTo>
                  <a:pt x="412768" y="245653"/>
                </a:lnTo>
                <a:lnTo>
                  <a:pt x="406582" y="255391"/>
                </a:lnTo>
                <a:lnTo>
                  <a:pt x="405494" y="256847"/>
                </a:lnTo>
                <a:lnTo>
                  <a:pt x="397771" y="267178"/>
                </a:lnTo>
                <a:lnTo>
                  <a:pt x="395844" y="269756"/>
                </a:lnTo>
                <a:lnTo>
                  <a:pt x="389856" y="276605"/>
                </a:lnTo>
                <a:lnTo>
                  <a:pt x="384114" y="283172"/>
                </a:lnTo>
                <a:lnTo>
                  <a:pt x="382163" y="285084"/>
                </a:lnTo>
                <a:lnTo>
                  <a:pt x="374523" y="292573"/>
                </a:lnTo>
                <a:lnTo>
                  <a:pt x="371452" y="295584"/>
                </a:lnTo>
                <a:lnTo>
                  <a:pt x="367343" y="299027"/>
                </a:lnTo>
                <a:lnTo>
                  <a:pt x="360928" y="304405"/>
                </a:lnTo>
                <a:lnTo>
                  <a:pt x="357913" y="306932"/>
                </a:lnTo>
                <a:lnTo>
                  <a:pt x="355484" y="308663"/>
                </a:lnTo>
                <a:lnTo>
                  <a:pt x="351141" y="311757"/>
                </a:lnTo>
                <a:lnTo>
                  <a:pt x="348491" y="313645"/>
                </a:lnTo>
                <a:lnTo>
                  <a:pt x="347594" y="314284"/>
                </a:lnTo>
                <a:lnTo>
                  <a:pt x="343556" y="317161"/>
                </a:lnTo>
                <a:lnTo>
                  <a:pt x="328438" y="326212"/>
                </a:lnTo>
                <a:lnTo>
                  <a:pt x="312616" y="334029"/>
                </a:lnTo>
                <a:lnTo>
                  <a:pt x="296149" y="340553"/>
                </a:lnTo>
                <a:lnTo>
                  <a:pt x="279092" y="345727"/>
                </a:lnTo>
                <a:lnTo>
                  <a:pt x="261504" y="349494"/>
                </a:lnTo>
                <a:lnTo>
                  <a:pt x="243442" y="351796"/>
                </a:lnTo>
                <a:lnTo>
                  <a:pt x="224964" y="352576"/>
                </a:lnTo>
                <a:lnTo>
                  <a:pt x="206486" y="351796"/>
                </a:lnTo>
                <a:lnTo>
                  <a:pt x="188424" y="349494"/>
                </a:lnTo>
                <a:lnTo>
                  <a:pt x="170836" y="345727"/>
                </a:lnTo>
                <a:lnTo>
                  <a:pt x="153780" y="340553"/>
                </a:lnTo>
                <a:lnTo>
                  <a:pt x="137312" y="334029"/>
                </a:lnTo>
                <a:lnTo>
                  <a:pt x="121490" y="326212"/>
                </a:lnTo>
                <a:lnTo>
                  <a:pt x="106372" y="317161"/>
                </a:lnTo>
                <a:lnTo>
                  <a:pt x="102334" y="314284"/>
                </a:lnTo>
                <a:lnTo>
                  <a:pt x="215391" y="295138"/>
                </a:lnTo>
                <a:lnTo>
                  <a:pt x="215391" y="309498"/>
                </a:lnTo>
                <a:lnTo>
                  <a:pt x="220178" y="314284"/>
                </a:lnTo>
                <a:lnTo>
                  <a:pt x="224964" y="314284"/>
                </a:lnTo>
                <a:lnTo>
                  <a:pt x="239925" y="313645"/>
                </a:lnTo>
                <a:lnTo>
                  <a:pt x="254616" y="311757"/>
                </a:lnTo>
                <a:lnTo>
                  <a:pt x="268985" y="308663"/>
                </a:lnTo>
                <a:lnTo>
                  <a:pt x="274671" y="306932"/>
                </a:lnTo>
                <a:lnTo>
                  <a:pt x="282976" y="304405"/>
                </a:lnTo>
                <a:lnTo>
                  <a:pt x="296537" y="299027"/>
                </a:lnTo>
                <a:lnTo>
                  <a:pt x="303514" y="295584"/>
                </a:lnTo>
                <a:lnTo>
                  <a:pt x="309613" y="292573"/>
                </a:lnTo>
                <a:lnTo>
                  <a:pt x="322151" y="285084"/>
                </a:lnTo>
                <a:lnTo>
                  <a:pt x="324844" y="283172"/>
                </a:lnTo>
                <a:lnTo>
                  <a:pt x="334096" y="276605"/>
                </a:lnTo>
                <a:lnTo>
                  <a:pt x="342306" y="269756"/>
                </a:lnTo>
                <a:lnTo>
                  <a:pt x="345395" y="267178"/>
                </a:lnTo>
                <a:lnTo>
                  <a:pt x="355994" y="256847"/>
                </a:lnTo>
                <a:lnTo>
                  <a:pt x="357274" y="255391"/>
                </a:lnTo>
                <a:lnTo>
                  <a:pt x="365839" y="245653"/>
                </a:lnTo>
                <a:lnTo>
                  <a:pt x="369990" y="240137"/>
                </a:lnTo>
                <a:lnTo>
                  <a:pt x="374877" y="233642"/>
                </a:lnTo>
                <a:lnTo>
                  <a:pt x="381010" y="224050"/>
                </a:lnTo>
                <a:lnTo>
                  <a:pt x="383053" y="220855"/>
                </a:lnTo>
                <a:lnTo>
                  <a:pt x="390313" y="207335"/>
                </a:lnTo>
                <a:lnTo>
                  <a:pt x="396604" y="193127"/>
                </a:lnTo>
                <a:lnTo>
                  <a:pt x="397853" y="189606"/>
                </a:lnTo>
                <a:lnTo>
                  <a:pt x="401872" y="178272"/>
                </a:lnTo>
                <a:lnTo>
                  <a:pt x="403745" y="171365"/>
                </a:lnTo>
                <a:lnTo>
                  <a:pt x="406064" y="162814"/>
                </a:lnTo>
                <a:lnTo>
                  <a:pt x="408030" y="152521"/>
                </a:lnTo>
                <a:lnTo>
                  <a:pt x="409124" y="146796"/>
                </a:lnTo>
                <a:lnTo>
                  <a:pt x="410674" y="133131"/>
                </a:lnTo>
                <a:lnTo>
                  <a:pt x="411000" y="130261"/>
                </a:lnTo>
                <a:lnTo>
                  <a:pt x="411637" y="113252"/>
                </a:lnTo>
                <a:lnTo>
                  <a:pt x="411637" y="108466"/>
                </a:lnTo>
                <a:lnTo>
                  <a:pt x="406850" y="103680"/>
                </a:lnTo>
                <a:lnTo>
                  <a:pt x="392491" y="103680"/>
                </a:lnTo>
                <a:lnTo>
                  <a:pt x="16848" y="40957"/>
                </a:lnTo>
                <a:lnTo>
                  <a:pt x="25502" y="20739"/>
                </a:lnTo>
                <a:lnTo>
                  <a:pt x="35539" y="0"/>
                </a:lnTo>
                <a:close/>
              </a:path>
              <a:path w="392491" h="574376">
                <a:moveTo>
                  <a:pt x="576" y="128654"/>
                </a:moveTo>
                <a:lnTo>
                  <a:pt x="0" y="113252"/>
                </a:lnTo>
                <a:lnTo>
                  <a:pt x="335" y="108466"/>
                </a:lnTo>
                <a:lnTo>
                  <a:pt x="670" y="103680"/>
                </a:lnTo>
                <a:lnTo>
                  <a:pt x="1151" y="96803"/>
                </a:lnTo>
                <a:lnTo>
                  <a:pt x="4475" y="79158"/>
                </a:lnTo>
                <a:lnTo>
                  <a:pt x="9773" y="60487"/>
                </a:lnTo>
                <a:lnTo>
                  <a:pt x="16848" y="40957"/>
                </a:lnTo>
                <a:lnTo>
                  <a:pt x="392491" y="103680"/>
                </a:lnTo>
                <a:lnTo>
                  <a:pt x="387704" y="108466"/>
                </a:lnTo>
                <a:lnTo>
                  <a:pt x="387704" y="113252"/>
                </a:lnTo>
                <a:lnTo>
                  <a:pt x="387148" y="128654"/>
                </a:lnTo>
                <a:lnTo>
                  <a:pt x="386645" y="133131"/>
                </a:lnTo>
                <a:lnTo>
                  <a:pt x="385369" y="144492"/>
                </a:lnTo>
                <a:lnTo>
                  <a:pt x="383815" y="152521"/>
                </a:lnTo>
                <a:lnTo>
                  <a:pt x="382424" y="159704"/>
                </a:lnTo>
                <a:lnTo>
                  <a:pt x="379176" y="171365"/>
                </a:lnTo>
                <a:lnTo>
                  <a:pt x="378371" y="174256"/>
                </a:lnTo>
                <a:lnTo>
                  <a:pt x="373270" y="188115"/>
                </a:lnTo>
                <a:lnTo>
                  <a:pt x="372579" y="189606"/>
                </a:lnTo>
                <a:lnTo>
                  <a:pt x="367181" y="201246"/>
                </a:lnTo>
                <a:lnTo>
                  <a:pt x="363809" y="207187"/>
                </a:lnTo>
                <a:lnTo>
                  <a:pt x="360161" y="213615"/>
                </a:lnTo>
                <a:lnTo>
                  <a:pt x="353049" y="224050"/>
                </a:lnTo>
                <a:lnTo>
                  <a:pt x="343571" y="235935"/>
                </a:lnTo>
                <a:lnTo>
                  <a:pt x="339552" y="240137"/>
                </a:lnTo>
                <a:lnTo>
                  <a:pt x="334118" y="245818"/>
                </a:lnTo>
                <a:lnTo>
                  <a:pt x="323972" y="254804"/>
                </a:lnTo>
                <a:lnTo>
                  <a:pt x="313192" y="262859"/>
                </a:lnTo>
                <a:lnTo>
                  <a:pt x="302149" y="269756"/>
                </a:lnTo>
                <a:lnTo>
                  <a:pt x="289969" y="276043"/>
                </a:lnTo>
                <a:lnTo>
                  <a:pt x="277643" y="281104"/>
                </a:lnTo>
                <a:lnTo>
                  <a:pt x="271057" y="283172"/>
                </a:lnTo>
                <a:lnTo>
                  <a:pt x="264921" y="285099"/>
                </a:lnTo>
                <a:lnTo>
                  <a:pt x="251861" y="287995"/>
                </a:lnTo>
                <a:lnTo>
                  <a:pt x="238522" y="289757"/>
                </a:lnTo>
                <a:lnTo>
                  <a:pt x="224964" y="290352"/>
                </a:lnTo>
                <a:lnTo>
                  <a:pt x="220178" y="290352"/>
                </a:lnTo>
                <a:lnTo>
                  <a:pt x="215391" y="295138"/>
                </a:lnTo>
                <a:lnTo>
                  <a:pt x="102334" y="314284"/>
                </a:lnTo>
                <a:lnTo>
                  <a:pt x="95616" y="309498"/>
                </a:lnTo>
                <a:lnTo>
                  <a:pt x="92015" y="306932"/>
                </a:lnTo>
                <a:lnTo>
                  <a:pt x="78476" y="295584"/>
                </a:lnTo>
                <a:lnTo>
                  <a:pt x="78022" y="295138"/>
                </a:lnTo>
                <a:lnTo>
                  <a:pt x="73139" y="290352"/>
                </a:lnTo>
                <a:lnTo>
                  <a:pt x="72532" y="289757"/>
                </a:lnTo>
                <a:lnTo>
                  <a:pt x="70734" y="287995"/>
                </a:lnTo>
                <a:lnTo>
                  <a:pt x="67780" y="285099"/>
                </a:lnTo>
                <a:lnTo>
                  <a:pt x="65814" y="283172"/>
                </a:lnTo>
                <a:lnTo>
                  <a:pt x="64006" y="281104"/>
                </a:lnTo>
                <a:lnTo>
                  <a:pt x="59581" y="276043"/>
                </a:lnTo>
                <a:lnTo>
                  <a:pt x="54254" y="269950"/>
                </a:lnTo>
                <a:lnTo>
                  <a:pt x="54084" y="269756"/>
                </a:lnTo>
                <a:lnTo>
                  <a:pt x="48929" y="262859"/>
                </a:lnTo>
                <a:lnTo>
                  <a:pt x="43346" y="255391"/>
                </a:lnTo>
                <a:lnTo>
                  <a:pt x="37264" y="245818"/>
                </a:lnTo>
                <a:lnTo>
                  <a:pt x="33656" y="240137"/>
                </a:lnTo>
                <a:lnTo>
                  <a:pt x="31414" y="235935"/>
                </a:lnTo>
                <a:lnTo>
                  <a:pt x="25680" y="225190"/>
                </a:lnTo>
                <a:lnTo>
                  <a:pt x="25071" y="224050"/>
                </a:lnTo>
                <a:lnTo>
                  <a:pt x="20479" y="213615"/>
                </a:lnTo>
                <a:lnTo>
                  <a:pt x="17650" y="207187"/>
                </a:lnTo>
                <a:lnTo>
                  <a:pt x="15554" y="201246"/>
                </a:lnTo>
                <a:lnTo>
                  <a:pt x="11449" y="189606"/>
                </a:lnTo>
                <a:lnTo>
                  <a:pt x="11046" y="188115"/>
                </a:lnTo>
                <a:lnTo>
                  <a:pt x="7306" y="174256"/>
                </a:lnTo>
                <a:lnTo>
                  <a:pt x="6526" y="171365"/>
                </a:lnTo>
                <a:lnTo>
                  <a:pt x="4306" y="159704"/>
                </a:lnTo>
                <a:lnTo>
                  <a:pt x="2938" y="152521"/>
                </a:lnTo>
                <a:lnTo>
                  <a:pt x="2030" y="144492"/>
                </a:lnTo>
                <a:lnTo>
                  <a:pt x="744" y="133131"/>
                </a:lnTo>
                <a:lnTo>
                  <a:pt x="576" y="128654"/>
                </a:lnTo>
                <a:close/>
              </a:path>
            </a:pathLst>
          </a:custGeom>
          <a:solidFill>
            <a:srgbClr val="1211C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9742894" y="5075781"/>
            <a:ext cx="358392" cy="673777"/>
          </a:xfrm>
          <a:custGeom>
            <a:avLst/>
            <a:gdLst/>
            <a:ahLst/>
            <a:cxnLst/>
            <a:rect l="l" t="t" r="r" b="b"/>
            <a:pathLst>
              <a:path w="358392" h="673777">
                <a:moveTo>
                  <a:pt x="225786" y="609266"/>
                </a:moveTo>
                <a:lnTo>
                  <a:pt x="218619" y="605682"/>
                </a:lnTo>
                <a:lnTo>
                  <a:pt x="139772" y="605682"/>
                </a:lnTo>
                <a:lnTo>
                  <a:pt x="118269" y="68094"/>
                </a:lnTo>
                <a:lnTo>
                  <a:pt x="129021" y="68094"/>
                </a:lnTo>
                <a:lnTo>
                  <a:pt x="136188" y="60926"/>
                </a:lnTo>
                <a:lnTo>
                  <a:pt x="157692" y="50174"/>
                </a:lnTo>
                <a:lnTo>
                  <a:pt x="157692" y="60926"/>
                </a:lnTo>
                <a:lnTo>
                  <a:pt x="161276" y="68094"/>
                </a:lnTo>
                <a:lnTo>
                  <a:pt x="240122" y="68094"/>
                </a:lnTo>
                <a:lnTo>
                  <a:pt x="247290" y="60926"/>
                </a:lnTo>
                <a:lnTo>
                  <a:pt x="247290" y="50174"/>
                </a:lnTo>
                <a:lnTo>
                  <a:pt x="240122" y="46591"/>
                </a:lnTo>
                <a:lnTo>
                  <a:pt x="315385" y="0"/>
                </a:lnTo>
                <a:lnTo>
                  <a:pt x="328041" y="2409"/>
                </a:lnTo>
                <a:lnTo>
                  <a:pt x="339474" y="8970"/>
                </a:lnTo>
                <a:lnTo>
                  <a:pt x="339765" y="9136"/>
                </a:lnTo>
                <a:lnTo>
                  <a:pt x="348766" y="18627"/>
                </a:lnTo>
                <a:lnTo>
                  <a:pt x="349422" y="19318"/>
                </a:lnTo>
                <a:lnTo>
                  <a:pt x="355083" y="30350"/>
                </a:lnTo>
                <a:lnTo>
                  <a:pt x="355977" y="32091"/>
                </a:lnTo>
                <a:lnTo>
                  <a:pt x="357795" y="43007"/>
                </a:lnTo>
                <a:lnTo>
                  <a:pt x="358392" y="46591"/>
                </a:lnTo>
                <a:lnTo>
                  <a:pt x="358392" y="605682"/>
                </a:lnTo>
                <a:lnTo>
                  <a:pt x="225786" y="609266"/>
                </a:lnTo>
                <a:close/>
              </a:path>
              <a:path w="358392" h="673777">
                <a:moveTo>
                  <a:pt x="118269" y="46591"/>
                </a:moveTo>
                <a:lnTo>
                  <a:pt x="111101" y="50174"/>
                </a:lnTo>
                <a:lnTo>
                  <a:pt x="111101" y="60926"/>
                </a:lnTo>
                <a:lnTo>
                  <a:pt x="118269" y="68094"/>
                </a:lnTo>
                <a:lnTo>
                  <a:pt x="139772" y="605682"/>
                </a:lnTo>
                <a:lnTo>
                  <a:pt x="136188" y="609266"/>
                </a:lnTo>
                <a:lnTo>
                  <a:pt x="136188" y="623602"/>
                </a:lnTo>
                <a:lnTo>
                  <a:pt x="139772" y="627186"/>
                </a:lnTo>
                <a:lnTo>
                  <a:pt x="218619" y="627186"/>
                </a:lnTo>
                <a:lnTo>
                  <a:pt x="225786" y="623602"/>
                </a:lnTo>
                <a:lnTo>
                  <a:pt x="225786" y="609266"/>
                </a:lnTo>
                <a:lnTo>
                  <a:pt x="358392" y="605682"/>
                </a:lnTo>
                <a:lnTo>
                  <a:pt x="358392" y="627186"/>
                </a:lnTo>
                <a:lnTo>
                  <a:pt x="356011" y="641583"/>
                </a:lnTo>
                <a:lnTo>
                  <a:pt x="349483" y="654372"/>
                </a:lnTo>
                <a:lnTo>
                  <a:pt x="339845" y="664577"/>
                </a:lnTo>
                <a:lnTo>
                  <a:pt x="328133" y="671333"/>
                </a:lnTo>
                <a:lnTo>
                  <a:pt x="327951" y="671368"/>
                </a:lnTo>
                <a:lnTo>
                  <a:pt x="315386" y="673777"/>
                </a:lnTo>
                <a:lnTo>
                  <a:pt x="43005" y="673777"/>
                </a:lnTo>
                <a:lnTo>
                  <a:pt x="30350" y="671368"/>
                </a:lnTo>
                <a:lnTo>
                  <a:pt x="18627" y="664640"/>
                </a:lnTo>
                <a:lnTo>
                  <a:pt x="8969" y="654458"/>
                </a:lnTo>
                <a:lnTo>
                  <a:pt x="2415" y="641685"/>
                </a:lnTo>
                <a:lnTo>
                  <a:pt x="0" y="627186"/>
                </a:lnTo>
                <a:lnTo>
                  <a:pt x="0" y="43007"/>
                </a:lnTo>
                <a:lnTo>
                  <a:pt x="2077" y="32091"/>
                </a:lnTo>
                <a:lnTo>
                  <a:pt x="2409" y="30350"/>
                </a:lnTo>
                <a:lnTo>
                  <a:pt x="8739" y="19318"/>
                </a:lnTo>
                <a:lnTo>
                  <a:pt x="9136" y="18627"/>
                </a:lnTo>
                <a:lnTo>
                  <a:pt x="19142" y="9136"/>
                </a:lnTo>
                <a:lnTo>
                  <a:pt x="19318" y="8970"/>
                </a:lnTo>
                <a:lnTo>
                  <a:pt x="32091" y="2415"/>
                </a:lnTo>
                <a:lnTo>
                  <a:pt x="46590" y="0"/>
                </a:lnTo>
                <a:lnTo>
                  <a:pt x="315385" y="0"/>
                </a:lnTo>
                <a:lnTo>
                  <a:pt x="240122" y="46591"/>
                </a:lnTo>
                <a:lnTo>
                  <a:pt x="161276" y="46591"/>
                </a:lnTo>
                <a:lnTo>
                  <a:pt x="157692" y="50174"/>
                </a:lnTo>
                <a:lnTo>
                  <a:pt x="136188" y="60926"/>
                </a:lnTo>
                <a:lnTo>
                  <a:pt x="136188" y="50174"/>
                </a:lnTo>
                <a:lnTo>
                  <a:pt x="129021" y="46591"/>
                </a:lnTo>
                <a:lnTo>
                  <a:pt x="118269" y="46591"/>
                </a:lnTo>
                <a:close/>
              </a:path>
            </a:pathLst>
          </a:custGeom>
          <a:solidFill>
            <a:srgbClr val="1211C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3745366" y="5107499"/>
            <a:ext cx="903364" cy="655187"/>
          </a:xfrm>
          <a:custGeom>
            <a:avLst/>
            <a:gdLst/>
            <a:ahLst/>
            <a:cxnLst/>
            <a:rect l="l" t="t" r="r" b="b"/>
            <a:pathLst>
              <a:path w="903364" h="655187">
                <a:moveTo>
                  <a:pt x="188614" y="466572"/>
                </a:moveTo>
                <a:lnTo>
                  <a:pt x="188614" y="89343"/>
                </a:lnTo>
                <a:lnTo>
                  <a:pt x="804094" y="89343"/>
                </a:lnTo>
                <a:lnTo>
                  <a:pt x="804094" y="466572"/>
                </a:lnTo>
                <a:lnTo>
                  <a:pt x="188614" y="466572"/>
                </a:lnTo>
                <a:close/>
              </a:path>
              <a:path w="903364" h="655187">
                <a:moveTo>
                  <a:pt x="903364" y="496354"/>
                </a:moveTo>
                <a:lnTo>
                  <a:pt x="903364" y="555916"/>
                </a:lnTo>
                <a:lnTo>
                  <a:pt x="89344" y="555916"/>
                </a:lnTo>
                <a:lnTo>
                  <a:pt x="89417" y="57002"/>
                </a:lnTo>
                <a:lnTo>
                  <a:pt x="103687" y="24518"/>
                </a:lnTo>
                <a:lnTo>
                  <a:pt x="126213" y="7521"/>
                </a:lnTo>
                <a:lnTo>
                  <a:pt x="140659" y="2364"/>
                </a:lnTo>
                <a:lnTo>
                  <a:pt x="142929" y="1640"/>
                </a:lnTo>
                <a:lnTo>
                  <a:pt x="158129" y="72"/>
                </a:lnTo>
                <a:lnTo>
                  <a:pt x="833874" y="0"/>
                </a:lnTo>
                <a:lnTo>
                  <a:pt x="814021" y="59562"/>
                </a:lnTo>
                <a:lnTo>
                  <a:pt x="178687" y="59562"/>
                </a:lnTo>
                <a:lnTo>
                  <a:pt x="170283" y="62073"/>
                </a:lnTo>
                <a:lnTo>
                  <a:pt x="162139" y="71958"/>
                </a:lnTo>
                <a:lnTo>
                  <a:pt x="158833" y="89343"/>
                </a:lnTo>
                <a:lnTo>
                  <a:pt x="158833" y="496354"/>
                </a:lnTo>
                <a:lnTo>
                  <a:pt x="833874" y="496354"/>
                </a:lnTo>
                <a:lnTo>
                  <a:pt x="903364" y="59562"/>
                </a:lnTo>
                <a:lnTo>
                  <a:pt x="903364" y="496354"/>
                </a:lnTo>
                <a:close/>
              </a:path>
              <a:path w="903364" h="655187">
                <a:moveTo>
                  <a:pt x="903364" y="59562"/>
                </a:moveTo>
                <a:lnTo>
                  <a:pt x="833874" y="496354"/>
                </a:lnTo>
                <a:lnTo>
                  <a:pt x="833874" y="89343"/>
                </a:lnTo>
                <a:lnTo>
                  <a:pt x="831607" y="74560"/>
                </a:lnTo>
                <a:lnTo>
                  <a:pt x="824144" y="63312"/>
                </a:lnTo>
                <a:lnTo>
                  <a:pt x="814021" y="59562"/>
                </a:lnTo>
                <a:lnTo>
                  <a:pt x="833874" y="0"/>
                </a:lnTo>
                <a:lnTo>
                  <a:pt x="837264" y="72"/>
                </a:lnTo>
                <a:lnTo>
                  <a:pt x="847955" y="1640"/>
                </a:lnTo>
                <a:lnTo>
                  <a:pt x="852891" y="2364"/>
                </a:lnTo>
                <a:lnTo>
                  <a:pt x="863498" y="6244"/>
                </a:lnTo>
                <a:lnTo>
                  <a:pt x="866987" y="7521"/>
                </a:lnTo>
                <a:lnTo>
                  <a:pt x="876425" y="13334"/>
                </a:lnTo>
                <a:lnTo>
                  <a:pt x="879234" y="15064"/>
                </a:lnTo>
                <a:lnTo>
                  <a:pt x="887090" y="22432"/>
                </a:lnTo>
                <a:lnTo>
                  <a:pt x="889314" y="24518"/>
                </a:lnTo>
                <a:lnTo>
                  <a:pt x="895273" y="33061"/>
                </a:lnTo>
                <a:lnTo>
                  <a:pt x="896907" y="35403"/>
                </a:lnTo>
                <a:lnTo>
                  <a:pt x="900685" y="44744"/>
                </a:lnTo>
                <a:lnTo>
                  <a:pt x="901697" y="47244"/>
                </a:lnTo>
                <a:lnTo>
                  <a:pt x="903017" y="57002"/>
                </a:lnTo>
                <a:lnTo>
                  <a:pt x="903364" y="59562"/>
                </a:lnTo>
                <a:close/>
              </a:path>
              <a:path w="903364" h="655187">
                <a:moveTo>
                  <a:pt x="377228" y="585697"/>
                </a:moveTo>
                <a:lnTo>
                  <a:pt x="379178" y="600605"/>
                </a:lnTo>
                <a:lnTo>
                  <a:pt x="385027" y="613517"/>
                </a:lnTo>
                <a:lnTo>
                  <a:pt x="394776" y="622438"/>
                </a:lnTo>
                <a:lnTo>
                  <a:pt x="407010" y="625406"/>
                </a:lnTo>
                <a:lnTo>
                  <a:pt x="585698" y="625406"/>
                </a:lnTo>
                <a:lnTo>
                  <a:pt x="598938" y="622589"/>
                </a:lnTo>
                <a:lnTo>
                  <a:pt x="610801" y="615058"/>
                </a:lnTo>
                <a:lnTo>
                  <a:pt x="619908" y="604189"/>
                </a:lnTo>
                <a:lnTo>
                  <a:pt x="624882" y="591362"/>
                </a:lnTo>
                <a:lnTo>
                  <a:pt x="625406" y="585697"/>
                </a:lnTo>
                <a:lnTo>
                  <a:pt x="992708" y="585697"/>
                </a:lnTo>
                <a:lnTo>
                  <a:pt x="992708" y="625406"/>
                </a:lnTo>
                <a:lnTo>
                  <a:pt x="991940" y="628491"/>
                </a:lnTo>
                <a:lnTo>
                  <a:pt x="968337" y="654671"/>
                </a:lnTo>
                <a:lnTo>
                  <a:pt x="962926" y="655187"/>
                </a:lnTo>
                <a:lnTo>
                  <a:pt x="29780" y="655187"/>
                </a:lnTo>
                <a:lnTo>
                  <a:pt x="3247" y="636277"/>
                </a:lnTo>
                <a:lnTo>
                  <a:pt x="270" y="628491"/>
                </a:lnTo>
                <a:lnTo>
                  <a:pt x="0" y="625406"/>
                </a:lnTo>
                <a:lnTo>
                  <a:pt x="0" y="585697"/>
                </a:lnTo>
                <a:lnTo>
                  <a:pt x="377228" y="585697"/>
                </a:lnTo>
                <a:close/>
              </a:path>
            </a:pathLst>
          </a:custGeom>
          <a:solidFill>
            <a:srgbClr val="1211C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5024" y="1053847"/>
            <a:ext cx="1938937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l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mp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75011" y="1082295"/>
            <a:ext cx="2027481" cy="1120774"/>
          </a:xfrm>
          <a:prstGeom prst="rect">
            <a:avLst/>
          </a:prstGeom>
        </p:spPr>
        <p:txBody>
          <a:bodyPr wrap="square" lIns="0" tIns="24511" rIns="0" bIns="0" rtlCol="0">
            <a:noAutofit/>
          </a:bodyPr>
          <a:lstStyle/>
          <a:p>
            <a:pPr marL="452189" marR="68579">
              <a:lnSpc>
                <a:spcPts val="3860"/>
              </a:lnSpc>
            </a:pPr>
            <a:r>
              <a:rPr dirty="0" smtClean="0" sz="3600" spc="33" b="1">
                <a:solidFill>
                  <a:srgbClr val="0F0F0F"/>
                </a:solidFill>
                <a:latin typeface="Tahoma"/>
                <a:cs typeface="Tahoma"/>
              </a:rPr>
              <a:t>De</a:t>
            </a:r>
            <a:r>
              <a:rPr dirty="0" smtClean="0" sz="3600" spc="33" b="1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3600" spc="33" b="1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3600" spc="33" b="1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3600" spc="33" b="1">
                <a:solidFill>
                  <a:srgbClr val="0F0F0F"/>
                </a:solidFill>
                <a:latin typeface="Tahoma"/>
                <a:cs typeface="Tahoma"/>
              </a:rPr>
              <a:t>l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ts val="4285"/>
              </a:lnSpc>
              <a:spcBef>
                <a:spcPts val="700"/>
              </a:spcBef>
            </a:pP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W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b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3600" spc="68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5319" y="2877271"/>
            <a:ext cx="4620106" cy="1293195"/>
          </a:xfrm>
          <a:prstGeom prst="rect">
            <a:avLst/>
          </a:prstGeom>
        </p:spPr>
        <p:txBody>
          <a:bodyPr wrap="square" lIns="0" tIns="28479" rIns="0" bIns="0" rtlCol="0">
            <a:noAutofit/>
          </a:bodyPr>
          <a:lstStyle/>
          <a:p>
            <a:pPr marL="12700">
              <a:lnSpc>
                <a:spcPts val="4485"/>
              </a:lnSpc>
            </a:pP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l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m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n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-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l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m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4200" spc="619" b="1">
                <a:solidFill>
                  <a:srgbClr val="1211CA"/>
                </a:solidFill>
                <a:latin typeface="Calibri"/>
                <a:cs typeface="Calibri"/>
              </a:rPr>
              <a:t>n</a:t>
            </a:r>
            <a:endParaRPr sz="4200">
              <a:latin typeface="Calibri"/>
              <a:cs typeface="Calibri"/>
            </a:endParaRPr>
          </a:p>
          <a:p>
            <a:pPr marL="12700" marR="80009">
              <a:lnSpc>
                <a:spcPts val="5040"/>
              </a:lnSpc>
              <a:spcBef>
                <a:spcPts val="683"/>
              </a:spcBef>
            </a:pPr>
            <a:r>
              <a:rPr dirty="0" smtClean="0" sz="4200" spc="622" b="1">
                <a:solidFill>
                  <a:srgbClr val="F9B313"/>
                </a:solidFill>
                <a:latin typeface="Calibri"/>
                <a:cs typeface="Calibri"/>
              </a:rPr>
              <a:t>w</a:t>
            </a:r>
            <a:r>
              <a:rPr dirty="0" smtClean="0" sz="4200" spc="622" b="1">
                <a:solidFill>
                  <a:srgbClr val="F9B313"/>
                </a:solidFill>
                <a:latin typeface="Calibri"/>
                <a:cs typeface="Calibri"/>
              </a:rPr>
              <a:t>e</a:t>
            </a:r>
            <a:r>
              <a:rPr dirty="0" smtClean="0" sz="4200" spc="622" b="1">
                <a:solidFill>
                  <a:srgbClr val="F9B313"/>
                </a:solidFill>
                <a:latin typeface="Calibri"/>
                <a:cs typeface="Calibri"/>
              </a:rPr>
              <a:t>b</a:t>
            </a:r>
            <a:r>
              <a:rPr dirty="0" smtClean="0" sz="4200" spc="622" b="1">
                <a:solidFill>
                  <a:srgbClr val="F9B313"/>
                </a:solidFill>
                <a:latin typeface="Calibri"/>
                <a:cs typeface="Calibri"/>
              </a:rPr>
              <a:t>s</a:t>
            </a:r>
            <a:r>
              <a:rPr dirty="0" smtClean="0" sz="4200" spc="622" b="1">
                <a:solidFill>
                  <a:srgbClr val="F9B313"/>
                </a:solidFill>
                <a:latin typeface="Calibri"/>
                <a:cs typeface="Calibri"/>
              </a:rPr>
              <a:t>i</a:t>
            </a:r>
            <a:r>
              <a:rPr dirty="0" smtClean="0" sz="4200" spc="622" b="1">
                <a:solidFill>
                  <a:srgbClr val="F9B313"/>
                </a:solidFill>
                <a:latin typeface="Calibri"/>
                <a:cs typeface="Calibri"/>
              </a:rPr>
              <a:t>t</a:t>
            </a:r>
            <a:r>
              <a:rPr dirty="0" smtClean="0" sz="4200" spc="622" b="1">
                <a:solidFill>
                  <a:srgbClr val="F9B313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0633" y="5275502"/>
            <a:ext cx="691885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43" b="1">
                <a:solidFill>
                  <a:srgbClr val="1211CA"/>
                </a:solidFill>
                <a:latin typeface="Tahoma"/>
                <a:cs typeface="Tahoma"/>
              </a:rPr>
              <a:t>Fo</a:t>
            </a:r>
            <a:r>
              <a:rPr dirty="0" smtClean="0" sz="2100" spc="43" b="1">
                <a:solidFill>
                  <a:srgbClr val="1211CA"/>
                </a:solidFill>
                <a:latin typeface="Tahoma"/>
                <a:cs typeface="Tahoma"/>
              </a:rPr>
              <a:t>n</a:t>
            </a:r>
            <a:r>
              <a:rPr dirty="0" smtClean="0" sz="2100" spc="43" b="1">
                <a:solidFill>
                  <a:srgbClr val="1211CA"/>
                </a:solidFill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9262" y="5275502"/>
            <a:ext cx="967120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30" b="1">
                <a:solidFill>
                  <a:srgbClr val="1211CA"/>
                </a:solidFill>
                <a:latin typeface="Tahoma"/>
                <a:cs typeface="Tahoma"/>
              </a:rPr>
              <a:t>W</a:t>
            </a:r>
            <a:r>
              <a:rPr dirty="0" smtClean="0" sz="2100" spc="30" b="1">
                <a:solidFill>
                  <a:srgbClr val="1211CA"/>
                </a:solidFill>
                <a:latin typeface="Tahoma"/>
                <a:cs typeface="Tahoma"/>
              </a:rPr>
              <a:t>a</a:t>
            </a:r>
            <a:r>
              <a:rPr dirty="0" smtClean="0" sz="2100" spc="30" b="1">
                <a:solidFill>
                  <a:srgbClr val="1211CA"/>
                </a:solidFill>
                <a:latin typeface="Tahoma"/>
                <a:cs typeface="Tahoma"/>
              </a:rPr>
              <a:t>r</a:t>
            </a:r>
            <a:r>
              <a:rPr dirty="0" smtClean="0" sz="2100" spc="30" b="1">
                <a:solidFill>
                  <a:srgbClr val="1211CA"/>
                </a:solidFill>
                <a:latin typeface="Tahoma"/>
                <a:cs typeface="Tahoma"/>
              </a:rPr>
              <a:t>n</a:t>
            </a:r>
            <a:r>
              <a:rPr dirty="0" smtClean="0" sz="2100" spc="30" b="1">
                <a:solidFill>
                  <a:srgbClr val="1211CA"/>
                </a:solidFill>
                <a:latin typeface="Tahoma"/>
                <a:cs typeface="Tahoma"/>
              </a:rPr>
              <a:t>a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90166" y="5275502"/>
            <a:ext cx="992190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12" b="1">
                <a:solidFill>
                  <a:srgbClr val="1211CA"/>
                </a:solidFill>
                <a:latin typeface="Tahoma"/>
                <a:cs typeface="Tahoma"/>
              </a:rPr>
              <a:t>L</a:t>
            </a:r>
            <a:r>
              <a:rPr dirty="0" smtClean="0" sz="2100" spc="12" b="1">
                <a:solidFill>
                  <a:srgbClr val="1211CA"/>
                </a:solidFill>
                <a:latin typeface="Tahoma"/>
                <a:cs typeface="Tahoma"/>
              </a:rPr>
              <a:t>ay</a:t>
            </a:r>
            <a:r>
              <a:rPr dirty="0" smtClean="0" sz="2100" spc="12" b="1">
                <a:solidFill>
                  <a:srgbClr val="1211CA"/>
                </a:solidFill>
                <a:latin typeface="Tahoma"/>
                <a:cs typeface="Tahoma"/>
              </a:rPr>
              <a:t>ou</a:t>
            </a:r>
            <a:r>
              <a:rPr dirty="0" smtClean="0" sz="2100" spc="12" b="1">
                <a:solidFill>
                  <a:srgbClr val="1211CA"/>
                </a:solidFill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56791" y="5275502"/>
            <a:ext cx="2006188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H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a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d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r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 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Foo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t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r>
              <a:rPr dirty="0" smtClean="0" sz="2100" spc="13" b="1">
                <a:solidFill>
                  <a:srgbClr val="1211CA"/>
                </a:solidFill>
                <a:latin typeface="Tahoma"/>
                <a:cs typeface="Tahoma"/>
              </a:rPr>
              <a:t>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5298" y="6084251"/>
            <a:ext cx="3407818" cy="32638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 marR="35587">
              <a:lnSpc>
                <a:spcPts val="2295"/>
              </a:lnSpc>
            </a:pP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F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: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pp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  <a:p>
            <a:pPr marL="12700" marR="106947" algn="just">
              <a:lnSpc>
                <a:spcPts val="2534"/>
              </a:lnSpc>
              <a:spcBef>
                <a:spcPts val="275"/>
              </a:spcBef>
            </a:pP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F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: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1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6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x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95">
                <a:solidFill>
                  <a:srgbClr val="2D2529"/>
                </a:solidFill>
                <a:latin typeface="Tahoma"/>
                <a:cs typeface="Tahoma"/>
              </a:rPr>
              <a:t> </a:t>
            </a:r>
            <a:endParaRPr sz="2100">
              <a:latin typeface="Tahoma"/>
              <a:cs typeface="Tahoma"/>
            </a:endParaRPr>
          </a:p>
          <a:p>
            <a:pPr marL="12700" marR="106947" algn="just">
              <a:lnSpc>
                <a:spcPts val="2534"/>
              </a:lnSpc>
              <a:spcBef>
                <a:spcPts val="390"/>
              </a:spcBef>
            </a:pP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2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0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x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endParaRPr sz="2100">
              <a:latin typeface="Tahoma"/>
              <a:cs typeface="Tahoma"/>
            </a:endParaRPr>
          </a:p>
          <a:p>
            <a:pPr marL="12700" marR="106947" algn="just">
              <a:lnSpc>
                <a:spcPts val="2534"/>
              </a:lnSpc>
              <a:spcBef>
                <a:spcPts val="390"/>
              </a:spcBef>
            </a:pP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j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j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j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2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4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x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9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endParaRPr sz="2100">
              <a:latin typeface="Tahoma"/>
              <a:cs typeface="Tahoma"/>
            </a:endParaRPr>
          </a:p>
          <a:p>
            <a:pPr marL="12700" marR="106947" algn="just">
              <a:lnSpc>
                <a:spcPts val="2534"/>
              </a:lnSpc>
              <a:spcBef>
                <a:spcPts val="390"/>
              </a:spcBef>
            </a:pP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j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100" spc="155">
                <a:solidFill>
                  <a:srgbClr val="2D2529"/>
                </a:solidFill>
                <a:latin typeface="Tahoma"/>
                <a:cs typeface="Tahoma"/>
              </a:rPr>
              <a:t>a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534"/>
              </a:lnSpc>
              <a:spcBef>
                <a:spcPts val="390"/>
              </a:spcBef>
            </a:pPr>
            <a:r>
              <a:rPr dirty="0" smtClean="0" sz="2100">
                <a:solidFill>
                  <a:srgbClr val="2D2529"/>
                </a:solidFill>
                <a:latin typeface="Tahoma"/>
                <a:cs typeface="Tahoma"/>
              </a:rPr>
              <a:t>F</a:t>
            </a:r>
            <a:r>
              <a:rPr dirty="0" smtClean="0" sz="2100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53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7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14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61">
                <a:solidFill>
                  <a:srgbClr val="2D2529"/>
                </a:solidFill>
                <a:latin typeface="Tahoma"/>
                <a:cs typeface="Tahoma"/>
              </a:rPr>
              <a:t>y</a:t>
            </a:r>
            <a:r>
              <a:rPr dirty="0" smtClean="0" sz="2100" spc="137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-296">
                <a:solidFill>
                  <a:srgbClr val="2D2529"/>
                </a:solidFill>
                <a:latin typeface="Tahoma"/>
                <a:cs typeface="Tahoma"/>
              </a:rPr>
              <a:t>:</a:t>
            </a:r>
            <a:r>
              <a:rPr dirty="0" smtClean="0" sz="2100" spc="-11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81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53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61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100" spc="162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66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5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4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-75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22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4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534"/>
              </a:lnSpc>
              <a:spcBef>
                <a:spcPts val="390"/>
              </a:spcBef>
            </a:pP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B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534"/>
              </a:lnSpc>
              <a:spcBef>
                <a:spcPts val="390"/>
              </a:spcBef>
            </a:pP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j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j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j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j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03">
                <a:solidFill>
                  <a:srgbClr val="2D2529"/>
                </a:solidFill>
                <a:latin typeface="Tahoma"/>
                <a:cs typeface="Tahoma"/>
              </a:rPr>
              <a:t>l</a:t>
            </a:r>
            <a:endParaRPr sz="2100">
              <a:latin typeface="Tahoma"/>
              <a:cs typeface="Tahoma"/>
            </a:endParaRPr>
          </a:p>
          <a:p>
            <a:pPr marL="12700" marR="35587">
              <a:lnSpc>
                <a:spcPct val="100585"/>
              </a:lnSpc>
              <a:spcBef>
                <a:spcPts val="390"/>
              </a:spcBef>
            </a:pPr>
            <a:r>
              <a:rPr dirty="0" smtClean="0" sz="2100" spc="201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201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20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201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100" spc="20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6776" y="6084251"/>
            <a:ext cx="1961916" cy="663574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W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im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09">
                <a:solidFill>
                  <a:srgbClr val="2D2529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2700" marR="40004">
              <a:lnSpc>
                <a:spcPct val="100585"/>
              </a:lnSpc>
              <a:spcBef>
                <a:spcPts val="275"/>
              </a:spcBef>
            </a:pP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(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B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2096" y="6084251"/>
            <a:ext cx="1248489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106">
                <a:solidFill>
                  <a:srgbClr val="2D2529"/>
                </a:solidFill>
                <a:latin typeface="Tahoma"/>
                <a:cs typeface="Tahoma"/>
              </a:rPr>
              <a:t>#</a:t>
            </a:r>
            <a:r>
              <a:rPr dirty="0" smtClean="0" sz="2100" spc="106">
                <a:solidFill>
                  <a:srgbClr val="2D2529"/>
                </a:solidFill>
                <a:latin typeface="Tahoma"/>
                <a:cs typeface="Tahoma"/>
              </a:rPr>
              <a:t>0</a:t>
            </a:r>
            <a:r>
              <a:rPr dirty="0" smtClean="0" sz="2100" spc="106">
                <a:solidFill>
                  <a:srgbClr val="2D2529"/>
                </a:solidFill>
                <a:latin typeface="Tahoma"/>
                <a:cs typeface="Tahoma"/>
              </a:rPr>
              <a:t>7</a:t>
            </a:r>
            <a:r>
              <a:rPr dirty="0" smtClean="0" sz="2100" spc="106">
                <a:solidFill>
                  <a:srgbClr val="2D2529"/>
                </a:solidFill>
                <a:latin typeface="Tahoma"/>
                <a:cs typeface="Tahoma"/>
              </a:rPr>
              <a:t>3</a:t>
            </a:r>
            <a:r>
              <a:rPr dirty="0" smtClean="0" sz="2100" spc="106">
                <a:solidFill>
                  <a:srgbClr val="2D2529"/>
                </a:solidFill>
                <a:latin typeface="Tahoma"/>
                <a:cs typeface="Tahoma"/>
              </a:rPr>
              <a:t>C</a:t>
            </a:r>
            <a:r>
              <a:rPr dirty="0" smtClean="0" sz="2100" spc="106">
                <a:solidFill>
                  <a:srgbClr val="2D2529"/>
                </a:solidFill>
                <a:latin typeface="Tahoma"/>
                <a:cs typeface="Tahoma"/>
              </a:rPr>
              <a:t>6</a:t>
            </a:r>
            <a:r>
              <a:rPr dirty="0" smtClean="0" sz="2100" spc="106">
                <a:solidFill>
                  <a:srgbClr val="2D2529"/>
                </a:solidFill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1499" y="6084251"/>
            <a:ext cx="3439706" cy="663574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 marR="20535">
              <a:lnSpc>
                <a:spcPts val="2295"/>
              </a:lnSpc>
            </a:pP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: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y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c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275"/>
              </a:spcBef>
            </a:pP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b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w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c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100" spc="15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71454" y="6084251"/>
            <a:ext cx="3490761" cy="2892424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 marR="35587">
              <a:lnSpc>
                <a:spcPts val="2295"/>
              </a:lnSpc>
            </a:pP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H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ea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5">
                <a:solidFill>
                  <a:srgbClr val="2D2529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920"/>
              </a:lnSpc>
              <a:spcBef>
                <a:spcPts val="186"/>
              </a:spcBef>
            </a:pPr>
            <a:r>
              <a:rPr dirty="0" smtClean="0" sz="2100" spc="162">
                <a:solidFill>
                  <a:srgbClr val="2D2529"/>
                </a:solidFill>
                <a:latin typeface="Tahoma"/>
                <a:cs typeface="Tahoma"/>
              </a:rPr>
              <a:t>h</a:t>
            </a:r>
            <a:r>
              <a:rPr dirty="0" smtClean="0" sz="2100" spc="153">
                <a:solidFill>
                  <a:srgbClr val="2D2529"/>
                </a:solidFill>
                <a:latin typeface="Tahoma"/>
                <a:cs typeface="Tahoma"/>
              </a:rPr>
              <a:t>ea</a:t>
            </a:r>
            <a:r>
              <a:rPr dirty="0" smtClean="0" sz="2100" spc="161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53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04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-78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-136">
                <a:solidFill>
                  <a:srgbClr val="2D2529"/>
                </a:solidFill>
                <a:latin typeface="Tahoma"/>
                <a:cs typeface="Tahoma"/>
              </a:rPr>
              <a:t>(</a:t>
            </a:r>
            <a:r>
              <a:rPr dirty="0" smtClean="0" sz="2100" spc="45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14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211">
                <a:solidFill>
                  <a:srgbClr val="2D2529"/>
                </a:solidFill>
                <a:latin typeface="Tahoma"/>
                <a:cs typeface="Tahoma"/>
              </a:rPr>
              <a:t>c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61">
                <a:solidFill>
                  <a:srgbClr val="2D2529"/>
                </a:solidFill>
                <a:latin typeface="Tahoma"/>
                <a:cs typeface="Tahoma"/>
              </a:rPr>
              <a:t>y</a:t>
            </a:r>
            <a:r>
              <a:rPr dirty="0" smtClean="0" sz="2100" spc="-19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-11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45">
                <a:solidFill>
                  <a:srgbClr val="2D2529"/>
                </a:solidFill>
                <a:latin typeface="Tahoma"/>
                <a:cs typeface="Tahoma"/>
              </a:rPr>
              <a:t>f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16">
                <a:solidFill>
                  <a:srgbClr val="2D2529"/>
                </a:solidFill>
                <a:latin typeface="Tahoma"/>
                <a:cs typeface="Tahoma"/>
              </a:rPr>
              <a:t>xe</a:t>
            </a:r>
            <a:r>
              <a:rPr dirty="0" smtClean="0" sz="2100" spc="265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-80">
                <a:solidFill>
                  <a:srgbClr val="2D2529"/>
                </a:solidFill>
                <a:latin typeface="Tahoma"/>
                <a:cs typeface="Tahoma"/>
              </a:rPr>
              <a:t>)</a:t>
            </a:r>
            <a:r>
              <a:rPr dirty="0" smtClean="0" sz="2100" spc="-19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-11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37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70">
                <a:solidFill>
                  <a:srgbClr val="2D2529"/>
                </a:solidFill>
                <a:latin typeface="Tahoma"/>
                <a:cs typeface="Tahoma"/>
              </a:rPr>
              <a:t>ogo</a:t>
            </a:r>
            <a:r>
              <a:rPr dirty="0" smtClean="0" sz="2100" spc="97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26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67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-19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-11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316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209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209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-87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26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22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22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8">
                <a:solidFill>
                  <a:srgbClr val="2D2529"/>
                </a:solidFill>
                <a:latin typeface="Tahoma"/>
                <a:cs typeface="Tahoma"/>
              </a:rPr>
              <a:t>F</a:t>
            </a:r>
            <a:r>
              <a:rPr dirty="0" smtClean="0" sz="2100" spc="169">
                <a:solidFill>
                  <a:srgbClr val="2D2529"/>
                </a:solidFill>
                <a:latin typeface="Tahoma"/>
                <a:cs typeface="Tahoma"/>
              </a:rPr>
              <a:t>oo</a:t>
            </a:r>
            <a:r>
              <a:rPr dirty="0" smtClean="0" sz="2100" spc="14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67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-19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-11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11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75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19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84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75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19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75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-8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455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56">
                <a:solidFill>
                  <a:srgbClr val="2D2529"/>
                </a:solidFill>
                <a:latin typeface="Tahoma"/>
                <a:cs typeface="Tahoma"/>
              </a:rPr>
              <a:t>5</a:t>
            </a:r>
            <a:r>
              <a:rPr dirty="0" smtClean="0" sz="2100" spc="3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84">
                <a:solidFill>
                  <a:srgbClr val="2D2529"/>
                </a:solidFill>
                <a:latin typeface="Tahoma"/>
                <a:cs typeface="Tahoma"/>
              </a:rPr>
              <a:t>b</a:t>
            </a:r>
            <a:r>
              <a:rPr dirty="0" smtClean="0" sz="2100" spc="175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84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100" spc="75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75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86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-82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61">
                <a:solidFill>
                  <a:srgbClr val="2D2529"/>
                </a:solidFill>
                <a:latin typeface="Tahoma"/>
                <a:cs typeface="Tahoma"/>
              </a:rPr>
              <a:t>y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4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-19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-11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37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70">
                <a:solidFill>
                  <a:srgbClr val="2D2529"/>
                </a:solidFill>
                <a:latin typeface="Tahoma"/>
                <a:cs typeface="Tahoma"/>
              </a:rPr>
              <a:t>ogo</a:t>
            </a:r>
            <a:r>
              <a:rPr dirty="0" smtClean="0" sz="2100" spc="-19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-19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421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232">
                <a:solidFill>
                  <a:srgbClr val="2D2529"/>
                </a:solidFill>
                <a:latin typeface="Tahoma"/>
                <a:cs typeface="Tahoma"/>
              </a:rPr>
              <a:t>h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45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45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310">
                <a:solidFill>
                  <a:srgbClr val="2D2529"/>
                </a:solidFill>
                <a:latin typeface="Tahoma"/>
                <a:cs typeface="Tahoma"/>
              </a:rPr>
              <a:t>w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-19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-11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4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209">
                <a:solidFill>
                  <a:srgbClr val="2D2529"/>
                </a:solidFill>
                <a:latin typeface="Tahoma"/>
                <a:cs typeface="Tahoma"/>
              </a:rPr>
              <a:t>kn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22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45">
                <a:solidFill>
                  <a:srgbClr val="2D2529"/>
                </a:solidFill>
                <a:latin typeface="Tahoma"/>
                <a:cs typeface="Tahoma"/>
              </a:rPr>
              <a:t>f</a:t>
            </a:r>
            <a:r>
              <a:rPr dirty="0" smtClean="0" sz="2100" spc="169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67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421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4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-19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-11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0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00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231">
                <a:solidFill>
                  <a:srgbClr val="2D2529"/>
                </a:solidFill>
                <a:latin typeface="Tahoma"/>
                <a:cs typeface="Tahoma"/>
              </a:rPr>
              <a:t>nk</a:t>
            </a:r>
            <a:r>
              <a:rPr dirty="0" smtClean="0" sz="2100" spc="-107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4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67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97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46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-190">
                <a:solidFill>
                  <a:srgbClr val="2D2529"/>
                </a:solidFill>
                <a:latin typeface="Tahoma"/>
                <a:cs typeface="Tahoma"/>
              </a:rPr>
              <a:t>,</a:t>
            </a:r>
            <a:r>
              <a:rPr dirty="0" smtClean="0" sz="2100" spc="-196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49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11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135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11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56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3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56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-84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421">
                <a:solidFill>
                  <a:srgbClr val="2D2529"/>
                </a:solidFill>
                <a:latin typeface="Tahoma"/>
                <a:cs typeface="Tahoma"/>
              </a:rPr>
              <a:t>m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265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2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-177">
                <a:solidFill>
                  <a:srgbClr val="2D2529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6776" y="6827201"/>
            <a:ext cx="3041522" cy="2149474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 marR="40004">
              <a:lnSpc>
                <a:spcPts val="2295"/>
              </a:lnSpc>
            </a:pP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W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Se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13">
                <a:solidFill>
                  <a:srgbClr val="2D2529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2700" marR="137235">
              <a:lnSpc>
                <a:spcPts val="2534"/>
              </a:lnSpc>
              <a:spcBef>
                <a:spcPts val="275"/>
              </a:spcBef>
            </a:pP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#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FF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B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5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2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C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(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)</a:t>
            </a:r>
            <a:r>
              <a:rPr dirty="0" smtClean="0" sz="2100" spc="2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endParaRPr sz="2100">
              <a:latin typeface="Tahoma"/>
              <a:cs typeface="Tahoma"/>
            </a:endParaRPr>
          </a:p>
          <a:p>
            <a:pPr marL="12700" marR="137235">
              <a:lnSpc>
                <a:spcPts val="2534"/>
              </a:lnSpc>
              <a:spcBef>
                <a:spcPts val="390"/>
              </a:spcBef>
            </a:pP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W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: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#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0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7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3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C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6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4</a:t>
            </a:r>
            <a:r>
              <a:rPr dirty="0" smtClean="0" sz="2100" spc="7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endParaRPr sz="2100">
              <a:latin typeface="Tahoma"/>
              <a:cs typeface="Tahoma"/>
            </a:endParaRPr>
          </a:p>
          <a:p>
            <a:pPr marL="12700" marR="137235">
              <a:lnSpc>
                <a:spcPts val="2534"/>
              </a:lnSpc>
              <a:spcBef>
                <a:spcPts val="390"/>
              </a:spcBef>
            </a:pP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(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B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58">
                <a:solidFill>
                  <a:srgbClr val="2D2529"/>
                </a:solidFill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390"/>
              </a:spcBef>
            </a:pP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W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r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B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g</a:t>
            </a:r>
            <a:r>
              <a:rPr dirty="0" smtClean="0" sz="2100" spc="101">
                <a:solidFill>
                  <a:srgbClr val="2D2529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2700" marR="40004">
              <a:lnSpc>
                <a:spcPct val="100585"/>
              </a:lnSpc>
              <a:spcBef>
                <a:spcPts val="390"/>
              </a:spcBef>
            </a:pP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#</a:t>
            </a: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FFFFFF</a:t>
            </a: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 </a:t>
            </a: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(</a:t>
            </a: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h</a:t>
            </a:r>
            <a:r>
              <a:rPr dirty="0" smtClean="0" sz="2100" spc="83">
                <a:solidFill>
                  <a:srgbClr val="2D2529"/>
                </a:solidFill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51499" y="6827201"/>
            <a:ext cx="741225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193">
                <a:solidFill>
                  <a:srgbClr val="2D2529"/>
                </a:solidFill>
                <a:latin typeface="Tahoma"/>
                <a:cs typeface="Tahoma"/>
              </a:rPr>
              <a:t>p</a:t>
            </a:r>
            <a:r>
              <a:rPr dirty="0" smtClean="0" sz="2100" spc="19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93">
                <a:solidFill>
                  <a:srgbClr val="2D2529"/>
                </a:solidFill>
                <a:latin typeface="Tahoma"/>
                <a:cs typeface="Tahoma"/>
              </a:rPr>
              <a:t>d</a:t>
            </a:r>
            <a:r>
              <a:rPr dirty="0" smtClean="0" sz="2100" spc="193">
                <a:solidFill>
                  <a:srgbClr val="2D2529"/>
                </a:solidFill>
                <a:latin typeface="Tahoma"/>
                <a:cs typeface="Tahoma"/>
              </a:rPr>
              <a:t>a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96129" y="6827201"/>
            <a:ext cx="1009792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179">
                <a:solidFill>
                  <a:srgbClr val="2D2529"/>
                </a:solidFill>
                <a:latin typeface="Tahoma"/>
                <a:cs typeface="Tahoma"/>
              </a:rPr>
              <a:t>k</a:t>
            </a:r>
            <a:r>
              <a:rPr dirty="0" smtClean="0" sz="2100" spc="179">
                <a:solidFill>
                  <a:srgbClr val="2D2529"/>
                </a:solidFill>
                <a:latin typeface="Tahoma"/>
                <a:cs typeface="Tahoma"/>
              </a:rPr>
              <a:t>o</a:t>
            </a:r>
            <a:r>
              <a:rPr dirty="0" smtClean="0" sz="2100" spc="179">
                <a:solidFill>
                  <a:srgbClr val="2D2529"/>
                </a:solidFill>
                <a:latin typeface="Tahoma"/>
                <a:cs typeface="Tahoma"/>
              </a:rPr>
              <a:t>n</a:t>
            </a:r>
            <a:r>
              <a:rPr dirty="0" smtClean="0" sz="2100" spc="179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79">
                <a:solidFill>
                  <a:srgbClr val="2D2529"/>
                </a:solidFill>
                <a:latin typeface="Tahoma"/>
                <a:cs typeface="Tahoma"/>
              </a:rPr>
              <a:t>e</a:t>
            </a:r>
            <a:r>
              <a:rPr dirty="0" smtClean="0" sz="2100" spc="179">
                <a:solidFill>
                  <a:srgbClr val="2D2529"/>
                </a:solidFill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9326" y="6827201"/>
            <a:ext cx="960986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140">
                <a:solidFill>
                  <a:srgbClr val="2D2529"/>
                </a:solidFill>
                <a:latin typeface="Tahoma"/>
                <a:cs typeface="Tahoma"/>
              </a:rPr>
              <a:t>t</a:t>
            </a:r>
            <a:r>
              <a:rPr dirty="0" smtClean="0" sz="2100" spc="140">
                <a:solidFill>
                  <a:srgbClr val="2D2529"/>
                </a:solidFill>
                <a:latin typeface="Tahoma"/>
                <a:cs typeface="Tahoma"/>
              </a:rPr>
              <a:t>u</a:t>
            </a:r>
            <a:r>
              <a:rPr dirty="0" smtClean="0" sz="2100" spc="140">
                <a:solidFill>
                  <a:srgbClr val="2D2529"/>
                </a:solidFill>
                <a:latin typeface="Tahoma"/>
                <a:cs typeface="Tahoma"/>
              </a:rPr>
              <a:t>l</a:t>
            </a:r>
            <a:r>
              <a:rPr dirty="0" smtClean="0" sz="2100" spc="140">
                <a:solidFill>
                  <a:srgbClr val="2D2529"/>
                </a:solidFill>
                <a:latin typeface="Tahoma"/>
                <a:cs typeface="Tahoma"/>
              </a:rPr>
              <a:t>i</a:t>
            </a:r>
            <a:r>
              <a:rPr dirty="0" smtClean="0" sz="2100" spc="140">
                <a:solidFill>
                  <a:srgbClr val="2D2529"/>
                </a:solidFill>
                <a:latin typeface="Tahoma"/>
                <a:cs typeface="Tahoma"/>
              </a:rPr>
              <a:t>s</a:t>
            </a:r>
            <a:r>
              <a:rPr dirty="0" smtClean="0" sz="2100" spc="140">
                <a:solidFill>
                  <a:srgbClr val="2D2529"/>
                </a:solidFill>
                <a:latin typeface="Tahoma"/>
                <a:cs typeface="Tahoma"/>
              </a:rPr>
              <a:t>a</a:t>
            </a:r>
            <a:r>
              <a:rPr dirty="0" smtClean="0" sz="2100" spc="140">
                <a:solidFill>
                  <a:srgbClr val="2D2529"/>
                </a:solidFill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2892" y="2413635"/>
            <a:ext cx="2756594" cy="245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47724" y="1574850"/>
            <a:ext cx="1856481" cy="64293"/>
          </a:xfrm>
          <a:prstGeom prst="rect">
            <a:avLst/>
          </a:prstGeom>
        </p:spPr>
        <p:txBody>
          <a:bodyPr wrap="square" lIns="0" tIns="793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155034" y="7774138"/>
            <a:ext cx="737117" cy="425996"/>
          </a:xfrm>
          <a:custGeom>
            <a:avLst/>
            <a:gdLst/>
            <a:ahLst/>
            <a:cxnLst/>
            <a:rect l="l" t="t" r="r" b="b"/>
            <a:pathLst>
              <a:path w="737117" h="425996">
                <a:moveTo>
                  <a:pt x="579163" y="52650"/>
                </a:moveTo>
                <a:lnTo>
                  <a:pt x="579163" y="40685"/>
                </a:lnTo>
                <a:lnTo>
                  <a:pt x="579924" y="32588"/>
                </a:lnTo>
                <a:lnTo>
                  <a:pt x="585072" y="19257"/>
                </a:lnTo>
                <a:lnTo>
                  <a:pt x="594163" y="8970"/>
                </a:lnTo>
                <a:lnTo>
                  <a:pt x="606115" y="2345"/>
                </a:lnTo>
                <a:lnTo>
                  <a:pt x="619848" y="0"/>
                </a:lnTo>
                <a:lnTo>
                  <a:pt x="627289" y="673"/>
                </a:lnTo>
                <a:lnTo>
                  <a:pt x="640212" y="5366"/>
                </a:lnTo>
                <a:lnTo>
                  <a:pt x="650781" y="14011"/>
                </a:lnTo>
                <a:lnTo>
                  <a:pt x="657915" y="25990"/>
                </a:lnTo>
                <a:lnTo>
                  <a:pt x="660533" y="40685"/>
                </a:lnTo>
                <a:lnTo>
                  <a:pt x="660533" y="52650"/>
                </a:lnTo>
                <a:lnTo>
                  <a:pt x="659772" y="60092"/>
                </a:lnTo>
                <a:lnTo>
                  <a:pt x="654624" y="73014"/>
                </a:lnTo>
                <a:lnTo>
                  <a:pt x="645533" y="83583"/>
                </a:lnTo>
                <a:lnTo>
                  <a:pt x="633581" y="90717"/>
                </a:lnTo>
                <a:lnTo>
                  <a:pt x="619848" y="93336"/>
                </a:lnTo>
                <a:lnTo>
                  <a:pt x="612407" y="92575"/>
                </a:lnTo>
                <a:lnTo>
                  <a:pt x="599484" y="87426"/>
                </a:lnTo>
                <a:lnTo>
                  <a:pt x="588915" y="78336"/>
                </a:lnTo>
                <a:lnTo>
                  <a:pt x="581781" y="66383"/>
                </a:lnTo>
                <a:lnTo>
                  <a:pt x="579163" y="52650"/>
                </a:lnTo>
                <a:close/>
              </a:path>
              <a:path w="737117" h="425996">
                <a:moveTo>
                  <a:pt x="327873" y="52650"/>
                </a:moveTo>
                <a:lnTo>
                  <a:pt x="327873" y="40685"/>
                </a:lnTo>
                <a:lnTo>
                  <a:pt x="328634" y="32588"/>
                </a:lnTo>
                <a:lnTo>
                  <a:pt x="333782" y="19257"/>
                </a:lnTo>
                <a:lnTo>
                  <a:pt x="342873" y="8970"/>
                </a:lnTo>
                <a:lnTo>
                  <a:pt x="354825" y="2345"/>
                </a:lnTo>
                <a:lnTo>
                  <a:pt x="368558" y="0"/>
                </a:lnTo>
                <a:lnTo>
                  <a:pt x="375999" y="673"/>
                </a:lnTo>
                <a:lnTo>
                  <a:pt x="388922" y="5366"/>
                </a:lnTo>
                <a:lnTo>
                  <a:pt x="399491" y="14011"/>
                </a:lnTo>
                <a:lnTo>
                  <a:pt x="406625" y="25990"/>
                </a:lnTo>
                <a:lnTo>
                  <a:pt x="409243" y="40685"/>
                </a:lnTo>
                <a:lnTo>
                  <a:pt x="409243" y="52650"/>
                </a:lnTo>
                <a:lnTo>
                  <a:pt x="408482" y="60092"/>
                </a:lnTo>
                <a:lnTo>
                  <a:pt x="403334" y="73014"/>
                </a:lnTo>
                <a:lnTo>
                  <a:pt x="394243" y="83583"/>
                </a:lnTo>
                <a:lnTo>
                  <a:pt x="382291" y="90717"/>
                </a:lnTo>
                <a:lnTo>
                  <a:pt x="368558" y="93336"/>
                </a:lnTo>
                <a:lnTo>
                  <a:pt x="361117" y="92575"/>
                </a:lnTo>
                <a:lnTo>
                  <a:pt x="348194" y="87426"/>
                </a:lnTo>
                <a:lnTo>
                  <a:pt x="337625" y="78336"/>
                </a:lnTo>
                <a:lnTo>
                  <a:pt x="330491" y="66383"/>
                </a:lnTo>
                <a:lnTo>
                  <a:pt x="327873" y="52650"/>
                </a:lnTo>
                <a:close/>
              </a:path>
              <a:path w="737117" h="425996">
                <a:moveTo>
                  <a:pt x="76583" y="52650"/>
                </a:moveTo>
                <a:lnTo>
                  <a:pt x="76583" y="40685"/>
                </a:lnTo>
                <a:lnTo>
                  <a:pt x="77344" y="32588"/>
                </a:lnTo>
                <a:lnTo>
                  <a:pt x="82492" y="19257"/>
                </a:lnTo>
                <a:lnTo>
                  <a:pt x="91583" y="8970"/>
                </a:lnTo>
                <a:lnTo>
                  <a:pt x="103535" y="2345"/>
                </a:lnTo>
                <a:lnTo>
                  <a:pt x="117268" y="0"/>
                </a:lnTo>
                <a:lnTo>
                  <a:pt x="124709" y="673"/>
                </a:lnTo>
                <a:lnTo>
                  <a:pt x="137632" y="5366"/>
                </a:lnTo>
                <a:lnTo>
                  <a:pt x="148201" y="14011"/>
                </a:lnTo>
                <a:lnTo>
                  <a:pt x="155335" y="25990"/>
                </a:lnTo>
                <a:lnTo>
                  <a:pt x="157953" y="40685"/>
                </a:lnTo>
                <a:lnTo>
                  <a:pt x="157953" y="52650"/>
                </a:lnTo>
                <a:lnTo>
                  <a:pt x="157193" y="60092"/>
                </a:lnTo>
                <a:lnTo>
                  <a:pt x="152044" y="73015"/>
                </a:lnTo>
                <a:lnTo>
                  <a:pt x="142953" y="83583"/>
                </a:lnTo>
                <a:lnTo>
                  <a:pt x="131001" y="90717"/>
                </a:lnTo>
                <a:lnTo>
                  <a:pt x="117268" y="93336"/>
                </a:lnTo>
                <a:lnTo>
                  <a:pt x="109827" y="92575"/>
                </a:lnTo>
                <a:lnTo>
                  <a:pt x="96904" y="87426"/>
                </a:lnTo>
                <a:lnTo>
                  <a:pt x="86335" y="78336"/>
                </a:lnTo>
                <a:lnTo>
                  <a:pt x="79201" y="66383"/>
                </a:lnTo>
                <a:lnTo>
                  <a:pt x="76583" y="52650"/>
                </a:lnTo>
                <a:close/>
              </a:path>
              <a:path w="737117" h="425996">
                <a:moveTo>
                  <a:pt x="2393" y="256076"/>
                </a:moveTo>
                <a:lnTo>
                  <a:pt x="38291" y="172313"/>
                </a:lnTo>
                <a:lnTo>
                  <a:pt x="50257" y="138807"/>
                </a:lnTo>
                <a:lnTo>
                  <a:pt x="57499" y="127454"/>
                </a:lnTo>
                <a:lnTo>
                  <a:pt x="66879" y="117905"/>
                </a:lnTo>
                <a:lnTo>
                  <a:pt x="77997" y="110693"/>
                </a:lnTo>
                <a:lnTo>
                  <a:pt x="90453" y="106352"/>
                </a:lnTo>
                <a:lnTo>
                  <a:pt x="100515" y="105302"/>
                </a:lnTo>
                <a:lnTo>
                  <a:pt x="134021" y="105302"/>
                </a:lnTo>
                <a:lnTo>
                  <a:pt x="147223" y="107117"/>
                </a:lnTo>
                <a:lnTo>
                  <a:pt x="159390" y="112208"/>
                </a:lnTo>
                <a:lnTo>
                  <a:pt x="170121" y="120039"/>
                </a:lnTo>
                <a:lnTo>
                  <a:pt x="179016" y="130077"/>
                </a:lnTo>
                <a:lnTo>
                  <a:pt x="184279" y="138807"/>
                </a:lnTo>
                <a:lnTo>
                  <a:pt x="196245" y="172313"/>
                </a:lnTo>
                <a:lnTo>
                  <a:pt x="232144" y="256076"/>
                </a:lnTo>
                <a:lnTo>
                  <a:pt x="234537" y="260863"/>
                </a:lnTo>
                <a:lnTo>
                  <a:pt x="232144" y="265649"/>
                </a:lnTo>
                <a:lnTo>
                  <a:pt x="215391" y="265649"/>
                </a:lnTo>
                <a:lnTo>
                  <a:pt x="202131" y="262404"/>
                </a:lnTo>
                <a:lnTo>
                  <a:pt x="192218" y="253959"/>
                </a:lnTo>
                <a:lnTo>
                  <a:pt x="189065" y="248896"/>
                </a:lnTo>
                <a:lnTo>
                  <a:pt x="160346" y="181885"/>
                </a:lnTo>
                <a:lnTo>
                  <a:pt x="157953" y="181885"/>
                </a:lnTo>
                <a:lnTo>
                  <a:pt x="169919" y="265649"/>
                </a:lnTo>
                <a:lnTo>
                  <a:pt x="184279" y="418816"/>
                </a:lnTo>
                <a:lnTo>
                  <a:pt x="181886" y="423602"/>
                </a:lnTo>
                <a:lnTo>
                  <a:pt x="177100" y="425996"/>
                </a:lnTo>
                <a:lnTo>
                  <a:pt x="167524" y="425996"/>
                </a:lnTo>
                <a:lnTo>
                  <a:pt x="153499" y="422554"/>
                </a:lnTo>
                <a:lnTo>
                  <a:pt x="143914" y="413100"/>
                </a:lnTo>
                <a:lnTo>
                  <a:pt x="141200" y="402063"/>
                </a:lnTo>
                <a:lnTo>
                  <a:pt x="119661" y="272828"/>
                </a:lnTo>
                <a:lnTo>
                  <a:pt x="114875" y="272828"/>
                </a:lnTo>
                <a:lnTo>
                  <a:pt x="93336" y="402063"/>
                </a:lnTo>
                <a:lnTo>
                  <a:pt x="89197" y="415393"/>
                </a:lnTo>
                <a:lnTo>
                  <a:pt x="78522" y="423758"/>
                </a:lnTo>
                <a:lnTo>
                  <a:pt x="67012" y="425996"/>
                </a:lnTo>
                <a:lnTo>
                  <a:pt x="57436" y="425996"/>
                </a:lnTo>
                <a:lnTo>
                  <a:pt x="52651" y="423602"/>
                </a:lnTo>
                <a:lnTo>
                  <a:pt x="50257" y="418816"/>
                </a:lnTo>
                <a:lnTo>
                  <a:pt x="64617" y="265649"/>
                </a:lnTo>
                <a:lnTo>
                  <a:pt x="76583" y="181885"/>
                </a:lnTo>
                <a:lnTo>
                  <a:pt x="74190" y="181885"/>
                </a:lnTo>
                <a:lnTo>
                  <a:pt x="45471" y="248896"/>
                </a:lnTo>
                <a:lnTo>
                  <a:pt x="37410" y="259073"/>
                </a:lnTo>
                <a:lnTo>
                  <a:pt x="25559" y="264934"/>
                </a:lnTo>
                <a:lnTo>
                  <a:pt x="19145" y="265649"/>
                </a:lnTo>
                <a:lnTo>
                  <a:pt x="2393" y="265649"/>
                </a:lnTo>
                <a:lnTo>
                  <a:pt x="0" y="260863"/>
                </a:lnTo>
                <a:lnTo>
                  <a:pt x="2393" y="256076"/>
                </a:lnTo>
                <a:close/>
              </a:path>
              <a:path w="737117" h="425996">
                <a:moveTo>
                  <a:pt x="253683" y="256076"/>
                </a:moveTo>
                <a:lnTo>
                  <a:pt x="289581" y="172313"/>
                </a:lnTo>
                <a:lnTo>
                  <a:pt x="301547" y="138807"/>
                </a:lnTo>
                <a:lnTo>
                  <a:pt x="308789" y="127454"/>
                </a:lnTo>
                <a:lnTo>
                  <a:pt x="318169" y="117905"/>
                </a:lnTo>
                <a:lnTo>
                  <a:pt x="329287" y="110693"/>
                </a:lnTo>
                <a:lnTo>
                  <a:pt x="341743" y="106352"/>
                </a:lnTo>
                <a:lnTo>
                  <a:pt x="351805" y="105302"/>
                </a:lnTo>
                <a:lnTo>
                  <a:pt x="385311" y="105302"/>
                </a:lnTo>
                <a:lnTo>
                  <a:pt x="398513" y="107117"/>
                </a:lnTo>
                <a:lnTo>
                  <a:pt x="410680" y="112208"/>
                </a:lnTo>
                <a:lnTo>
                  <a:pt x="421411" y="120039"/>
                </a:lnTo>
                <a:lnTo>
                  <a:pt x="430306" y="130077"/>
                </a:lnTo>
                <a:lnTo>
                  <a:pt x="435569" y="138807"/>
                </a:lnTo>
                <a:lnTo>
                  <a:pt x="447535" y="172313"/>
                </a:lnTo>
                <a:lnTo>
                  <a:pt x="483434" y="256076"/>
                </a:lnTo>
                <a:lnTo>
                  <a:pt x="485827" y="260863"/>
                </a:lnTo>
                <a:lnTo>
                  <a:pt x="483434" y="265649"/>
                </a:lnTo>
                <a:lnTo>
                  <a:pt x="466681" y="265649"/>
                </a:lnTo>
                <a:lnTo>
                  <a:pt x="453421" y="262404"/>
                </a:lnTo>
                <a:lnTo>
                  <a:pt x="443508" y="253959"/>
                </a:lnTo>
                <a:lnTo>
                  <a:pt x="440355" y="248896"/>
                </a:lnTo>
                <a:lnTo>
                  <a:pt x="411636" y="181885"/>
                </a:lnTo>
                <a:lnTo>
                  <a:pt x="409243" y="181885"/>
                </a:lnTo>
                <a:lnTo>
                  <a:pt x="421209" y="265649"/>
                </a:lnTo>
                <a:lnTo>
                  <a:pt x="435569" y="418816"/>
                </a:lnTo>
                <a:lnTo>
                  <a:pt x="433175" y="423602"/>
                </a:lnTo>
                <a:lnTo>
                  <a:pt x="428390" y="425996"/>
                </a:lnTo>
                <a:lnTo>
                  <a:pt x="418814" y="425996"/>
                </a:lnTo>
                <a:lnTo>
                  <a:pt x="404789" y="422554"/>
                </a:lnTo>
                <a:lnTo>
                  <a:pt x="395204" y="413100"/>
                </a:lnTo>
                <a:lnTo>
                  <a:pt x="392490" y="402063"/>
                </a:lnTo>
                <a:lnTo>
                  <a:pt x="370951" y="272828"/>
                </a:lnTo>
                <a:lnTo>
                  <a:pt x="366165" y="272828"/>
                </a:lnTo>
                <a:lnTo>
                  <a:pt x="344626" y="402063"/>
                </a:lnTo>
                <a:lnTo>
                  <a:pt x="340487" y="415393"/>
                </a:lnTo>
                <a:lnTo>
                  <a:pt x="329812" y="423758"/>
                </a:lnTo>
                <a:lnTo>
                  <a:pt x="318302" y="425996"/>
                </a:lnTo>
                <a:lnTo>
                  <a:pt x="308726" y="425996"/>
                </a:lnTo>
                <a:lnTo>
                  <a:pt x="303941" y="423602"/>
                </a:lnTo>
                <a:lnTo>
                  <a:pt x="301547" y="418816"/>
                </a:lnTo>
                <a:lnTo>
                  <a:pt x="315907" y="265649"/>
                </a:lnTo>
                <a:lnTo>
                  <a:pt x="327873" y="181885"/>
                </a:lnTo>
                <a:lnTo>
                  <a:pt x="325480" y="181885"/>
                </a:lnTo>
                <a:lnTo>
                  <a:pt x="296761" y="248896"/>
                </a:lnTo>
                <a:lnTo>
                  <a:pt x="288700" y="259073"/>
                </a:lnTo>
                <a:lnTo>
                  <a:pt x="276849" y="264934"/>
                </a:lnTo>
                <a:lnTo>
                  <a:pt x="270435" y="265649"/>
                </a:lnTo>
                <a:lnTo>
                  <a:pt x="253683" y="265649"/>
                </a:lnTo>
                <a:lnTo>
                  <a:pt x="251289" y="260863"/>
                </a:lnTo>
                <a:lnTo>
                  <a:pt x="253683" y="256076"/>
                </a:lnTo>
                <a:close/>
              </a:path>
              <a:path w="737117" h="425996">
                <a:moveTo>
                  <a:pt x="540871" y="172313"/>
                </a:moveTo>
                <a:lnTo>
                  <a:pt x="552837" y="138807"/>
                </a:lnTo>
                <a:lnTo>
                  <a:pt x="560078" y="127454"/>
                </a:lnTo>
                <a:lnTo>
                  <a:pt x="569458" y="117905"/>
                </a:lnTo>
                <a:lnTo>
                  <a:pt x="580577" y="110693"/>
                </a:lnTo>
                <a:lnTo>
                  <a:pt x="593033" y="106352"/>
                </a:lnTo>
                <a:lnTo>
                  <a:pt x="603095" y="105302"/>
                </a:lnTo>
                <a:lnTo>
                  <a:pt x="636601" y="105302"/>
                </a:lnTo>
                <a:lnTo>
                  <a:pt x="649803" y="107117"/>
                </a:lnTo>
                <a:lnTo>
                  <a:pt x="661970" y="112208"/>
                </a:lnTo>
                <a:lnTo>
                  <a:pt x="672701" y="120039"/>
                </a:lnTo>
                <a:lnTo>
                  <a:pt x="681596" y="130077"/>
                </a:lnTo>
                <a:lnTo>
                  <a:pt x="686859" y="138807"/>
                </a:lnTo>
                <a:lnTo>
                  <a:pt x="698825" y="172313"/>
                </a:lnTo>
                <a:lnTo>
                  <a:pt x="734723" y="256076"/>
                </a:lnTo>
                <a:lnTo>
                  <a:pt x="737117" y="260863"/>
                </a:lnTo>
                <a:lnTo>
                  <a:pt x="734723" y="265649"/>
                </a:lnTo>
                <a:lnTo>
                  <a:pt x="717971" y="265649"/>
                </a:lnTo>
                <a:lnTo>
                  <a:pt x="704711" y="262404"/>
                </a:lnTo>
                <a:lnTo>
                  <a:pt x="694798" y="253959"/>
                </a:lnTo>
                <a:lnTo>
                  <a:pt x="691645" y="248896"/>
                </a:lnTo>
                <a:lnTo>
                  <a:pt x="662926" y="181885"/>
                </a:lnTo>
                <a:lnTo>
                  <a:pt x="660533" y="181885"/>
                </a:lnTo>
                <a:lnTo>
                  <a:pt x="672499" y="265649"/>
                </a:lnTo>
                <a:lnTo>
                  <a:pt x="686859" y="418816"/>
                </a:lnTo>
                <a:lnTo>
                  <a:pt x="684465" y="423602"/>
                </a:lnTo>
                <a:lnTo>
                  <a:pt x="679680" y="425996"/>
                </a:lnTo>
                <a:lnTo>
                  <a:pt x="670104" y="425996"/>
                </a:lnTo>
                <a:lnTo>
                  <a:pt x="656079" y="422554"/>
                </a:lnTo>
                <a:lnTo>
                  <a:pt x="646494" y="413100"/>
                </a:lnTo>
                <a:lnTo>
                  <a:pt x="643780" y="402063"/>
                </a:lnTo>
                <a:lnTo>
                  <a:pt x="622241" y="272828"/>
                </a:lnTo>
                <a:lnTo>
                  <a:pt x="617455" y="272828"/>
                </a:lnTo>
                <a:lnTo>
                  <a:pt x="595916" y="402063"/>
                </a:lnTo>
                <a:lnTo>
                  <a:pt x="591777" y="415393"/>
                </a:lnTo>
                <a:lnTo>
                  <a:pt x="581102" y="423758"/>
                </a:lnTo>
                <a:lnTo>
                  <a:pt x="569592" y="425996"/>
                </a:lnTo>
                <a:lnTo>
                  <a:pt x="560016" y="425996"/>
                </a:lnTo>
                <a:lnTo>
                  <a:pt x="555231" y="423602"/>
                </a:lnTo>
                <a:lnTo>
                  <a:pt x="552837" y="418816"/>
                </a:lnTo>
                <a:lnTo>
                  <a:pt x="567197" y="265649"/>
                </a:lnTo>
                <a:lnTo>
                  <a:pt x="579163" y="181885"/>
                </a:lnTo>
                <a:lnTo>
                  <a:pt x="576770" y="181885"/>
                </a:lnTo>
                <a:lnTo>
                  <a:pt x="548051" y="248896"/>
                </a:lnTo>
                <a:lnTo>
                  <a:pt x="539989" y="259073"/>
                </a:lnTo>
                <a:lnTo>
                  <a:pt x="528139" y="264934"/>
                </a:lnTo>
                <a:lnTo>
                  <a:pt x="521725" y="265649"/>
                </a:lnTo>
                <a:lnTo>
                  <a:pt x="504973" y="265649"/>
                </a:lnTo>
                <a:lnTo>
                  <a:pt x="502579" y="260863"/>
                </a:lnTo>
                <a:lnTo>
                  <a:pt x="504973" y="256076"/>
                </a:lnTo>
                <a:lnTo>
                  <a:pt x="540871" y="172313"/>
                </a:lnTo>
                <a:close/>
              </a:path>
            </a:pathLst>
          </a:custGeom>
          <a:solidFill>
            <a:srgbClr val="1211C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159820" y="8682070"/>
            <a:ext cx="727544" cy="425996"/>
          </a:xfrm>
          <a:custGeom>
            <a:avLst/>
            <a:gdLst/>
            <a:ahLst/>
            <a:cxnLst/>
            <a:rect l="l" t="t" r="r" b="b"/>
            <a:pathLst>
              <a:path w="727544" h="425996">
                <a:moveTo>
                  <a:pt x="165133" y="423602"/>
                </a:moveTo>
                <a:lnTo>
                  <a:pt x="162740" y="425996"/>
                </a:lnTo>
                <a:lnTo>
                  <a:pt x="150772" y="425996"/>
                </a:lnTo>
                <a:lnTo>
                  <a:pt x="136747" y="421966"/>
                </a:lnTo>
                <a:lnTo>
                  <a:pt x="127162" y="412053"/>
                </a:lnTo>
                <a:lnTo>
                  <a:pt x="124448" y="402063"/>
                </a:lnTo>
                <a:lnTo>
                  <a:pt x="112482" y="253683"/>
                </a:lnTo>
                <a:lnTo>
                  <a:pt x="100515" y="402063"/>
                </a:lnTo>
                <a:lnTo>
                  <a:pt x="96377" y="414334"/>
                </a:lnTo>
                <a:lnTo>
                  <a:pt x="85702" y="423338"/>
                </a:lnTo>
                <a:lnTo>
                  <a:pt x="74192" y="425996"/>
                </a:lnTo>
                <a:lnTo>
                  <a:pt x="62223" y="425996"/>
                </a:lnTo>
                <a:lnTo>
                  <a:pt x="59830" y="423602"/>
                </a:lnTo>
                <a:lnTo>
                  <a:pt x="59830" y="169920"/>
                </a:lnTo>
                <a:lnTo>
                  <a:pt x="43078" y="244110"/>
                </a:lnTo>
                <a:lnTo>
                  <a:pt x="37519" y="256139"/>
                </a:lnTo>
                <a:lnTo>
                  <a:pt x="26702" y="263924"/>
                </a:lnTo>
                <a:lnTo>
                  <a:pt x="16752" y="265649"/>
                </a:lnTo>
                <a:lnTo>
                  <a:pt x="7179" y="265649"/>
                </a:lnTo>
                <a:lnTo>
                  <a:pt x="2393" y="263256"/>
                </a:lnTo>
                <a:lnTo>
                  <a:pt x="0" y="258469"/>
                </a:lnTo>
                <a:lnTo>
                  <a:pt x="23932" y="145987"/>
                </a:lnTo>
                <a:lnTo>
                  <a:pt x="28750" y="132432"/>
                </a:lnTo>
                <a:lnTo>
                  <a:pt x="36847" y="121112"/>
                </a:lnTo>
                <a:lnTo>
                  <a:pt x="47390" y="112501"/>
                </a:lnTo>
                <a:lnTo>
                  <a:pt x="59550" y="107075"/>
                </a:lnTo>
                <a:lnTo>
                  <a:pt x="71797" y="105302"/>
                </a:lnTo>
                <a:lnTo>
                  <a:pt x="153167" y="105302"/>
                </a:lnTo>
                <a:lnTo>
                  <a:pt x="166092" y="107277"/>
                </a:lnTo>
                <a:lnTo>
                  <a:pt x="178186" y="112886"/>
                </a:lnTo>
                <a:lnTo>
                  <a:pt x="188619" y="121653"/>
                </a:lnTo>
                <a:lnTo>
                  <a:pt x="196561" y="133106"/>
                </a:lnTo>
                <a:lnTo>
                  <a:pt x="201031" y="145987"/>
                </a:lnTo>
                <a:lnTo>
                  <a:pt x="224964" y="258469"/>
                </a:lnTo>
                <a:lnTo>
                  <a:pt x="222571" y="263256"/>
                </a:lnTo>
                <a:lnTo>
                  <a:pt x="217784" y="265649"/>
                </a:lnTo>
                <a:lnTo>
                  <a:pt x="208211" y="265649"/>
                </a:lnTo>
                <a:lnTo>
                  <a:pt x="194253" y="262019"/>
                </a:lnTo>
                <a:lnTo>
                  <a:pt x="185046" y="252624"/>
                </a:lnTo>
                <a:lnTo>
                  <a:pt x="181885" y="244110"/>
                </a:lnTo>
                <a:lnTo>
                  <a:pt x="165133" y="169920"/>
                </a:lnTo>
                <a:lnTo>
                  <a:pt x="165133" y="423602"/>
                </a:lnTo>
                <a:close/>
              </a:path>
              <a:path w="727544" h="425996">
                <a:moveTo>
                  <a:pt x="416423" y="423602"/>
                </a:moveTo>
                <a:lnTo>
                  <a:pt x="414030" y="425996"/>
                </a:lnTo>
                <a:lnTo>
                  <a:pt x="402062" y="425996"/>
                </a:lnTo>
                <a:lnTo>
                  <a:pt x="388036" y="421966"/>
                </a:lnTo>
                <a:lnTo>
                  <a:pt x="378452" y="412053"/>
                </a:lnTo>
                <a:lnTo>
                  <a:pt x="375738" y="402063"/>
                </a:lnTo>
                <a:lnTo>
                  <a:pt x="363772" y="253683"/>
                </a:lnTo>
                <a:lnTo>
                  <a:pt x="351805" y="402063"/>
                </a:lnTo>
                <a:lnTo>
                  <a:pt x="347667" y="414334"/>
                </a:lnTo>
                <a:lnTo>
                  <a:pt x="336992" y="423338"/>
                </a:lnTo>
                <a:lnTo>
                  <a:pt x="325482" y="425996"/>
                </a:lnTo>
                <a:lnTo>
                  <a:pt x="313513" y="425996"/>
                </a:lnTo>
                <a:lnTo>
                  <a:pt x="311120" y="423602"/>
                </a:lnTo>
                <a:lnTo>
                  <a:pt x="311120" y="169920"/>
                </a:lnTo>
                <a:lnTo>
                  <a:pt x="294368" y="244110"/>
                </a:lnTo>
                <a:lnTo>
                  <a:pt x="288809" y="256139"/>
                </a:lnTo>
                <a:lnTo>
                  <a:pt x="277992" y="263924"/>
                </a:lnTo>
                <a:lnTo>
                  <a:pt x="268042" y="265649"/>
                </a:lnTo>
                <a:lnTo>
                  <a:pt x="258469" y="265649"/>
                </a:lnTo>
                <a:lnTo>
                  <a:pt x="253683" y="263256"/>
                </a:lnTo>
                <a:lnTo>
                  <a:pt x="251289" y="258469"/>
                </a:lnTo>
                <a:lnTo>
                  <a:pt x="275222" y="145987"/>
                </a:lnTo>
                <a:lnTo>
                  <a:pt x="280040" y="132432"/>
                </a:lnTo>
                <a:lnTo>
                  <a:pt x="288137" y="121112"/>
                </a:lnTo>
                <a:lnTo>
                  <a:pt x="298680" y="112501"/>
                </a:lnTo>
                <a:lnTo>
                  <a:pt x="310840" y="107075"/>
                </a:lnTo>
                <a:lnTo>
                  <a:pt x="323087" y="105302"/>
                </a:lnTo>
                <a:lnTo>
                  <a:pt x="404457" y="105302"/>
                </a:lnTo>
                <a:lnTo>
                  <a:pt x="417382" y="107277"/>
                </a:lnTo>
                <a:lnTo>
                  <a:pt x="429476" y="112886"/>
                </a:lnTo>
                <a:lnTo>
                  <a:pt x="439909" y="121653"/>
                </a:lnTo>
                <a:lnTo>
                  <a:pt x="447851" y="133105"/>
                </a:lnTo>
                <a:lnTo>
                  <a:pt x="452321" y="145987"/>
                </a:lnTo>
                <a:lnTo>
                  <a:pt x="476254" y="258469"/>
                </a:lnTo>
                <a:lnTo>
                  <a:pt x="473860" y="263256"/>
                </a:lnTo>
                <a:lnTo>
                  <a:pt x="469074" y="265649"/>
                </a:lnTo>
                <a:lnTo>
                  <a:pt x="459501" y="265649"/>
                </a:lnTo>
                <a:lnTo>
                  <a:pt x="445543" y="262019"/>
                </a:lnTo>
                <a:lnTo>
                  <a:pt x="436336" y="252624"/>
                </a:lnTo>
                <a:lnTo>
                  <a:pt x="433176" y="244110"/>
                </a:lnTo>
                <a:lnTo>
                  <a:pt x="416423" y="169920"/>
                </a:lnTo>
                <a:lnTo>
                  <a:pt x="416423" y="423602"/>
                </a:lnTo>
                <a:close/>
              </a:path>
              <a:path w="727544" h="425996">
                <a:moveTo>
                  <a:pt x="667713" y="423602"/>
                </a:moveTo>
                <a:lnTo>
                  <a:pt x="665320" y="425996"/>
                </a:lnTo>
                <a:lnTo>
                  <a:pt x="653352" y="425996"/>
                </a:lnTo>
                <a:lnTo>
                  <a:pt x="639326" y="421966"/>
                </a:lnTo>
                <a:lnTo>
                  <a:pt x="629742" y="412053"/>
                </a:lnTo>
                <a:lnTo>
                  <a:pt x="627028" y="402063"/>
                </a:lnTo>
                <a:lnTo>
                  <a:pt x="615062" y="253683"/>
                </a:lnTo>
                <a:lnTo>
                  <a:pt x="603095" y="402063"/>
                </a:lnTo>
                <a:lnTo>
                  <a:pt x="598956" y="414334"/>
                </a:lnTo>
                <a:lnTo>
                  <a:pt x="588282" y="423338"/>
                </a:lnTo>
                <a:lnTo>
                  <a:pt x="576772" y="425996"/>
                </a:lnTo>
                <a:lnTo>
                  <a:pt x="564803" y="425996"/>
                </a:lnTo>
                <a:lnTo>
                  <a:pt x="562410" y="423602"/>
                </a:lnTo>
                <a:lnTo>
                  <a:pt x="562410" y="169920"/>
                </a:lnTo>
                <a:lnTo>
                  <a:pt x="545658" y="244110"/>
                </a:lnTo>
                <a:lnTo>
                  <a:pt x="540099" y="256139"/>
                </a:lnTo>
                <a:lnTo>
                  <a:pt x="529282" y="263924"/>
                </a:lnTo>
                <a:lnTo>
                  <a:pt x="519332" y="265649"/>
                </a:lnTo>
                <a:lnTo>
                  <a:pt x="509759" y="265649"/>
                </a:lnTo>
                <a:lnTo>
                  <a:pt x="504972" y="263256"/>
                </a:lnTo>
                <a:lnTo>
                  <a:pt x="502579" y="258469"/>
                </a:lnTo>
                <a:lnTo>
                  <a:pt x="526512" y="145987"/>
                </a:lnTo>
                <a:lnTo>
                  <a:pt x="531330" y="132432"/>
                </a:lnTo>
                <a:lnTo>
                  <a:pt x="539427" y="121112"/>
                </a:lnTo>
                <a:lnTo>
                  <a:pt x="549970" y="112501"/>
                </a:lnTo>
                <a:lnTo>
                  <a:pt x="562130" y="107075"/>
                </a:lnTo>
                <a:lnTo>
                  <a:pt x="574376" y="105302"/>
                </a:lnTo>
                <a:lnTo>
                  <a:pt x="655746" y="105302"/>
                </a:lnTo>
                <a:lnTo>
                  <a:pt x="668671" y="107277"/>
                </a:lnTo>
                <a:lnTo>
                  <a:pt x="680766" y="112886"/>
                </a:lnTo>
                <a:lnTo>
                  <a:pt x="691199" y="121653"/>
                </a:lnTo>
                <a:lnTo>
                  <a:pt x="699141" y="133105"/>
                </a:lnTo>
                <a:lnTo>
                  <a:pt x="703611" y="145987"/>
                </a:lnTo>
                <a:lnTo>
                  <a:pt x="727544" y="258469"/>
                </a:lnTo>
                <a:lnTo>
                  <a:pt x="725150" y="263256"/>
                </a:lnTo>
                <a:lnTo>
                  <a:pt x="720364" y="265649"/>
                </a:lnTo>
                <a:lnTo>
                  <a:pt x="710791" y="265649"/>
                </a:lnTo>
                <a:lnTo>
                  <a:pt x="696833" y="262019"/>
                </a:lnTo>
                <a:lnTo>
                  <a:pt x="687626" y="252624"/>
                </a:lnTo>
                <a:lnTo>
                  <a:pt x="684465" y="244110"/>
                </a:lnTo>
                <a:lnTo>
                  <a:pt x="667713" y="169920"/>
                </a:lnTo>
                <a:lnTo>
                  <a:pt x="667713" y="423602"/>
                </a:lnTo>
                <a:close/>
              </a:path>
              <a:path w="727544" h="425996">
                <a:moveTo>
                  <a:pt x="574376" y="52651"/>
                </a:moveTo>
                <a:lnTo>
                  <a:pt x="574376" y="40685"/>
                </a:lnTo>
                <a:lnTo>
                  <a:pt x="576995" y="25990"/>
                </a:lnTo>
                <a:lnTo>
                  <a:pt x="584129" y="14011"/>
                </a:lnTo>
                <a:lnTo>
                  <a:pt x="594697" y="5366"/>
                </a:lnTo>
                <a:lnTo>
                  <a:pt x="607620" y="673"/>
                </a:lnTo>
                <a:lnTo>
                  <a:pt x="615062" y="0"/>
                </a:lnTo>
                <a:lnTo>
                  <a:pt x="628794" y="2345"/>
                </a:lnTo>
                <a:lnTo>
                  <a:pt x="640747" y="8970"/>
                </a:lnTo>
                <a:lnTo>
                  <a:pt x="649837" y="19257"/>
                </a:lnTo>
                <a:lnTo>
                  <a:pt x="654986" y="32588"/>
                </a:lnTo>
                <a:lnTo>
                  <a:pt x="655746" y="40685"/>
                </a:lnTo>
                <a:lnTo>
                  <a:pt x="655746" y="52651"/>
                </a:lnTo>
                <a:lnTo>
                  <a:pt x="653128" y="66383"/>
                </a:lnTo>
                <a:lnTo>
                  <a:pt x="645994" y="78336"/>
                </a:lnTo>
                <a:lnTo>
                  <a:pt x="635425" y="87427"/>
                </a:lnTo>
                <a:lnTo>
                  <a:pt x="622503" y="92575"/>
                </a:lnTo>
                <a:lnTo>
                  <a:pt x="615062" y="93336"/>
                </a:lnTo>
                <a:lnTo>
                  <a:pt x="601329" y="90717"/>
                </a:lnTo>
                <a:lnTo>
                  <a:pt x="589376" y="83583"/>
                </a:lnTo>
                <a:lnTo>
                  <a:pt x="580286" y="73015"/>
                </a:lnTo>
                <a:lnTo>
                  <a:pt x="575137" y="60092"/>
                </a:lnTo>
                <a:lnTo>
                  <a:pt x="574376" y="52651"/>
                </a:lnTo>
                <a:close/>
              </a:path>
              <a:path w="727544" h="425996">
                <a:moveTo>
                  <a:pt x="323087" y="52651"/>
                </a:moveTo>
                <a:lnTo>
                  <a:pt x="323087" y="40685"/>
                </a:lnTo>
                <a:lnTo>
                  <a:pt x="325705" y="25990"/>
                </a:lnTo>
                <a:lnTo>
                  <a:pt x="332839" y="14011"/>
                </a:lnTo>
                <a:lnTo>
                  <a:pt x="343408" y="5366"/>
                </a:lnTo>
                <a:lnTo>
                  <a:pt x="356330" y="673"/>
                </a:lnTo>
                <a:lnTo>
                  <a:pt x="363772" y="0"/>
                </a:lnTo>
                <a:lnTo>
                  <a:pt x="377504" y="2345"/>
                </a:lnTo>
                <a:lnTo>
                  <a:pt x="389457" y="8970"/>
                </a:lnTo>
                <a:lnTo>
                  <a:pt x="398547" y="19257"/>
                </a:lnTo>
                <a:lnTo>
                  <a:pt x="403696" y="32588"/>
                </a:lnTo>
                <a:lnTo>
                  <a:pt x="404457" y="40685"/>
                </a:lnTo>
                <a:lnTo>
                  <a:pt x="404457" y="52651"/>
                </a:lnTo>
                <a:lnTo>
                  <a:pt x="401838" y="66383"/>
                </a:lnTo>
                <a:lnTo>
                  <a:pt x="394704" y="78336"/>
                </a:lnTo>
                <a:lnTo>
                  <a:pt x="384135" y="87427"/>
                </a:lnTo>
                <a:lnTo>
                  <a:pt x="371213" y="92575"/>
                </a:lnTo>
                <a:lnTo>
                  <a:pt x="363772" y="93336"/>
                </a:lnTo>
                <a:lnTo>
                  <a:pt x="350039" y="90717"/>
                </a:lnTo>
                <a:lnTo>
                  <a:pt x="338086" y="83583"/>
                </a:lnTo>
                <a:lnTo>
                  <a:pt x="328996" y="73014"/>
                </a:lnTo>
                <a:lnTo>
                  <a:pt x="323847" y="60092"/>
                </a:lnTo>
                <a:lnTo>
                  <a:pt x="323087" y="52651"/>
                </a:lnTo>
                <a:close/>
              </a:path>
              <a:path w="727544" h="425996">
                <a:moveTo>
                  <a:pt x="71797" y="52651"/>
                </a:moveTo>
                <a:lnTo>
                  <a:pt x="71797" y="40685"/>
                </a:lnTo>
                <a:lnTo>
                  <a:pt x="74415" y="25990"/>
                </a:lnTo>
                <a:lnTo>
                  <a:pt x="81549" y="14011"/>
                </a:lnTo>
                <a:lnTo>
                  <a:pt x="92118" y="5366"/>
                </a:lnTo>
                <a:lnTo>
                  <a:pt x="105040" y="673"/>
                </a:lnTo>
                <a:lnTo>
                  <a:pt x="112482" y="0"/>
                </a:lnTo>
                <a:lnTo>
                  <a:pt x="126214" y="2345"/>
                </a:lnTo>
                <a:lnTo>
                  <a:pt x="138167" y="8970"/>
                </a:lnTo>
                <a:lnTo>
                  <a:pt x="147258" y="19257"/>
                </a:lnTo>
                <a:lnTo>
                  <a:pt x="152406" y="32588"/>
                </a:lnTo>
                <a:lnTo>
                  <a:pt x="153167" y="40685"/>
                </a:lnTo>
                <a:lnTo>
                  <a:pt x="153167" y="52651"/>
                </a:lnTo>
                <a:lnTo>
                  <a:pt x="150548" y="66383"/>
                </a:lnTo>
                <a:lnTo>
                  <a:pt x="143414" y="78336"/>
                </a:lnTo>
                <a:lnTo>
                  <a:pt x="132846" y="87427"/>
                </a:lnTo>
                <a:lnTo>
                  <a:pt x="119923" y="92575"/>
                </a:lnTo>
                <a:lnTo>
                  <a:pt x="112482" y="93336"/>
                </a:lnTo>
                <a:lnTo>
                  <a:pt x="98749" y="90717"/>
                </a:lnTo>
                <a:lnTo>
                  <a:pt x="86797" y="83583"/>
                </a:lnTo>
                <a:lnTo>
                  <a:pt x="77706" y="73014"/>
                </a:lnTo>
                <a:lnTo>
                  <a:pt x="72557" y="60092"/>
                </a:lnTo>
                <a:lnTo>
                  <a:pt x="71797" y="52651"/>
                </a:lnTo>
                <a:close/>
              </a:path>
            </a:pathLst>
          </a:custGeom>
          <a:solidFill>
            <a:srgbClr val="1211C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3769329" y="5143500"/>
            <a:ext cx="2366250" cy="1047170"/>
          </a:xfrm>
          <a:custGeom>
            <a:avLst/>
            <a:gdLst/>
            <a:ahLst/>
            <a:cxnLst/>
            <a:rect l="l" t="t" r="r" b="b"/>
            <a:pathLst>
              <a:path w="2366250" h="1047170">
                <a:moveTo>
                  <a:pt x="2366250" y="0"/>
                </a:moveTo>
                <a:lnTo>
                  <a:pt x="2366250" y="1047170"/>
                </a:lnTo>
                <a:lnTo>
                  <a:pt x="0" y="1047170"/>
                </a:lnTo>
                <a:lnTo>
                  <a:pt x="0" y="0"/>
                </a:lnTo>
                <a:lnTo>
                  <a:pt x="236625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3769329" y="6425335"/>
            <a:ext cx="2366250" cy="1047170"/>
          </a:xfrm>
          <a:custGeom>
            <a:avLst/>
            <a:gdLst/>
            <a:ahLst/>
            <a:cxnLst/>
            <a:rect l="l" t="t" r="r" b="b"/>
            <a:pathLst>
              <a:path w="2366250" h="1047170">
                <a:moveTo>
                  <a:pt x="2366250" y="0"/>
                </a:moveTo>
                <a:lnTo>
                  <a:pt x="2366250" y="1047170"/>
                </a:lnTo>
                <a:lnTo>
                  <a:pt x="0" y="1047170"/>
                </a:lnTo>
                <a:lnTo>
                  <a:pt x="0" y="0"/>
                </a:lnTo>
                <a:lnTo>
                  <a:pt x="2366250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500954" y="2413635"/>
            <a:ext cx="2756594" cy="245870"/>
          </a:xfrm>
          <a:custGeom>
            <a:avLst/>
            <a:gdLst/>
            <a:ahLst/>
            <a:cxnLst/>
            <a:rect l="l" t="t" r="r" b="b"/>
            <a:pathLst>
              <a:path w="2756594" h="245870">
                <a:moveTo>
                  <a:pt x="2756594" y="0"/>
                </a:moveTo>
                <a:lnTo>
                  <a:pt x="2756594" y="245870"/>
                </a:lnTo>
                <a:lnTo>
                  <a:pt x="0" y="245870"/>
                </a:lnTo>
                <a:lnTo>
                  <a:pt x="0" y="0"/>
                </a:lnTo>
                <a:lnTo>
                  <a:pt x="2756594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028699" y="1574848"/>
            <a:ext cx="1856481" cy="64293"/>
          </a:xfrm>
          <a:custGeom>
            <a:avLst/>
            <a:gdLst/>
            <a:ahLst/>
            <a:cxnLst/>
            <a:rect l="l" t="t" r="r" b="b"/>
            <a:pathLst>
              <a:path w="1856481" h="64293">
                <a:moveTo>
                  <a:pt x="0" y="0"/>
                </a:moveTo>
                <a:lnTo>
                  <a:pt x="1856481" y="0"/>
                </a:lnTo>
                <a:lnTo>
                  <a:pt x="1856481" y="64293"/>
                </a:lnTo>
                <a:lnTo>
                  <a:pt x="0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184531" y="4150822"/>
            <a:ext cx="7915274" cy="510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15999" y="1053846"/>
            <a:ext cx="1938937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l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mp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400" spc="47" b="1">
                <a:solidFill>
                  <a:srgbClr val="0F0F0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83704" y="1082294"/>
            <a:ext cx="2456796" cy="1120774"/>
          </a:xfrm>
          <a:prstGeom prst="rect">
            <a:avLst/>
          </a:prstGeom>
        </p:spPr>
        <p:txBody>
          <a:bodyPr wrap="square" lIns="0" tIns="24511" rIns="0" bIns="0" rtlCol="0">
            <a:noAutofit/>
          </a:bodyPr>
          <a:lstStyle/>
          <a:p>
            <a:pPr marL="12700" marR="2">
              <a:lnSpc>
                <a:spcPts val="3860"/>
              </a:lnSpc>
            </a:pPr>
            <a:r>
              <a:rPr dirty="0" smtClean="0" sz="3600" spc="34" b="1">
                <a:solidFill>
                  <a:srgbClr val="0F0F0F"/>
                </a:solidFill>
                <a:latin typeface="Tahoma"/>
                <a:cs typeface="Tahoma"/>
              </a:rPr>
              <a:t>P</a:t>
            </a:r>
            <a:r>
              <a:rPr dirty="0" smtClean="0" sz="3600" spc="34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3600" spc="34" b="1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3600" spc="34" b="1">
                <a:solidFill>
                  <a:srgbClr val="0F0F0F"/>
                </a:solidFill>
                <a:latin typeface="Tahoma"/>
                <a:cs typeface="Tahoma"/>
              </a:rPr>
              <a:t>g</a:t>
            </a:r>
            <a:r>
              <a:rPr dirty="0" smtClean="0" sz="3600" spc="34" b="1">
                <a:solidFill>
                  <a:srgbClr val="0F0F0F"/>
                </a:solidFill>
                <a:latin typeface="Tahoma"/>
                <a:cs typeface="Tahoma"/>
              </a:rPr>
              <a:t>u</a:t>
            </a:r>
            <a:r>
              <a:rPr dirty="0" smtClean="0" sz="3600" spc="34" b="1">
                <a:solidFill>
                  <a:srgbClr val="0F0F0F"/>
                </a:solidFill>
                <a:latin typeface="Tahoma"/>
                <a:cs typeface="Tahoma"/>
              </a:rPr>
              <a:t>j</a:t>
            </a:r>
            <a:r>
              <a:rPr dirty="0" smtClean="0" sz="3600" spc="34" b="1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3600" spc="34" b="1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3600" spc="34" b="1">
                <a:solidFill>
                  <a:srgbClr val="0F0F0F"/>
                </a:solidFill>
                <a:latin typeface="Tahoma"/>
                <a:cs typeface="Tahoma"/>
              </a:rPr>
              <a:t>n</a:t>
            </a:r>
            <a:endParaRPr sz="3600">
              <a:latin typeface="Tahoma"/>
              <a:cs typeface="Tahoma"/>
            </a:endParaRPr>
          </a:p>
          <a:p>
            <a:pPr marL="507851">
              <a:lnSpc>
                <a:spcPts val="4285"/>
              </a:lnSpc>
              <a:spcBef>
                <a:spcPts val="700"/>
              </a:spcBef>
            </a:pPr>
            <a:r>
              <a:rPr dirty="0" smtClean="0" sz="3600" spc="64" b="1">
                <a:solidFill>
                  <a:srgbClr val="0F0F0F"/>
                </a:solidFill>
                <a:latin typeface="Tahoma"/>
                <a:cs typeface="Tahoma"/>
              </a:rPr>
              <a:t>w</a:t>
            </a:r>
            <a:r>
              <a:rPr dirty="0" smtClean="0" sz="3600" spc="64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3600" spc="64" b="1">
                <a:solidFill>
                  <a:srgbClr val="0F0F0F"/>
                </a:solidFill>
                <a:latin typeface="Tahoma"/>
                <a:cs typeface="Tahoma"/>
              </a:rPr>
              <a:t>b</a:t>
            </a:r>
            <a:r>
              <a:rPr dirty="0" smtClean="0" sz="3600" spc="64" b="1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dirty="0" smtClean="0" sz="3600" spc="64" b="1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3600" spc="64" b="1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3600" spc="64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99" y="2664942"/>
            <a:ext cx="1524253" cy="558799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>
              <a:lnSpc>
                <a:spcPts val="4400"/>
              </a:lnSpc>
            </a:pPr>
            <a:r>
              <a:rPr dirty="0" smtClean="0" sz="4200" spc="539" b="1">
                <a:solidFill>
                  <a:srgbClr val="1211CA"/>
                </a:solidFill>
                <a:latin typeface="Calibri"/>
                <a:cs typeface="Calibri"/>
              </a:rPr>
              <a:t>Hasil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4863" y="2664942"/>
            <a:ext cx="3043376" cy="558799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>
              <a:lnSpc>
                <a:spcPts val="4400"/>
              </a:lnSpc>
            </a:pPr>
            <a:r>
              <a:rPr dirty="0" smtClean="0" sz="4200" spc="639" b="1">
                <a:solidFill>
                  <a:srgbClr val="1211CA"/>
                </a:solidFill>
                <a:latin typeface="Calibri"/>
                <a:cs typeface="Calibri"/>
              </a:rPr>
              <a:t>Pe</a:t>
            </a:r>
            <a:r>
              <a:rPr dirty="0" smtClean="0" sz="4200" spc="639" b="1">
                <a:solidFill>
                  <a:srgbClr val="1211CA"/>
                </a:solidFill>
                <a:latin typeface="Calibri"/>
                <a:cs typeface="Calibri"/>
              </a:rPr>
              <a:t>n</a:t>
            </a:r>
            <a:r>
              <a:rPr dirty="0" smtClean="0" sz="4200" spc="639" b="1">
                <a:solidFill>
                  <a:srgbClr val="1211CA"/>
                </a:solidFill>
                <a:latin typeface="Calibri"/>
                <a:cs typeface="Calibri"/>
              </a:rPr>
              <a:t>g</a:t>
            </a:r>
            <a:r>
              <a:rPr dirty="0" smtClean="0" sz="4200" spc="639" b="1">
                <a:solidFill>
                  <a:srgbClr val="1211CA"/>
                </a:solidFill>
                <a:latin typeface="Calibri"/>
                <a:cs typeface="Calibri"/>
              </a:rPr>
              <a:t>uj</a:t>
            </a:r>
            <a:r>
              <a:rPr dirty="0" smtClean="0" sz="4200" spc="639" b="1">
                <a:solidFill>
                  <a:srgbClr val="1211CA"/>
                </a:solidFill>
                <a:latin typeface="Calibri"/>
                <a:cs typeface="Calibri"/>
              </a:rPr>
              <a:t>i</a:t>
            </a:r>
            <a:r>
              <a:rPr dirty="0" smtClean="0" sz="4200" spc="639" b="1">
                <a:solidFill>
                  <a:srgbClr val="1211CA"/>
                </a:solidFill>
                <a:latin typeface="Calibri"/>
                <a:cs typeface="Calibri"/>
              </a:rPr>
              <a:t>a</a:t>
            </a:r>
            <a:r>
              <a:rPr dirty="0" smtClean="0" sz="4200" spc="639" b="1">
                <a:solidFill>
                  <a:srgbClr val="1211CA"/>
                </a:solidFill>
                <a:latin typeface="Calibri"/>
                <a:cs typeface="Calibri"/>
              </a:rPr>
              <a:t>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2850" y="2664942"/>
            <a:ext cx="1334896" cy="558799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>
              <a:lnSpc>
                <a:spcPts val="4400"/>
              </a:lnSpc>
            </a:pPr>
            <a:r>
              <a:rPr dirty="0" smtClean="0" sz="4200" spc="661" b="1">
                <a:solidFill>
                  <a:srgbClr val="1211CA"/>
                </a:solidFill>
                <a:latin typeface="Calibri"/>
                <a:cs typeface="Calibri"/>
              </a:rPr>
              <a:t>U</a:t>
            </a:r>
            <a:r>
              <a:rPr dirty="0" smtClean="0" sz="4200" spc="661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4200" spc="661" b="1">
                <a:solidFill>
                  <a:srgbClr val="1211CA"/>
                </a:solidFill>
                <a:latin typeface="Calibri"/>
                <a:cs typeface="Calibri"/>
              </a:rPr>
              <a:t>Q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5999" y="3399338"/>
            <a:ext cx="2539313" cy="558799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>
              <a:lnSpc>
                <a:spcPts val="4400"/>
              </a:lnSpc>
            </a:pP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W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e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b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s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i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t</a:t>
            </a:r>
            <a:r>
              <a:rPr dirty="0" smtClean="0" sz="4200" spc="663" b="1">
                <a:solidFill>
                  <a:srgbClr val="F9B313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74912" y="5865298"/>
            <a:ext cx="2246613" cy="380639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dirty="0" smtClean="0" sz="2800" spc="442" b="1">
                <a:solidFill>
                  <a:srgbClr val="1211CA"/>
                </a:solidFill>
                <a:latin typeface="Calibri"/>
                <a:cs typeface="Calibri"/>
              </a:rPr>
              <a:t>R</a:t>
            </a:r>
            <a:r>
              <a:rPr dirty="0" smtClean="0" sz="2800" spc="442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2800" spc="442" b="1">
                <a:solidFill>
                  <a:srgbClr val="1211CA"/>
                </a:solidFill>
                <a:latin typeface="Calibri"/>
                <a:cs typeface="Calibri"/>
              </a:rPr>
              <a:t>s</a:t>
            </a:r>
            <a:r>
              <a:rPr dirty="0" smtClean="0" sz="2800" spc="442" b="1">
                <a:solidFill>
                  <a:srgbClr val="1211CA"/>
                </a:solidFill>
                <a:latin typeface="Calibri"/>
                <a:cs typeface="Calibri"/>
              </a:rPr>
              <a:t>p</a:t>
            </a:r>
            <a:r>
              <a:rPr dirty="0" smtClean="0" sz="2800" spc="442" b="1">
                <a:solidFill>
                  <a:srgbClr val="1211CA"/>
                </a:solidFill>
                <a:latin typeface="Calibri"/>
                <a:cs typeface="Calibri"/>
              </a:rPr>
              <a:t>o</a:t>
            </a:r>
            <a:r>
              <a:rPr dirty="0" smtClean="0" sz="2800" spc="442" b="1">
                <a:solidFill>
                  <a:srgbClr val="1211CA"/>
                </a:solidFill>
                <a:latin typeface="Calibri"/>
                <a:cs typeface="Calibri"/>
              </a:rPr>
              <a:t>n</a:t>
            </a:r>
            <a:r>
              <a:rPr dirty="0" smtClean="0" sz="2800" spc="442" b="1">
                <a:solidFill>
                  <a:srgbClr val="1211CA"/>
                </a:solidFill>
                <a:latin typeface="Calibri"/>
                <a:cs typeface="Calibri"/>
              </a:rPr>
              <a:t>d</a:t>
            </a:r>
            <a:r>
              <a:rPr dirty="0" smtClean="0" sz="2800" spc="442" b="1">
                <a:solidFill>
                  <a:srgbClr val="1211CA"/>
                </a:solidFill>
                <a:latin typeface="Calibri"/>
                <a:cs typeface="Calibri"/>
              </a:rPr>
              <a:t>e</a:t>
            </a:r>
            <a:r>
              <a:rPr dirty="0" smtClean="0" sz="2800" spc="442" b="1">
                <a:solidFill>
                  <a:srgbClr val="1211CA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3936" y="7850602"/>
            <a:ext cx="1951247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1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6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 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R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s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p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o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n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d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936" y="8758534"/>
            <a:ext cx="1951247" cy="292099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1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6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 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R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s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p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o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n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d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e</a:t>
            </a:r>
            <a:r>
              <a:rPr dirty="0" smtClean="0" sz="2100" spc="-18" b="1">
                <a:solidFill>
                  <a:srgbClr val="1211CA"/>
                </a:solidFill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9329" y="6425335"/>
            <a:ext cx="2366250" cy="1047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57567">
              <a:lnSpc>
                <a:spcPct val="101725"/>
              </a:lnSpc>
              <a:spcBef>
                <a:spcPts val="1036"/>
              </a:spcBef>
            </a:pPr>
            <a:r>
              <a:rPr dirty="0" smtClean="0" sz="2800" spc="395" b="1">
                <a:solidFill>
                  <a:srgbClr val="1211CA"/>
                </a:solidFill>
                <a:latin typeface="Calibri"/>
                <a:cs typeface="Calibri"/>
              </a:rPr>
              <a:t>2</a:t>
            </a:r>
            <a:r>
              <a:rPr dirty="0" smtClean="0" sz="2800" spc="395" b="1">
                <a:solidFill>
                  <a:srgbClr val="1211CA"/>
                </a:solidFill>
                <a:latin typeface="Calibri"/>
                <a:cs typeface="Calibri"/>
              </a:rPr>
              <a:t>0</a:t>
            </a:r>
            <a:r>
              <a:rPr dirty="0" smtClean="0" sz="2800" spc="395" b="1">
                <a:solidFill>
                  <a:srgbClr val="1211CA"/>
                </a:solidFill>
                <a:latin typeface="Calibri"/>
                <a:cs typeface="Calibri"/>
              </a:rPr>
              <a:t>2</a:t>
            </a:r>
            <a:r>
              <a:rPr dirty="0" smtClean="0" sz="2800" spc="395" b="1">
                <a:solidFill>
                  <a:srgbClr val="1211CA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69329" y="5143500"/>
            <a:ext cx="2366250" cy="1047170"/>
          </a:xfrm>
          <a:prstGeom prst="rect">
            <a:avLst/>
          </a:prstGeom>
        </p:spPr>
        <p:txBody>
          <a:bodyPr wrap="square" lIns="0" tIns="1792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945879" marR="907594" algn="ctr">
              <a:lnSpc>
                <a:spcPct val="101725"/>
              </a:lnSpc>
              <a:spcBef>
                <a:spcPts val="2000"/>
              </a:spcBef>
            </a:pPr>
            <a:r>
              <a:rPr dirty="0" smtClean="0" sz="2800" spc="289" b="1">
                <a:solidFill>
                  <a:srgbClr val="1211CA"/>
                </a:solidFill>
                <a:latin typeface="Calibri"/>
                <a:cs typeface="Calibri"/>
              </a:rPr>
              <a:t>3</a:t>
            </a:r>
            <a:r>
              <a:rPr dirty="0" smtClean="0" sz="2800" spc="289" b="1">
                <a:solidFill>
                  <a:srgbClr val="1211CA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0954" y="2413635"/>
            <a:ext cx="2756594" cy="245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028699" y="1574848"/>
            <a:ext cx="1856481" cy="64293"/>
          </a:xfrm>
          <a:prstGeom prst="rect">
            <a:avLst/>
          </a:prstGeom>
        </p:spPr>
        <p:txBody>
          <a:bodyPr wrap="square" lIns="0" tIns="793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40789" y="3"/>
            <a:ext cx="208954" cy="5143499"/>
          </a:xfrm>
          <a:custGeom>
            <a:avLst/>
            <a:gdLst/>
            <a:ahLst/>
            <a:cxnLst/>
            <a:rect l="l" t="t" r="r" b="b"/>
            <a:pathLst>
              <a:path w="208954" h="5143499">
                <a:moveTo>
                  <a:pt x="208954" y="0"/>
                </a:moveTo>
                <a:lnTo>
                  <a:pt x="208954" y="5143499"/>
                </a:lnTo>
                <a:lnTo>
                  <a:pt x="0" y="5143499"/>
                </a:lnTo>
                <a:lnTo>
                  <a:pt x="0" y="0"/>
                </a:lnTo>
                <a:lnTo>
                  <a:pt x="208954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4500954" y="1866623"/>
            <a:ext cx="2756594" cy="245870"/>
          </a:xfrm>
          <a:custGeom>
            <a:avLst/>
            <a:gdLst/>
            <a:ahLst/>
            <a:cxnLst/>
            <a:rect l="l" t="t" r="r" b="b"/>
            <a:pathLst>
              <a:path w="2756594" h="245870">
                <a:moveTo>
                  <a:pt x="2756594" y="0"/>
                </a:moveTo>
                <a:lnTo>
                  <a:pt x="2756594" y="245870"/>
                </a:lnTo>
                <a:lnTo>
                  <a:pt x="0" y="245870"/>
                </a:lnTo>
                <a:lnTo>
                  <a:pt x="0" y="0"/>
                </a:lnTo>
                <a:lnTo>
                  <a:pt x="2756594" y="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444810" y="1082300"/>
            <a:ext cx="2515315" cy="482599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l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mp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3600" spc="116" b="1">
                <a:solidFill>
                  <a:srgbClr val="0F0F0F"/>
                </a:solidFill>
                <a:latin typeface="Tahoma"/>
                <a:cs typeface="Tahoma"/>
              </a:rPr>
              <a:t>k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2216" y="1082300"/>
            <a:ext cx="368299" cy="482599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dirty="0" smtClean="0" sz="3600" b="1">
                <a:solidFill>
                  <a:srgbClr val="0F0F0F"/>
                </a:solidFill>
                <a:latin typeface="Tahoma"/>
                <a:cs typeface="Tahoma"/>
              </a:rPr>
              <a:t>2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927" y="4185736"/>
            <a:ext cx="4822952" cy="1244599"/>
          </a:xfrm>
          <a:prstGeom prst="rect">
            <a:avLst/>
          </a:prstGeom>
        </p:spPr>
        <p:txBody>
          <a:bodyPr wrap="square" lIns="0" tIns="62230" rIns="0" bIns="0" rtlCol="0">
            <a:noAutofit/>
          </a:bodyPr>
          <a:lstStyle/>
          <a:p>
            <a:pPr marL="12700">
              <a:lnSpc>
                <a:spcPts val="9800"/>
              </a:lnSpc>
            </a:pPr>
            <a:r>
              <a:rPr dirty="0" smtClean="0" sz="9600" spc="1610" b="1">
                <a:solidFill>
                  <a:srgbClr val="1211CA"/>
                </a:solidFill>
                <a:latin typeface="Calibri"/>
                <a:cs typeface="Calibri"/>
              </a:rPr>
              <a:t>T</a:t>
            </a:r>
            <a:r>
              <a:rPr dirty="0" smtClean="0" sz="9600" spc="1610" b="1">
                <a:solidFill>
                  <a:srgbClr val="1211CA"/>
                </a:solidFill>
                <a:latin typeface="Calibri"/>
                <a:cs typeface="Calibri"/>
              </a:rPr>
              <a:t>H</a:t>
            </a:r>
            <a:r>
              <a:rPr dirty="0" smtClean="0" sz="9600" spc="1610" b="1">
                <a:solidFill>
                  <a:srgbClr val="1211CA"/>
                </a:solidFill>
                <a:latin typeface="Calibri"/>
                <a:cs typeface="Calibri"/>
              </a:rPr>
              <a:t>AN</a:t>
            </a:r>
            <a:r>
              <a:rPr dirty="0" smtClean="0" sz="9600" spc="1610" b="1">
                <a:solidFill>
                  <a:srgbClr val="1211CA"/>
                </a:solidFill>
                <a:latin typeface="Calibri"/>
                <a:cs typeface="Calibri"/>
              </a:rPr>
              <a:t>K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8779" y="4185736"/>
            <a:ext cx="3185527" cy="2082453"/>
          </a:xfrm>
          <a:prstGeom prst="rect">
            <a:avLst/>
          </a:prstGeom>
        </p:spPr>
        <p:txBody>
          <a:bodyPr wrap="square" lIns="0" tIns="64293" rIns="0" bIns="0" rtlCol="0">
            <a:noAutofit/>
          </a:bodyPr>
          <a:lstStyle/>
          <a:p>
            <a:pPr marL="155307">
              <a:lnSpc>
                <a:spcPts val="10125"/>
              </a:lnSpc>
            </a:pPr>
            <a:r>
              <a:rPr dirty="0" smtClean="0" sz="9600" spc="1505" b="1">
                <a:solidFill>
                  <a:srgbClr val="1211CA"/>
                </a:solidFill>
                <a:latin typeface="Calibri"/>
                <a:cs typeface="Calibri"/>
              </a:rPr>
              <a:t>Y</a:t>
            </a:r>
            <a:r>
              <a:rPr dirty="0" smtClean="0" sz="9600" spc="1505" b="1">
                <a:solidFill>
                  <a:srgbClr val="1211CA"/>
                </a:solidFill>
                <a:latin typeface="Calibri"/>
                <a:cs typeface="Calibri"/>
              </a:rPr>
              <a:t>O</a:t>
            </a:r>
            <a:r>
              <a:rPr dirty="0" smtClean="0" sz="9600" spc="1505" b="1">
                <a:solidFill>
                  <a:srgbClr val="1211CA"/>
                </a:solidFill>
                <a:latin typeface="Calibri"/>
                <a:cs typeface="Calibri"/>
              </a:rPr>
              <a:t>U</a:t>
            </a:r>
            <a:endParaRPr sz="9600">
              <a:latin typeface="Calibri"/>
              <a:cs typeface="Calibri"/>
            </a:endParaRPr>
          </a:p>
          <a:p>
            <a:pPr marL="12700" marR="182879">
              <a:lnSpc>
                <a:spcPts val="3354"/>
              </a:lnSpc>
              <a:spcBef>
                <a:spcPts val="2581"/>
              </a:spcBef>
            </a:pP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M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P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L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75">
                <a:solidFill>
                  <a:srgbClr val="0F0F0F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1927" y="5887222"/>
            <a:ext cx="4241023" cy="3809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P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46">
                <a:solidFill>
                  <a:srgbClr val="0F0F0F"/>
                </a:solid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0588" y="5887222"/>
            <a:ext cx="284609" cy="3809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>
                <a:solidFill>
                  <a:srgbClr val="0F0F0F"/>
                </a:solidFill>
                <a:latin typeface="Tahoma"/>
                <a:cs typeface="Tahoma"/>
              </a:rPr>
              <a:t>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4728" y="8728603"/>
            <a:ext cx="1760503" cy="3809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197">
                <a:solidFill>
                  <a:srgbClr val="0F0F0F"/>
                </a:solidFill>
                <a:latin typeface="Tahoma"/>
                <a:cs typeface="Tahoma"/>
              </a:rPr>
              <a:t>E</a:t>
            </a:r>
            <a:r>
              <a:rPr dirty="0" smtClean="0" sz="2800" spc="197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2800" spc="197">
                <a:solidFill>
                  <a:srgbClr val="0F0F0F"/>
                </a:solidFill>
                <a:latin typeface="Tahoma"/>
                <a:cs typeface="Tahoma"/>
              </a:rPr>
              <a:t>d</a:t>
            </a:r>
            <a:r>
              <a:rPr dirty="0" smtClean="0" sz="2800" spc="197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dirty="0" smtClean="0" sz="2800" spc="197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dirty="0" smtClean="0" sz="2800" spc="197">
                <a:solidFill>
                  <a:srgbClr val="0F0F0F"/>
                </a:solidFill>
                <a:latin typeface="Tahoma"/>
                <a:cs typeface="Tahoma"/>
              </a:rPr>
              <a:t>l</a:t>
            </a:r>
            <a:r>
              <a:rPr dirty="0" smtClean="0" sz="2800" spc="197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197">
                <a:solidFill>
                  <a:srgbClr val="0F0F0F"/>
                </a:solidFill>
                <a:latin typeface="Tahoma"/>
                <a:cs typeface="Tahoma"/>
              </a:rPr>
              <a:t>d</a:t>
            </a:r>
            <a:r>
              <a:rPr dirty="0" smtClean="0" sz="2800" spc="197">
                <a:solidFill>
                  <a:srgbClr val="0F0F0F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7190560"/>
            <a:ext cx="3526349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dirty="0" smtClean="0" sz="2800" spc="152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295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2800" spc="61">
                <a:solidFill>
                  <a:srgbClr val="0F0F0F"/>
                </a:solidFill>
                <a:latin typeface="Tahoma"/>
                <a:cs typeface="Tahoma"/>
              </a:rPr>
              <a:t>f</a:t>
            </a:r>
            <a:r>
              <a:rPr dirty="0" smtClean="0" sz="2800" spc="226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dirty="0" smtClean="0" sz="2800" spc="89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2800" spc="562">
                <a:solidFill>
                  <a:srgbClr val="0F0F0F"/>
                </a:solidFill>
                <a:latin typeface="Tahoma"/>
                <a:cs typeface="Tahoma"/>
              </a:rPr>
              <a:t>m</a:t>
            </a:r>
            <a:r>
              <a:rPr dirty="0" smtClean="0" sz="2800" spc="16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2800" spc="195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2800" spc="152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263">
                <a:solidFill>
                  <a:srgbClr val="0F0F0F"/>
                </a:solidFill>
                <a:latin typeface="Tahoma"/>
                <a:cs typeface="Tahoma"/>
              </a:rPr>
              <a:t>k</a:t>
            </a:r>
            <a:r>
              <a:rPr dirty="0" smtClean="0" sz="2800" spc="16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dirty="0" smtClean="0" sz="2800" spc="264">
                <a:solidFill>
                  <a:srgbClr val="0F0F0F"/>
                </a:solidFill>
                <a:latin typeface="Tahoma"/>
                <a:cs typeface="Tahoma"/>
              </a:rPr>
              <a:t>u</a:t>
            </a:r>
            <a:r>
              <a:rPr dirty="0" smtClean="0" sz="2800" spc="295">
                <a:solidFill>
                  <a:srgbClr val="0F0F0F"/>
                </a:solidFill>
                <a:latin typeface="Tahoma"/>
                <a:cs typeface="Tahoma"/>
              </a:rPr>
              <a:t>n</a:t>
            </a:r>
            <a:r>
              <a:rPr dirty="0" smtClean="0" sz="2800" spc="89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dirty="0" smtClean="0" sz="2800" spc="152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-236">
                <a:solidFill>
                  <a:srgbClr val="0F0F0F"/>
                </a:solidFill>
                <a:latin typeface="Tahoma"/>
                <a:cs typeface="Tahoma"/>
              </a:rPr>
              <a:t>.</a:t>
            </a:r>
            <a:r>
              <a:rPr dirty="0" smtClean="0" sz="2800" spc="61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dirty="0" smtClean="0" sz="2800" spc="152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dirty="0" smtClean="0" sz="2800" spc="195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dirty="0" smtClean="0" sz="2800" spc="161">
                <a:solidFill>
                  <a:srgbClr val="0F0F0F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0954" y="1866623"/>
            <a:ext cx="2756594" cy="245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