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A87-4DCB-7FC2-1C49-0D175070D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130" y="600770"/>
            <a:ext cx="7967870" cy="17150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Re-design Website</a:t>
            </a:r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Teknik </a:t>
            </a:r>
            <a:r>
              <a:rPr lang="en-US" b="1" dirty="0" err="1">
                <a:latin typeface="Algerian" panose="04020705040A02060702" pitchFamily="82" charset="0"/>
              </a:rPr>
              <a:t>informatika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38668-6571-9878-A3D4-84C52B37E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130" y="2389810"/>
            <a:ext cx="7967870" cy="631686"/>
          </a:xfrm>
        </p:spPr>
        <p:txBody>
          <a:bodyPr>
            <a:normAutofit lnSpcReduction="10000"/>
          </a:bodyPr>
          <a:lstStyle/>
          <a:p>
            <a:r>
              <a:rPr lang="en-US" sz="4000" b="1" dirty="0" err="1">
                <a:latin typeface="Algerian" panose="04020705040A02060702" pitchFamily="82" charset="0"/>
              </a:rPr>
              <a:t>Beliautiunri.site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02A88-E7F9-29AF-9735-29A090A00A68}"/>
              </a:ext>
            </a:extLst>
          </p:cNvPr>
          <p:cNvSpPr txBox="1"/>
          <p:nvPr/>
        </p:nvSpPr>
        <p:spPr>
          <a:xfrm>
            <a:off x="1262270" y="3617844"/>
            <a:ext cx="566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19</a:t>
            </a:r>
          </a:p>
          <a:p>
            <a:pPr marL="342900" indent="-342900">
              <a:buAutoNum type="arabicPeriod"/>
            </a:pPr>
            <a:r>
              <a:rPr lang="en-US" dirty="0" err="1"/>
              <a:t>Bayu</a:t>
            </a:r>
            <a:r>
              <a:rPr lang="en-US" dirty="0"/>
              <a:t> </a:t>
            </a:r>
            <a:r>
              <a:rPr lang="en-US" dirty="0" err="1"/>
              <a:t>Pradika</a:t>
            </a:r>
            <a:r>
              <a:rPr lang="en-US" dirty="0"/>
              <a:t>         2107124935</a:t>
            </a:r>
          </a:p>
          <a:p>
            <a:pPr marL="342900" indent="-342900">
              <a:buAutoNum type="arabicPeriod"/>
            </a:pPr>
            <a:r>
              <a:rPr lang="en-US" dirty="0" err="1"/>
              <a:t>Zatryandy</a:t>
            </a:r>
            <a:r>
              <a:rPr lang="en-US" dirty="0"/>
              <a:t> Akbar   2107134664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59974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2A06-2CF7-7270-544C-C219305F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F3D6-05B2-3C6A-6DC7-616F64AE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112565" cy="3828553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matakuliah</a:t>
            </a:r>
            <a:r>
              <a:rPr lang="en-US" dirty="0"/>
              <a:t> Desain &amp;</a:t>
            </a:r>
            <a:r>
              <a:rPr lang="en-US" dirty="0" err="1"/>
              <a:t>pemrograman</a:t>
            </a:r>
            <a:r>
              <a:rPr lang="en-US" dirty="0"/>
              <a:t> web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Visual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Font, dan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Konten</a:t>
            </a:r>
            <a:endParaRPr lang="en-US" dirty="0"/>
          </a:p>
          <a:p>
            <a:pPr marL="457200" indent="-457200" algn="just"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letak</a:t>
            </a:r>
            <a:r>
              <a:rPr lang="en-US" dirty="0"/>
              <a:t> font, </a:t>
            </a:r>
            <a:r>
              <a:rPr lang="en-US" dirty="0" err="1"/>
              <a:t>gambar</a:t>
            </a:r>
            <a:r>
              <a:rPr lang="en-US" dirty="0"/>
              <a:t>, dan menu </a:t>
            </a:r>
            <a:r>
              <a:rPr lang="en-US" dirty="0" err="1"/>
              <a:t>menu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457200" indent="-457200" algn="just">
              <a:buAutoNum type="arabicPeriod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navigasi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hover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tombol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7F072-7D9F-26C5-9D0D-90C8617E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844" y="2524539"/>
            <a:ext cx="5071166" cy="28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739-AB73-D674-3D2E-E430C8C4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/ </a:t>
            </a:r>
            <a:r>
              <a:rPr lang="en-US" dirty="0" err="1"/>
              <a:t>elemen</a:t>
            </a:r>
            <a:r>
              <a:rPr lang="en-US" dirty="0"/>
              <a:t> pada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2C78-71FC-6273-24D7-1210D347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Font = sans-serif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Color = font color          : #000000</a:t>
            </a:r>
          </a:p>
          <a:p>
            <a:pPr marL="0" indent="0">
              <a:buNone/>
            </a:pPr>
            <a:r>
              <a:rPr lang="en-US" dirty="0"/>
              <a:t>	        footer                : #f1f1f1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primer       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#243238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/>
              <a:t>	       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 #111111</a:t>
            </a:r>
          </a:p>
          <a:p>
            <a:pPr marL="457200" indent="-457200">
              <a:buAutoNum type="arabicPeriod" startAt="3"/>
            </a:pPr>
            <a:r>
              <a:rPr lang="en-US" dirty="0"/>
              <a:t>Layout : one </a:t>
            </a:r>
            <a:r>
              <a:rPr lang="en-US" dirty="0" err="1"/>
              <a:t>coloum</a:t>
            </a:r>
            <a:endParaRPr lang="en-US" dirty="0"/>
          </a:p>
          <a:p>
            <a:pPr marL="457200" indent="-457200">
              <a:buAutoNum type="arabicPeriod" startAt="3"/>
            </a:pPr>
            <a:r>
              <a:rPr lang="en-US" dirty="0"/>
              <a:t>Header footer</a:t>
            </a:r>
          </a:p>
          <a:p>
            <a:pPr marL="0" indent="0">
              <a:buNone/>
            </a:pPr>
            <a:r>
              <a:rPr lang="en-US" sz="2400" spc="105" dirty="0">
                <a:cs typeface="Tahoma"/>
              </a:rPr>
              <a:t>Header </a:t>
            </a:r>
            <a:r>
              <a:rPr lang="en-US" sz="2400" spc="105" dirty="0" err="1">
                <a:cs typeface="Tahoma"/>
              </a:rPr>
              <a:t>terdapat</a:t>
            </a:r>
            <a:r>
              <a:rPr lang="en-US" sz="2400" spc="105" dirty="0">
                <a:cs typeface="Tahoma"/>
              </a:rPr>
              <a:t> 3 </a:t>
            </a:r>
            <a:r>
              <a:rPr lang="en-US" sz="2400" spc="105" dirty="0" err="1">
                <a:cs typeface="Tahoma"/>
              </a:rPr>
              <a:t>bagian</a:t>
            </a:r>
            <a:r>
              <a:rPr lang="en-US" sz="2400" spc="105" dirty="0">
                <a:cs typeface="Tahoma"/>
              </a:rPr>
              <a:t> </a:t>
            </a:r>
            <a:r>
              <a:rPr lang="en-US" sz="2400" spc="105" dirty="0" err="1">
                <a:cs typeface="Tahoma"/>
              </a:rPr>
              <a:t>dengan</a:t>
            </a:r>
            <a:r>
              <a:rPr lang="en-US" sz="2400" spc="105" dirty="0">
                <a:cs typeface="Tahoma"/>
              </a:rPr>
              <a:t> header </a:t>
            </a:r>
            <a:r>
              <a:rPr lang="en-US" sz="2400" spc="105" dirty="0" err="1">
                <a:cs typeface="Tahoma"/>
              </a:rPr>
              <a:t>tengah</a:t>
            </a:r>
            <a:r>
              <a:rPr lang="en-US" sz="2400" spc="105" dirty="0">
                <a:cs typeface="Tahoma"/>
              </a:rPr>
              <a:t> </a:t>
            </a:r>
            <a:r>
              <a:rPr lang="en-US" sz="2400" spc="105" dirty="0" err="1">
                <a:cs typeface="Tahoma"/>
              </a:rPr>
              <a:t>sebagai</a:t>
            </a:r>
            <a:r>
              <a:rPr lang="en-US" sz="2400" spc="105" dirty="0">
                <a:cs typeface="Tahoma"/>
              </a:rPr>
              <a:t> </a:t>
            </a:r>
            <a:r>
              <a:rPr lang="en-US" sz="2400" spc="105" dirty="0" err="1">
                <a:cs typeface="Tahoma"/>
              </a:rPr>
              <a:t>utama</a:t>
            </a:r>
            <a:r>
              <a:rPr lang="en-US" sz="2400" spc="105" dirty="0">
                <a:cs typeface="Tahoma"/>
              </a:rPr>
              <a:t>, menu </a:t>
            </a:r>
            <a:r>
              <a:rPr lang="en-US" sz="2400" spc="105" dirty="0" err="1">
                <a:cs typeface="Tahoma"/>
              </a:rPr>
              <a:t>dikanan</a:t>
            </a:r>
            <a:r>
              <a:rPr lang="en-US" sz="2400" spc="105" dirty="0">
                <a:cs typeface="Tahoma"/>
              </a:rPr>
              <a:t> dan logo </a:t>
            </a:r>
            <a:r>
              <a:rPr lang="en-US" sz="2400" spc="105" dirty="0" err="1">
                <a:cs typeface="Tahoma"/>
              </a:rPr>
              <a:t>dikiri</a:t>
            </a:r>
            <a:endParaRPr lang="en-US" sz="2400" spc="105" dirty="0">
              <a:cs typeface="Tahoma"/>
            </a:endParaRPr>
          </a:p>
          <a:p>
            <a:pPr marL="0" indent="0">
              <a:buNone/>
            </a:pPr>
            <a:r>
              <a:rPr lang="en-US" sz="2400" spc="108" dirty="0">
                <a:cs typeface="Tahoma"/>
              </a:rPr>
              <a:t>F</a:t>
            </a:r>
            <a:r>
              <a:rPr lang="en-US" sz="2400" spc="169" dirty="0">
                <a:cs typeface="Tahoma"/>
              </a:rPr>
              <a:t>oo</a:t>
            </a:r>
            <a:r>
              <a:rPr lang="en-US" sz="2400" spc="146" dirty="0">
                <a:cs typeface="Tahoma"/>
              </a:rPr>
              <a:t>t</a:t>
            </a:r>
            <a:r>
              <a:rPr lang="en-US" sz="2400" spc="120" dirty="0">
                <a:cs typeface="Tahoma"/>
              </a:rPr>
              <a:t>e</a:t>
            </a:r>
            <a:r>
              <a:rPr lang="en-US" sz="2400" spc="67" dirty="0">
                <a:cs typeface="Tahoma"/>
              </a:rPr>
              <a:t>r</a:t>
            </a:r>
            <a:r>
              <a:rPr lang="en-US" sz="2400" spc="-190" dirty="0">
                <a:cs typeface="Tahoma"/>
              </a:rPr>
              <a:t>,</a:t>
            </a:r>
            <a:r>
              <a:rPr lang="en-US" sz="2400" spc="-114" dirty="0">
                <a:cs typeface="Tahoma"/>
              </a:rPr>
              <a:t> </a:t>
            </a:r>
            <a:r>
              <a:rPr lang="en-US" sz="2400" spc="111" dirty="0" err="1">
                <a:cs typeface="Tahoma"/>
              </a:rPr>
              <a:t>t</a:t>
            </a:r>
            <a:r>
              <a:rPr lang="en-US" sz="2400" spc="175" dirty="0" err="1">
                <a:cs typeface="Tahoma"/>
              </a:rPr>
              <a:t>e</a:t>
            </a:r>
            <a:r>
              <a:rPr lang="en-US" sz="2400" spc="119" dirty="0" err="1">
                <a:cs typeface="Tahoma"/>
              </a:rPr>
              <a:t>r</a:t>
            </a:r>
            <a:r>
              <a:rPr lang="en-US" sz="2400" spc="184" dirty="0" err="1">
                <a:cs typeface="Tahoma"/>
              </a:rPr>
              <a:t>d</a:t>
            </a:r>
            <a:r>
              <a:rPr lang="en-US" sz="2400" spc="75" dirty="0" err="1">
                <a:cs typeface="Tahoma"/>
              </a:rPr>
              <a:t>i</a:t>
            </a:r>
            <a:r>
              <a:rPr lang="en-US" sz="2400" spc="119" dirty="0" err="1">
                <a:cs typeface="Tahoma"/>
              </a:rPr>
              <a:t>r</a:t>
            </a:r>
            <a:r>
              <a:rPr lang="en-US" sz="2400" spc="75" dirty="0" err="1">
                <a:cs typeface="Tahoma"/>
              </a:rPr>
              <a:t>i</a:t>
            </a:r>
            <a:r>
              <a:rPr lang="en-US" sz="2400" spc="-83" dirty="0">
                <a:cs typeface="Tahoma"/>
              </a:rPr>
              <a:t> </a:t>
            </a:r>
            <a:r>
              <a:rPr lang="en-US" sz="2400" spc="0" dirty="0" err="1">
                <a:cs typeface="Tahoma"/>
              </a:rPr>
              <a:t>dari</a:t>
            </a:r>
            <a:r>
              <a:rPr lang="en-US" sz="2400" spc="455" dirty="0">
                <a:cs typeface="Tahoma"/>
              </a:rPr>
              <a:t> </a:t>
            </a:r>
            <a:r>
              <a:rPr lang="en-US" sz="2400" spc="56" dirty="0">
                <a:cs typeface="Tahoma"/>
              </a:rPr>
              <a:t>3</a:t>
            </a:r>
            <a:r>
              <a:rPr lang="en-US" sz="2400" spc="31" dirty="0">
                <a:cs typeface="Tahoma"/>
              </a:rPr>
              <a:t> </a:t>
            </a:r>
            <a:r>
              <a:rPr lang="en-US" sz="2400" spc="184" dirty="0" err="1">
                <a:cs typeface="Tahoma"/>
              </a:rPr>
              <a:t>b</a:t>
            </a:r>
            <a:r>
              <a:rPr lang="en-US" sz="2400" spc="175" dirty="0" err="1">
                <a:cs typeface="Tahoma"/>
              </a:rPr>
              <a:t>a</a:t>
            </a:r>
            <a:r>
              <a:rPr lang="en-US" sz="2400" spc="184" dirty="0" err="1">
                <a:cs typeface="Tahoma"/>
              </a:rPr>
              <a:t>g</a:t>
            </a:r>
            <a:r>
              <a:rPr lang="en-US" sz="2400" spc="75" dirty="0" err="1">
                <a:cs typeface="Tahoma"/>
              </a:rPr>
              <a:t>i</a:t>
            </a:r>
            <a:r>
              <a:rPr lang="en-US" sz="2400" spc="175" dirty="0" err="1">
                <a:cs typeface="Tahoma"/>
              </a:rPr>
              <a:t>a</a:t>
            </a:r>
            <a:r>
              <a:rPr lang="en-US" sz="2400" spc="186" dirty="0" err="1">
                <a:cs typeface="Tahoma"/>
              </a:rPr>
              <a:t>n</a:t>
            </a:r>
            <a:r>
              <a:rPr lang="en-US" sz="2400" spc="-82" dirty="0">
                <a:cs typeface="Tahoma"/>
              </a:rPr>
              <a:t> </a:t>
            </a:r>
            <a:r>
              <a:rPr lang="en-US" sz="2400" spc="61" dirty="0" err="1">
                <a:cs typeface="Tahoma"/>
              </a:rPr>
              <a:t>y</a:t>
            </a:r>
            <a:r>
              <a:rPr lang="en-US" sz="2400" spc="120" dirty="0" err="1">
                <a:cs typeface="Tahoma"/>
              </a:rPr>
              <a:t>a</a:t>
            </a:r>
            <a:r>
              <a:rPr lang="en-US" sz="2400" spc="113" dirty="0" err="1">
                <a:cs typeface="Tahoma"/>
              </a:rPr>
              <a:t>i</a:t>
            </a:r>
            <a:r>
              <a:rPr lang="en-US" sz="2400" spc="146" dirty="0" err="1">
                <a:cs typeface="Tahoma"/>
              </a:rPr>
              <a:t>t</a:t>
            </a:r>
            <a:r>
              <a:rPr lang="en-US" sz="2400" spc="197" dirty="0" err="1">
                <a:cs typeface="Tahoma"/>
              </a:rPr>
              <a:t>u</a:t>
            </a:r>
            <a:r>
              <a:rPr lang="en-US" sz="2400" spc="-190" dirty="0">
                <a:cs typeface="Tahoma"/>
              </a:rPr>
              <a:t>,</a:t>
            </a:r>
            <a:r>
              <a:rPr lang="en-US" sz="2400" spc="-196" dirty="0">
                <a:cs typeface="Tahoma"/>
              </a:rPr>
              <a:t> </a:t>
            </a:r>
            <a:r>
              <a:rPr lang="en-US" sz="2400" spc="-196" dirty="0" err="1">
                <a:cs typeface="Tahoma"/>
              </a:rPr>
              <a:t>alamat</a:t>
            </a:r>
            <a:r>
              <a:rPr lang="en-US" sz="2400" spc="-196" dirty="0">
                <a:cs typeface="Tahoma"/>
              </a:rPr>
              <a:t>, s1</a:t>
            </a:r>
            <a:r>
              <a:rPr lang="en-US" sz="2400" spc="-114" dirty="0">
                <a:cs typeface="Tahoma"/>
              </a:rPr>
              <a:t> </a:t>
            </a:r>
            <a:r>
              <a:rPr lang="en-US" sz="2400" spc="146" dirty="0" err="1">
                <a:cs typeface="Tahoma"/>
              </a:rPr>
              <a:t>t</a:t>
            </a:r>
            <a:r>
              <a:rPr lang="en-US" sz="2400" spc="120" dirty="0" err="1">
                <a:cs typeface="Tahoma"/>
              </a:rPr>
              <a:t>e</a:t>
            </a:r>
            <a:r>
              <a:rPr lang="en-US" sz="2400" spc="209" dirty="0" err="1">
                <a:cs typeface="Tahoma"/>
              </a:rPr>
              <a:t>kn</a:t>
            </a:r>
            <a:r>
              <a:rPr lang="en-US" sz="2400" spc="113" dirty="0" err="1">
                <a:cs typeface="Tahoma"/>
              </a:rPr>
              <a:t>i</a:t>
            </a:r>
            <a:r>
              <a:rPr lang="en-US" sz="2400" spc="197" dirty="0" err="1">
                <a:cs typeface="Tahoma"/>
              </a:rPr>
              <a:t>k</a:t>
            </a:r>
            <a:r>
              <a:rPr lang="en-US" sz="2400" spc="123" dirty="0">
                <a:cs typeface="Tahoma"/>
              </a:rPr>
              <a:t> </a:t>
            </a:r>
            <a:r>
              <a:rPr lang="en-US" sz="2400" spc="113" dirty="0" err="1">
                <a:cs typeface="Tahoma"/>
              </a:rPr>
              <a:t>i</a:t>
            </a:r>
            <a:r>
              <a:rPr lang="en-US" sz="2400" spc="221" dirty="0" err="1">
                <a:cs typeface="Tahoma"/>
              </a:rPr>
              <a:t>n</a:t>
            </a:r>
            <a:r>
              <a:rPr lang="en-US" sz="2400" spc="45" dirty="0" err="1">
                <a:cs typeface="Tahoma"/>
              </a:rPr>
              <a:t>f</a:t>
            </a:r>
            <a:r>
              <a:rPr lang="en-US" sz="2400" spc="169" dirty="0" err="1">
                <a:cs typeface="Tahoma"/>
              </a:rPr>
              <a:t>o</a:t>
            </a:r>
            <a:r>
              <a:rPr lang="en-US" sz="2400" spc="67" dirty="0" err="1">
                <a:cs typeface="Tahoma"/>
              </a:rPr>
              <a:t>r</a:t>
            </a:r>
            <a:r>
              <a:rPr lang="en-US" sz="2400" spc="421" dirty="0" err="1">
                <a:cs typeface="Tahoma"/>
              </a:rPr>
              <a:t>m</a:t>
            </a:r>
            <a:r>
              <a:rPr lang="en-US" sz="2400" spc="120" dirty="0" err="1">
                <a:cs typeface="Tahoma"/>
              </a:rPr>
              <a:t>a</a:t>
            </a:r>
            <a:r>
              <a:rPr lang="en-US" sz="2400" spc="146" dirty="0" err="1">
                <a:cs typeface="Tahoma"/>
              </a:rPr>
              <a:t>t</a:t>
            </a:r>
            <a:r>
              <a:rPr lang="en-US" sz="2400" spc="113" dirty="0" err="1">
                <a:cs typeface="Tahoma"/>
              </a:rPr>
              <a:t>i</a:t>
            </a:r>
            <a:r>
              <a:rPr lang="en-US" sz="2400" spc="197" dirty="0" err="1">
                <a:cs typeface="Tahoma"/>
              </a:rPr>
              <a:t>k</a:t>
            </a:r>
            <a:r>
              <a:rPr lang="en-US" sz="2400" spc="120" dirty="0" err="1">
                <a:cs typeface="Tahoma"/>
              </a:rPr>
              <a:t>a</a:t>
            </a:r>
            <a:r>
              <a:rPr lang="en-US" sz="2400" spc="-190" dirty="0">
                <a:cs typeface="Tahoma"/>
              </a:rPr>
              <a:t>,,</a:t>
            </a:r>
            <a:r>
              <a:rPr lang="en-US" sz="2400" spc="-196" dirty="0">
                <a:cs typeface="Tahoma"/>
              </a:rPr>
              <a:t> </a:t>
            </a:r>
            <a:r>
              <a:rPr lang="en-US" sz="2400" spc="0" dirty="0">
                <a:cs typeface="Tahoma"/>
              </a:rPr>
              <a:t>dan</a:t>
            </a:r>
            <a:r>
              <a:rPr lang="en-US" sz="2400" spc="494" dirty="0">
                <a:cs typeface="Tahoma"/>
              </a:rPr>
              <a:t> </a:t>
            </a:r>
            <a:r>
              <a:rPr lang="en-US" sz="2400" spc="111" dirty="0">
                <a:cs typeface="Tahoma"/>
              </a:rPr>
              <a:t>copyright</a:t>
            </a:r>
            <a:endParaRPr lang="en-US" sz="2400" dirty="0">
              <a:cs typeface="Tahoma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7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FB1C-4F18-1FA8-DDC4-965B5AF4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ueq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96CF-5F21-1F37-A01F-F9B80E229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63A4-E0E3-23F4-69AC-B51A9F61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EA67-5144-707F-C726-F787FB8F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951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88</TotalTime>
  <Words>144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Century Gothic</vt:lpstr>
      <vt:lpstr>Consolas</vt:lpstr>
      <vt:lpstr>Vapor Trail</vt:lpstr>
      <vt:lpstr>Re-design Website Teknik informatika</vt:lpstr>
      <vt:lpstr>Tujuan</vt:lpstr>
      <vt:lpstr>Struktur/ elemen pada web</vt:lpstr>
      <vt:lpstr>Hasil pengujian ueq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Re-design Website Teknik informatika</dc:title>
  <dc:creator>office ori</dc:creator>
  <cp:lastModifiedBy>office ori</cp:lastModifiedBy>
  <cp:revision>1</cp:revision>
  <dcterms:created xsi:type="dcterms:W3CDTF">2023-05-23T06:58:08Z</dcterms:created>
  <dcterms:modified xsi:type="dcterms:W3CDTF">2023-05-23T08:26:49Z</dcterms:modified>
</cp:coreProperties>
</file>