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B473-A218-AC8E-DB35-3C2DA1AAC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35888-D613-13BD-CB6C-FB293B48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5816-F6DD-0016-A6E3-3874931A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34F85-E452-0F3F-71AE-BCF95EE2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69943-F64B-4BEB-366D-ABA56E64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E6F7-4874-C312-0EBA-C82B802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A7FB0-976E-FF6D-230F-79E46050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0E460-F327-AD51-863D-B110112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8416-55EE-B2E8-E369-4B6C680D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8233-7BA0-34D1-A8B1-A816E97D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6FF51-6D6A-31ED-DA79-F140C46F9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43E11-EB6D-0C62-1ACB-71599DEB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0DD5-1990-937D-FA1C-E028878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E352-D248-A309-5903-B0735A9F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FE49-20E0-0200-D8A5-996FFABF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B1FE-FF6B-8C17-F3B3-98A05AF3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0DF9-C5B9-9871-ECE8-2402ABA5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DF71-C29A-8D2F-AAE6-9E56D03E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157E-635F-DCBB-253F-BA95441E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D1CA-E7B4-2E9E-2ABB-910FBA84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8F7-4BBF-5AB4-84BB-D14FE4D0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7CAE-B777-A7FE-E97E-F85421A9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A08F-62CD-4B05-913B-59EE90A5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E2C3-FFE7-44F1-4554-59B3EC6B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2F5A-318C-ECBE-5E39-D6465F8F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7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4F23-0EEE-6CD5-9F40-0E9FD74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8371-3C48-2F6E-1E18-BF2A4369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02E3-828C-FB9E-D1E8-03AEC6FD8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6371B-8100-6E60-46E7-0A80445C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7426F-0711-A4A0-CFA9-514E8B4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489B-A032-2AAE-3656-1970B75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6BFD-FD6A-2831-E574-41E274F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E13A2-851D-C331-4FED-C2F48882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1507E-7587-7649-F4EF-AF50E0E43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97210-7B2B-87A2-967F-82CAA0DC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303C6-14E1-9929-447A-F1BBC783B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AF4CF-BAB1-5862-7CA7-1A93CA29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EA9F1-0399-E76B-0634-3C2716B8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C65FE-17E8-DB94-22AF-8D6BA2EA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FE9-DF5B-29C1-19D1-9CE9CA64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13553-9F5D-A335-9DAC-0DBA606C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2E14C-B423-6558-B539-218E95E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47C3C-2583-D969-A6A2-2CA6A06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BC2FA-66A9-81D5-47BF-1F47CA58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6532E-CE35-620F-EC37-8BCC647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339E6-E74D-6BC1-DFEC-A39E30D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A97C-1F18-98D6-59EB-B9FF4876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F82A-5353-C08D-E10F-44127967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B5A67-2F78-3D31-3BC8-1773428D9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B4A7-F653-9801-170B-C2CB4EA9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8118A-B56B-9DBF-9249-0A828945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1C2E0-8CB5-A0CF-163E-925909D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1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8A1E-A335-A8D6-0D46-4DE3BAE8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A97C-D77B-B4E3-AED0-BA038699B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167E8-395A-D413-0D59-B6C1D3AD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B689D-747A-6B64-BC3B-91240FAE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86C1D-7585-8BEC-A455-DA5EA14A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E628A-CA38-6FBE-B021-E42484DE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3922-F5F9-5280-CBA9-FAC9C36F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6909-031A-AC7F-EA52-D9FDABE6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0582-2064-659C-7F45-84806E3A7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1E49E-7694-4CF7-8F68-A15ED67A7D42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9869-640F-EEA0-1FBE-B200698F4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0533-F431-4094-044D-68C59471B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15A4-1D3A-44F7-8662-E9DEEFF2E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23C4E4-2CE9-D2A0-6C65-79FAEB5996F2}"/>
              </a:ext>
            </a:extLst>
          </p:cNvPr>
          <p:cNvSpPr/>
          <p:nvPr/>
        </p:nvSpPr>
        <p:spPr>
          <a:xfrm>
            <a:off x="3811228" y="838619"/>
            <a:ext cx="4569543" cy="518076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6AAA4-23CA-3780-3BB0-37F777F23BDD}"/>
              </a:ext>
            </a:extLst>
          </p:cNvPr>
          <p:cNvSpPr txBox="1"/>
          <p:nvPr/>
        </p:nvSpPr>
        <p:spPr>
          <a:xfrm>
            <a:off x="10817713" y="0"/>
            <a:ext cx="13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EADCF-C08F-E457-D1A4-1D8A963D1701}"/>
              </a:ext>
            </a:extLst>
          </p:cNvPr>
          <p:cNvSpPr txBox="1"/>
          <p:nvPr/>
        </p:nvSpPr>
        <p:spPr>
          <a:xfrm>
            <a:off x="4238265" y="1780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D72A3-6CE5-0E65-E241-177494BCC455}"/>
              </a:ext>
            </a:extLst>
          </p:cNvPr>
          <p:cNvSpPr txBox="1"/>
          <p:nvPr/>
        </p:nvSpPr>
        <p:spPr>
          <a:xfrm>
            <a:off x="4238265" y="244009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383DD-758F-4E83-BBF8-83EB796DF85A}"/>
              </a:ext>
            </a:extLst>
          </p:cNvPr>
          <p:cNvSpPr txBox="1"/>
          <p:nvPr/>
        </p:nvSpPr>
        <p:spPr>
          <a:xfrm>
            <a:off x="4238265" y="310018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C9349-BDA8-DE9E-16E2-3EF0E1B23F56}"/>
              </a:ext>
            </a:extLst>
          </p:cNvPr>
          <p:cNvSpPr txBox="1"/>
          <p:nvPr/>
        </p:nvSpPr>
        <p:spPr>
          <a:xfrm>
            <a:off x="5548924" y="5220929"/>
            <a:ext cx="1094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</a:rPr>
              <a:t>New User?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C3EF1-9DDE-4445-1024-DC4156224037}"/>
              </a:ext>
            </a:extLst>
          </p:cNvPr>
          <p:cNvSpPr txBox="1"/>
          <p:nvPr/>
        </p:nvSpPr>
        <p:spPr>
          <a:xfrm>
            <a:off x="5590892" y="108154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BB2EF8-B861-F7F0-44CA-E521ABC0D076}"/>
              </a:ext>
            </a:extLst>
          </p:cNvPr>
          <p:cNvSpPr/>
          <p:nvPr/>
        </p:nvSpPr>
        <p:spPr>
          <a:xfrm>
            <a:off x="5821322" y="1780000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7A7B4-D79B-8E0F-A746-12803751A92F}"/>
              </a:ext>
            </a:extLst>
          </p:cNvPr>
          <p:cNvSpPr/>
          <p:nvPr/>
        </p:nvSpPr>
        <p:spPr>
          <a:xfrm>
            <a:off x="5818149" y="2440092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C51D4-7103-64FF-5D6B-D7FA7FAB7734}"/>
              </a:ext>
            </a:extLst>
          </p:cNvPr>
          <p:cNvSpPr/>
          <p:nvPr/>
        </p:nvSpPr>
        <p:spPr>
          <a:xfrm>
            <a:off x="5818149" y="3100184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C2C2B-A29C-8E6D-D878-A083DEF5CC01}"/>
              </a:ext>
            </a:extLst>
          </p:cNvPr>
          <p:cNvSpPr/>
          <p:nvPr/>
        </p:nvSpPr>
        <p:spPr>
          <a:xfrm>
            <a:off x="6948858" y="3760276"/>
            <a:ext cx="993059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7896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E01F5A-682E-27CE-12C9-037CE459F4EA}"/>
              </a:ext>
            </a:extLst>
          </p:cNvPr>
          <p:cNvSpPr/>
          <p:nvPr/>
        </p:nvSpPr>
        <p:spPr>
          <a:xfrm>
            <a:off x="3811228" y="838619"/>
            <a:ext cx="4569543" cy="518076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B7BAB-863A-84F3-1E32-4FDD3A19D59F}"/>
              </a:ext>
            </a:extLst>
          </p:cNvPr>
          <p:cNvSpPr txBox="1"/>
          <p:nvPr/>
        </p:nvSpPr>
        <p:spPr>
          <a:xfrm>
            <a:off x="10406896" y="0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844BD-9662-00BF-4B3E-C0C4264CAD0B}"/>
              </a:ext>
            </a:extLst>
          </p:cNvPr>
          <p:cNvSpPr txBox="1"/>
          <p:nvPr/>
        </p:nvSpPr>
        <p:spPr>
          <a:xfrm>
            <a:off x="4079971" y="18943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423C1-1CB2-16D8-F82D-507C2D0303EC}"/>
              </a:ext>
            </a:extLst>
          </p:cNvPr>
          <p:cNvSpPr txBox="1"/>
          <p:nvPr/>
        </p:nvSpPr>
        <p:spPr>
          <a:xfrm>
            <a:off x="4079971" y="2554434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4A66F-E156-E2F7-6347-D3D6EE666623}"/>
              </a:ext>
            </a:extLst>
          </p:cNvPr>
          <p:cNvSpPr txBox="1"/>
          <p:nvPr/>
        </p:nvSpPr>
        <p:spPr>
          <a:xfrm>
            <a:off x="4079971" y="3214526"/>
            <a:ext cx="18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 Password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5A23F-F520-D124-B42A-C41A367B7BB8}"/>
              </a:ext>
            </a:extLst>
          </p:cNvPr>
          <p:cNvSpPr/>
          <p:nvPr/>
        </p:nvSpPr>
        <p:spPr>
          <a:xfrm>
            <a:off x="6000849" y="1894342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580C7-C0C3-11EF-DE74-2870F57A4793}"/>
              </a:ext>
            </a:extLst>
          </p:cNvPr>
          <p:cNvSpPr/>
          <p:nvPr/>
        </p:nvSpPr>
        <p:spPr>
          <a:xfrm>
            <a:off x="5997676" y="2554434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6C3C6-872A-FEA5-7A16-9E82A4089CC2}"/>
              </a:ext>
            </a:extLst>
          </p:cNvPr>
          <p:cNvSpPr/>
          <p:nvPr/>
        </p:nvSpPr>
        <p:spPr>
          <a:xfrm>
            <a:off x="5997676" y="3214526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91ED1A-6607-F83A-9304-8992D4331016}"/>
              </a:ext>
            </a:extLst>
          </p:cNvPr>
          <p:cNvSpPr/>
          <p:nvPr/>
        </p:nvSpPr>
        <p:spPr>
          <a:xfrm>
            <a:off x="6700682" y="3874618"/>
            <a:ext cx="1420762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11659-3E25-CBBB-74D9-DC98CE882494}"/>
              </a:ext>
            </a:extLst>
          </p:cNvPr>
          <p:cNvSpPr txBox="1"/>
          <p:nvPr/>
        </p:nvSpPr>
        <p:spPr>
          <a:xfrm>
            <a:off x="5394461" y="1135648"/>
            <a:ext cx="140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7EC87-2695-6CBB-A46D-8C3166EF4EF0}"/>
              </a:ext>
            </a:extLst>
          </p:cNvPr>
          <p:cNvSpPr txBox="1"/>
          <p:nvPr/>
        </p:nvSpPr>
        <p:spPr>
          <a:xfrm>
            <a:off x="5728752" y="535319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58094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1B7BAB-863A-84F3-1E32-4FDD3A19D59F}"/>
              </a:ext>
            </a:extLst>
          </p:cNvPr>
          <p:cNvSpPr txBox="1"/>
          <p:nvPr/>
        </p:nvSpPr>
        <p:spPr>
          <a:xfrm>
            <a:off x="10736665" y="0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Menu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B0B1B-F438-C5A1-5CF8-2015A639C1D0}"/>
              </a:ext>
            </a:extLst>
          </p:cNvPr>
          <p:cNvSpPr txBox="1"/>
          <p:nvPr/>
        </p:nvSpPr>
        <p:spPr>
          <a:xfrm>
            <a:off x="521110" y="369332"/>
            <a:ext cx="118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37A01706-5F94-0B2E-FB4B-4BB9C2E68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76789"/>
              </p:ext>
            </p:extLst>
          </p:nvPr>
        </p:nvGraphicFramePr>
        <p:xfrm>
          <a:off x="1866444" y="1631216"/>
          <a:ext cx="9694608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45445">
                  <a:extLst>
                    <a:ext uri="{9D8B030D-6E8A-4147-A177-3AD203B41FA5}">
                      <a16:colId xmlns:a16="http://schemas.microsoft.com/office/drawing/2014/main" val="106608176"/>
                    </a:ext>
                  </a:extLst>
                </a:gridCol>
                <a:gridCol w="2209597">
                  <a:extLst>
                    <a:ext uri="{9D8B030D-6E8A-4147-A177-3AD203B41FA5}">
                      <a16:colId xmlns:a16="http://schemas.microsoft.com/office/drawing/2014/main" val="1316671341"/>
                    </a:ext>
                  </a:extLst>
                </a:gridCol>
                <a:gridCol w="3289845">
                  <a:extLst>
                    <a:ext uri="{9D8B030D-6E8A-4147-A177-3AD203B41FA5}">
                      <a16:colId xmlns:a16="http://schemas.microsoft.com/office/drawing/2014/main" val="2601122831"/>
                    </a:ext>
                  </a:extLst>
                </a:gridCol>
                <a:gridCol w="2749721">
                  <a:extLst>
                    <a:ext uri="{9D8B030D-6E8A-4147-A177-3AD203B41FA5}">
                      <a16:colId xmlns:a16="http://schemas.microsoft.com/office/drawing/2014/main" val="325168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867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94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586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033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1167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4263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B2174BB-66A8-563D-34C6-A43B893C09B4}"/>
              </a:ext>
            </a:extLst>
          </p:cNvPr>
          <p:cNvSpPr txBox="1"/>
          <p:nvPr/>
        </p:nvSpPr>
        <p:spPr>
          <a:xfrm>
            <a:off x="521109" y="830997"/>
            <a:ext cx="1204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</a:rPr>
              <a:t>New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70778-6BC1-D557-E07D-A70E51C41327}"/>
              </a:ext>
            </a:extLst>
          </p:cNvPr>
          <p:cNvSpPr/>
          <p:nvPr/>
        </p:nvSpPr>
        <p:spPr>
          <a:xfrm>
            <a:off x="344125" y="2005389"/>
            <a:ext cx="120462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717C6-7650-CE21-A036-AA46EA2AF924}"/>
              </a:ext>
            </a:extLst>
          </p:cNvPr>
          <p:cNvSpPr/>
          <p:nvPr/>
        </p:nvSpPr>
        <p:spPr>
          <a:xfrm>
            <a:off x="344126" y="2379994"/>
            <a:ext cx="120462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96827B-DB86-D04E-2A86-03662CA07780}"/>
              </a:ext>
            </a:extLst>
          </p:cNvPr>
          <p:cNvSpPr/>
          <p:nvPr/>
        </p:nvSpPr>
        <p:spPr>
          <a:xfrm>
            <a:off x="344126" y="2743736"/>
            <a:ext cx="120462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E13928-7B8F-E797-E81D-81D29635D8DE}"/>
              </a:ext>
            </a:extLst>
          </p:cNvPr>
          <p:cNvSpPr/>
          <p:nvPr/>
        </p:nvSpPr>
        <p:spPr>
          <a:xfrm>
            <a:off x="348869" y="3107478"/>
            <a:ext cx="120462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ACA62-DDDF-55D4-0D9A-37FFFCFD13E6}"/>
              </a:ext>
            </a:extLst>
          </p:cNvPr>
          <p:cNvSpPr/>
          <p:nvPr/>
        </p:nvSpPr>
        <p:spPr>
          <a:xfrm>
            <a:off x="344124" y="3482083"/>
            <a:ext cx="1204625" cy="32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70137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E01F5A-682E-27CE-12C9-037CE459F4EA}"/>
              </a:ext>
            </a:extLst>
          </p:cNvPr>
          <p:cNvSpPr/>
          <p:nvPr/>
        </p:nvSpPr>
        <p:spPr>
          <a:xfrm>
            <a:off x="3811228" y="838620"/>
            <a:ext cx="4569543" cy="518076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B7BAB-863A-84F3-1E32-4FDD3A19D59F}"/>
              </a:ext>
            </a:extLst>
          </p:cNvPr>
          <p:cNvSpPr txBox="1"/>
          <p:nvPr/>
        </p:nvSpPr>
        <p:spPr>
          <a:xfrm>
            <a:off x="10494932" y="0"/>
            <a:ext cx="16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Creation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844BD-9662-00BF-4B3E-C0C4264CAD0B}"/>
              </a:ext>
            </a:extLst>
          </p:cNvPr>
          <p:cNvSpPr txBox="1"/>
          <p:nvPr/>
        </p:nvSpPr>
        <p:spPr>
          <a:xfrm>
            <a:off x="4040642" y="19410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423C1-1CB2-16D8-F82D-507C2D0303EC}"/>
              </a:ext>
            </a:extLst>
          </p:cNvPr>
          <p:cNvSpPr txBox="1"/>
          <p:nvPr/>
        </p:nvSpPr>
        <p:spPr>
          <a:xfrm>
            <a:off x="4040642" y="2601182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4A66F-E156-E2F7-6347-D3D6EE666623}"/>
              </a:ext>
            </a:extLst>
          </p:cNvPr>
          <p:cNvSpPr txBox="1"/>
          <p:nvPr/>
        </p:nvSpPr>
        <p:spPr>
          <a:xfrm>
            <a:off x="4040642" y="3261274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45A23F-F520-D124-B42A-C41A367B7BB8}"/>
              </a:ext>
            </a:extLst>
          </p:cNvPr>
          <p:cNvSpPr/>
          <p:nvPr/>
        </p:nvSpPr>
        <p:spPr>
          <a:xfrm>
            <a:off x="5961520" y="1941090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580C7-C0C3-11EF-DE74-2870F57A4793}"/>
              </a:ext>
            </a:extLst>
          </p:cNvPr>
          <p:cNvSpPr/>
          <p:nvPr/>
        </p:nvSpPr>
        <p:spPr>
          <a:xfrm>
            <a:off x="5958347" y="2601182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6C3C6-872A-FEA5-7A16-9E82A4089CC2}"/>
              </a:ext>
            </a:extLst>
          </p:cNvPr>
          <p:cNvSpPr/>
          <p:nvPr/>
        </p:nvSpPr>
        <p:spPr>
          <a:xfrm>
            <a:off x="5958347" y="3261274"/>
            <a:ext cx="2123768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91ED1A-6607-F83A-9304-8992D4331016}"/>
              </a:ext>
            </a:extLst>
          </p:cNvPr>
          <p:cNvSpPr/>
          <p:nvPr/>
        </p:nvSpPr>
        <p:spPr>
          <a:xfrm>
            <a:off x="6792745" y="5076497"/>
            <a:ext cx="1258528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11659-3E25-CBBB-74D9-DC98CE882494}"/>
              </a:ext>
            </a:extLst>
          </p:cNvPr>
          <p:cNvSpPr txBox="1"/>
          <p:nvPr/>
        </p:nvSpPr>
        <p:spPr>
          <a:xfrm>
            <a:off x="5242237" y="1157802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9BFCD-E898-FBDF-5074-509E87A0D35F}"/>
              </a:ext>
            </a:extLst>
          </p:cNvPr>
          <p:cNvSpPr txBox="1"/>
          <p:nvPr/>
        </p:nvSpPr>
        <p:spPr>
          <a:xfrm>
            <a:off x="4040642" y="4283554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AA90DC-8F26-FF98-E54E-CFAD0414082C}"/>
              </a:ext>
            </a:extLst>
          </p:cNvPr>
          <p:cNvSpPr/>
          <p:nvPr/>
        </p:nvSpPr>
        <p:spPr>
          <a:xfrm>
            <a:off x="5958347" y="4283554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B0CF44-42CC-5975-71F0-1C1C61F10821}"/>
              </a:ext>
            </a:extLst>
          </p:cNvPr>
          <p:cNvSpPr txBox="1"/>
          <p:nvPr/>
        </p:nvSpPr>
        <p:spPr>
          <a:xfrm>
            <a:off x="5728752" y="5313090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92619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D570A-BE31-274A-8DCC-E26CFBC260D0}"/>
              </a:ext>
            </a:extLst>
          </p:cNvPr>
          <p:cNvSpPr txBox="1"/>
          <p:nvPr/>
        </p:nvSpPr>
        <p:spPr>
          <a:xfrm>
            <a:off x="10548793" y="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Settings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95C886-59A7-6CF9-2DC0-47511227F6DC}"/>
              </a:ext>
            </a:extLst>
          </p:cNvPr>
          <p:cNvSpPr/>
          <p:nvPr/>
        </p:nvSpPr>
        <p:spPr>
          <a:xfrm>
            <a:off x="3811228" y="838620"/>
            <a:ext cx="4569543" cy="518076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EAA1C-B8DC-8205-BB64-37458EC84993}"/>
              </a:ext>
            </a:extLst>
          </p:cNvPr>
          <p:cNvSpPr txBox="1"/>
          <p:nvPr/>
        </p:nvSpPr>
        <p:spPr>
          <a:xfrm>
            <a:off x="4040642" y="194109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972B3-9361-F6B4-49A1-E95FDB39BE5F}"/>
              </a:ext>
            </a:extLst>
          </p:cNvPr>
          <p:cNvSpPr txBox="1"/>
          <p:nvPr/>
        </p:nvSpPr>
        <p:spPr>
          <a:xfrm>
            <a:off x="4040642" y="2601182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 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5500D-903B-9156-CBAB-5C1EB51A4933}"/>
              </a:ext>
            </a:extLst>
          </p:cNvPr>
          <p:cNvSpPr txBox="1"/>
          <p:nvPr/>
        </p:nvSpPr>
        <p:spPr>
          <a:xfrm>
            <a:off x="4040642" y="3261274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E5393-3F95-0709-6B21-A04735FA0383}"/>
              </a:ext>
            </a:extLst>
          </p:cNvPr>
          <p:cNvSpPr/>
          <p:nvPr/>
        </p:nvSpPr>
        <p:spPr>
          <a:xfrm>
            <a:off x="5961520" y="1941090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BDAA1E-4EC7-1DEA-AF2B-B8CE90FB7FAF}"/>
              </a:ext>
            </a:extLst>
          </p:cNvPr>
          <p:cNvSpPr/>
          <p:nvPr/>
        </p:nvSpPr>
        <p:spPr>
          <a:xfrm>
            <a:off x="5958347" y="2601182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EE557-5A32-EA9E-0C72-EB44847E82DE}"/>
              </a:ext>
            </a:extLst>
          </p:cNvPr>
          <p:cNvSpPr/>
          <p:nvPr/>
        </p:nvSpPr>
        <p:spPr>
          <a:xfrm>
            <a:off x="5958347" y="3261274"/>
            <a:ext cx="2123768" cy="73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8676-46FA-BB99-50A3-9E1885DA491A}"/>
              </a:ext>
            </a:extLst>
          </p:cNvPr>
          <p:cNvSpPr/>
          <p:nvPr/>
        </p:nvSpPr>
        <p:spPr>
          <a:xfrm>
            <a:off x="6579791" y="5076497"/>
            <a:ext cx="1502324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B0E00-CE7B-D05A-9949-C1684D548BAD}"/>
              </a:ext>
            </a:extLst>
          </p:cNvPr>
          <p:cNvSpPr txBox="1"/>
          <p:nvPr/>
        </p:nvSpPr>
        <p:spPr>
          <a:xfrm>
            <a:off x="5032119" y="1157802"/>
            <a:ext cx="212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 Settings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BA594-8DBD-2B2F-24A6-C7C043B1058E}"/>
              </a:ext>
            </a:extLst>
          </p:cNvPr>
          <p:cNvSpPr txBox="1"/>
          <p:nvPr/>
        </p:nvSpPr>
        <p:spPr>
          <a:xfrm>
            <a:off x="4040642" y="4283554"/>
            <a:ext cx="108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02908-0CCE-50C9-96BC-490B2037DB79}"/>
              </a:ext>
            </a:extLst>
          </p:cNvPr>
          <p:cNvSpPr/>
          <p:nvPr/>
        </p:nvSpPr>
        <p:spPr>
          <a:xfrm>
            <a:off x="5958347" y="4283554"/>
            <a:ext cx="21237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386ADD-E661-C11A-5518-2D037858E742}"/>
              </a:ext>
            </a:extLst>
          </p:cNvPr>
          <p:cNvSpPr txBox="1"/>
          <p:nvPr/>
        </p:nvSpPr>
        <p:spPr>
          <a:xfrm>
            <a:off x="5591099" y="5257216"/>
            <a:ext cx="734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80162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1B7BAB-863A-84F3-1E32-4FDD3A19D59F}"/>
              </a:ext>
            </a:extLst>
          </p:cNvPr>
          <p:cNvSpPr txBox="1"/>
          <p:nvPr/>
        </p:nvSpPr>
        <p:spPr>
          <a:xfrm>
            <a:off x="9835521" y="-3892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2B0B1B-F438-C5A1-5CF8-2015A639C1D0}"/>
              </a:ext>
            </a:extLst>
          </p:cNvPr>
          <p:cNvSpPr txBox="1"/>
          <p:nvPr/>
        </p:nvSpPr>
        <p:spPr>
          <a:xfrm>
            <a:off x="521110" y="369332"/>
            <a:ext cx="145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69BD2-26C7-629C-D55C-5693978FA4F1}"/>
              </a:ext>
            </a:extLst>
          </p:cNvPr>
          <p:cNvSpPr txBox="1"/>
          <p:nvPr/>
        </p:nvSpPr>
        <p:spPr>
          <a:xfrm>
            <a:off x="877078" y="1408923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Set1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E937D-CEFD-6B6B-747F-BC3DE56F0392}"/>
              </a:ext>
            </a:extLst>
          </p:cNvPr>
          <p:cNvSpPr txBox="1"/>
          <p:nvPr/>
        </p:nvSpPr>
        <p:spPr>
          <a:xfrm>
            <a:off x="877078" y="1887893"/>
            <a:ext cx="100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 Set2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65AFB-7F60-60DE-5ADB-900F8804C25B}"/>
              </a:ext>
            </a:extLst>
          </p:cNvPr>
          <p:cNvSpPr txBox="1"/>
          <p:nvPr/>
        </p:nvSpPr>
        <p:spPr>
          <a:xfrm>
            <a:off x="2341983" y="1039591"/>
            <a:ext cx="484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Capacity		 Available		   Request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6A7B2-BDD1-F7FE-D142-1F1E7FB3D204}"/>
              </a:ext>
            </a:extLst>
          </p:cNvPr>
          <p:cNvSpPr/>
          <p:nvPr/>
        </p:nvSpPr>
        <p:spPr>
          <a:xfrm>
            <a:off x="2065198" y="140892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7291C-E2D5-C7F4-617C-661EAFFB0022}"/>
              </a:ext>
            </a:extLst>
          </p:cNvPr>
          <p:cNvSpPr/>
          <p:nvPr/>
        </p:nvSpPr>
        <p:spPr>
          <a:xfrm>
            <a:off x="2065198" y="188789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3FE93F-9902-26D7-7A04-1ABD59A89073}"/>
              </a:ext>
            </a:extLst>
          </p:cNvPr>
          <p:cNvSpPr/>
          <p:nvPr/>
        </p:nvSpPr>
        <p:spPr>
          <a:xfrm>
            <a:off x="3979905" y="140892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CFDA02-C103-2721-D5EF-3A25EEB0E77A}"/>
              </a:ext>
            </a:extLst>
          </p:cNvPr>
          <p:cNvSpPr/>
          <p:nvPr/>
        </p:nvSpPr>
        <p:spPr>
          <a:xfrm>
            <a:off x="3979905" y="188789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8AEB2-C353-FEFA-4934-D84E16C3BEC5}"/>
              </a:ext>
            </a:extLst>
          </p:cNvPr>
          <p:cNvSpPr/>
          <p:nvPr/>
        </p:nvSpPr>
        <p:spPr>
          <a:xfrm>
            <a:off x="5894612" y="140892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9D59A-C751-83D6-C284-A3FE0B2F5F0B}"/>
              </a:ext>
            </a:extLst>
          </p:cNvPr>
          <p:cNvSpPr/>
          <p:nvPr/>
        </p:nvSpPr>
        <p:spPr>
          <a:xfrm>
            <a:off x="5894612" y="1887893"/>
            <a:ext cx="14507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69C79-C3D0-C94E-FD80-2A113106D9A9}"/>
              </a:ext>
            </a:extLst>
          </p:cNvPr>
          <p:cNvSpPr/>
          <p:nvPr/>
        </p:nvSpPr>
        <p:spPr>
          <a:xfrm>
            <a:off x="6232848" y="2995774"/>
            <a:ext cx="1112545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C730A0-5DAE-8B64-1D51-ACE8B49CA437}"/>
              </a:ext>
            </a:extLst>
          </p:cNvPr>
          <p:cNvSpPr/>
          <p:nvPr/>
        </p:nvSpPr>
        <p:spPr>
          <a:xfrm>
            <a:off x="6096000" y="2366863"/>
            <a:ext cx="1249394" cy="5192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</p:spTree>
    <p:extLst>
      <p:ext uri="{BB962C8B-B14F-4D97-AF65-F5344CB8AC3E}">
        <p14:creationId xmlns:p14="http://schemas.microsoft.com/office/powerpoint/2010/main" val="319179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52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81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Liew, Vincent J</dc:creator>
  <cp:lastModifiedBy>Liew, Vincent J</cp:lastModifiedBy>
  <cp:revision>6</cp:revision>
  <dcterms:created xsi:type="dcterms:W3CDTF">2022-09-17T04:09:43Z</dcterms:created>
  <dcterms:modified xsi:type="dcterms:W3CDTF">2022-09-18T21:37:17Z</dcterms:modified>
</cp:coreProperties>
</file>