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57" r:id="rId8"/>
    <p:sldId id="264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9F9F9"/>
    <a:srgbClr val="F3F3F3"/>
    <a:srgbClr val="ECECEC"/>
    <a:srgbClr val="FFFFFF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5545"/>
  </p:normalViewPr>
  <p:slideViewPr>
    <p:cSldViewPr snapToGrid="0">
      <p:cViewPr varScale="1">
        <p:scale>
          <a:sx n="42" d="100"/>
          <a:sy n="42" d="100"/>
        </p:scale>
        <p:origin x="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111B-17FA-4223-AD91-2D3CCB148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42D8D-4200-451E-B337-1D95418DA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D84A-2948-4B8F-B04F-6BD4669E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85BF1-6AB9-4516-9CC3-59C93F2B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191E-FC8C-495B-8EA2-4D5ECD12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970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417-3F5B-47CE-871F-2C9D031B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8F252-15E2-4995-8B4F-23CDCC14B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24E2C-01D5-40D4-B06A-9192FFFA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9CE8-B4AA-40F7-BCFA-593E94E6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6390-2EF0-49BE-9F55-8BC887B0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65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1AB86-6F99-4E5D-98C4-919740E45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B9367-985B-40DA-BE67-F08FD81B8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E6E8-FD62-4CDD-AFF2-97C6824F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2600-0121-4B96-B990-FA06CCD0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EB55F-8624-4E7B-AF6E-D0D0FE5C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628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0E90-4DA9-410E-926D-B3EF297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8DB6-05ED-4C25-9602-2F8CFEB7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993F-FAA8-4915-8A23-740D63C3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0532-3E51-4735-8BE8-413FB50C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06B7-5FA1-4FB1-B06A-56D119EA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824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FBF8-73AF-41AE-933F-C4D78258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E6136-37DA-4E31-9C95-BCE559C02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87B77-845F-4C30-8DDC-AF113616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BFC3-1457-4CD1-9AAE-9B8DF35E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3A8C-07DC-4B62-BFE3-CD58141B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384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BD43-2446-4C63-981B-E7158195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EC9C-E463-49AE-9184-5061362BD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EA00F-C5B7-4747-BD5E-15332893D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84B37-F8AC-469E-A912-3B7562EA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698AE-1EDB-4518-B9B6-BD409A6F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D382D-4BE6-40D3-93B6-2F47A373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097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136D-77E3-4D88-ACD8-201E6463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751F3-2F2E-46D4-B9D7-D2067056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9F208-DF4A-4B97-BFF2-04995F46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E0799-CF2B-4ED2-BBB1-6EDE3BF8D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06A09-92F9-497A-91D9-2E6020DE6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4E092-F5DD-4245-A77D-EF4553AA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DC3DE-7C56-4273-A804-DA04E2B7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3BF88-8CB3-418B-AC69-F4D428C3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288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3EED-3EC2-49F3-87BE-96D21BF0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1C86E-96E2-442A-BA98-D79B8E71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9DE73-013E-40FA-875B-FCE0FA68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305CE-1F67-4A23-9AFE-4630EBB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46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1CF1A-7256-4CC7-A8BA-43F20358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39503-5567-4003-B5E7-C8703503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ACB37-E292-4E2D-B2F0-88C3AEA6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555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B7F5-B304-4760-AC75-481C2BBD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C928-6C47-49B5-AC0D-780AA5F6F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E944E-7736-4976-8522-275C675D9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FDA5B-DB30-46D2-9947-F553A1DD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F770E-1F9A-45F6-ACE8-75069EBC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AC20-0C45-4BC0-93F3-FE558809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371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32FA-7D76-489E-9E3B-8E8924A6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C1949-CE2D-4013-AFD1-51DD9132A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74CAF-B845-473E-BC42-C98FB73AB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68DAE-8380-469C-8EC1-18990B65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F89EF-ECF1-43D5-8593-913FA13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1C0CB-3FBB-4626-835B-D66A135D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35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08B8B-2894-4AEF-9CC3-75932239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27FB1-6711-4333-854D-F63ED1CDC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63FEB-C500-4D4B-9A91-FB2421624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E99F4-0E03-4314-9171-0D38048ED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FC32-8AE0-468B-AE4A-E65743CA1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854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AA5E66-6633-4B5A-83B7-388A73990365}"/>
              </a:ext>
            </a:extLst>
          </p:cNvPr>
          <p:cNvSpPr/>
          <p:nvPr/>
        </p:nvSpPr>
        <p:spPr>
          <a:xfrm>
            <a:off x="0" y="4226495"/>
            <a:ext cx="12192000" cy="2631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black, business, computer">
            <a:extLst>
              <a:ext uri="{FF2B5EF4-FFF2-40B4-BE49-F238E27FC236}">
                <a16:creationId xmlns:a16="http://schemas.microsoft.com/office/drawing/2014/main" id="{53DD302C-B7F0-4112-8553-B38CC4ADA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791" b="27905"/>
          <a:stretch/>
        </p:blipFill>
        <p:spPr bwMode="auto">
          <a:xfrm>
            <a:off x="0" y="0"/>
            <a:ext cx="12192000" cy="422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B07F2B-F0C6-4E26-8C4F-E984277281BB}"/>
              </a:ext>
            </a:extLst>
          </p:cNvPr>
          <p:cNvSpPr/>
          <p:nvPr/>
        </p:nvSpPr>
        <p:spPr>
          <a:xfrm flipH="1">
            <a:off x="838200" y="3714750"/>
            <a:ext cx="171450" cy="13716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74F72-46FC-4F50-9FD0-E9D4D4BA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4050463"/>
            <a:ext cx="7176655" cy="1133834"/>
          </a:xfrm>
        </p:spPr>
        <p:txBody>
          <a:bodyPr>
            <a:normAutofit fontScale="90000"/>
          </a:bodyPr>
          <a:lstStyle/>
          <a:p>
            <a:pPr algn="l"/>
            <a:r>
              <a:rPr lang="id-ID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#KOMPETISIMERDEKA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F59F4-84DB-4D8D-BDCE-4FFE3ABEC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5216790"/>
            <a:ext cx="7552353" cy="1119810"/>
          </a:xfrm>
        </p:spPr>
        <p:txBody>
          <a:bodyPr>
            <a:noAutofit/>
          </a:bodyPr>
          <a:lstStyle/>
          <a:p>
            <a:pPr algn="l"/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Nama Project 	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RKB Mobile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l"/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Nama Team	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OJAS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l"/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Unit 		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SMB Ecosystem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3D3864-0E17-44D4-AABB-5E9109A71C0C}"/>
              </a:ext>
            </a:extLst>
          </p:cNvPr>
          <p:cNvSpPr txBox="1">
            <a:spLocks/>
          </p:cNvSpPr>
          <p:nvPr/>
        </p:nvSpPr>
        <p:spPr>
          <a:xfrm>
            <a:off x="1181100" y="3641222"/>
            <a:ext cx="2686050" cy="85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180539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3194-775A-4DA3-82F0-A3BBA7D9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03225"/>
            <a:ext cx="10515600" cy="1325563"/>
          </a:xfrm>
        </p:spPr>
        <p:txBody>
          <a:bodyPr/>
          <a:lstStyle/>
          <a:p>
            <a:r>
              <a:rPr lang="id-ID" dirty="0">
                <a:latin typeface="+mn-lt"/>
              </a:rPr>
              <a:t>Nama Project : </a:t>
            </a:r>
            <a:r>
              <a:rPr lang="en-US" dirty="0">
                <a:latin typeface="+mn-lt"/>
              </a:rPr>
              <a:t>Mobile RKB</a:t>
            </a:r>
            <a:endParaRPr lang="id-ID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292E-0D75-4579-956B-B6607C9D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568" y="1973109"/>
            <a:ext cx="511523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Deskripsi singkat </a:t>
            </a:r>
            <a:r>
              <a:rPr lang="id-ID" dirty="0" err="1"/>
              <a:t>project</a:t>
            </a:r>
            <a:r>
              <a:rPr lang="id-ID" dirty="0"/>
              <a:t>:</a:t>
            </a:r>
          </a:p>
          <a:p>
            <a:pPr marL="0" indent="0">
              <a:buNone/>
            </a:pP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 BUMN </a:t>
            </a:r>
            <a:r>
              <a:rPr lang="en-US" dirty="0" err="1"/>
              <a:t>adalah</a:t>
            </a:r>
            <a:r>
              <a:rPr lang="en-US" dirty="0"/>
              <a:t> program 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err="1"/>
              <a:t>Fitur</a:t>
            </a:r>
            <a:r>
              <a:rPr lang="id-ID" dirty="0"/>
              <a:t> Project:</a:t>
            </a:r>
          </a:p>
          <a:p>
            <a:pPr marL="0" indent="0">
              <a:buNone/>
            </a:pPr>
            <a:r>
              <a:rPr lang="en-US" dirty="0" err="1"/>
              <a:t>Registrasi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Login</a:t>
            </a:r>
          </a:p>
          <a:p>
            <a:pPr marL="0" indent="0">
              <a:buNone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UKM</a:t>
            </a:r>
          </a:p>
          <a:p>
            <a:pPr marL="0" indent="0">
              <a:buNone/>
            </a:pPr>
            <a:r>
              <a:rPr lang="en-US" dirty="0" err="1"/>
              <a:t>Lihat</a:t>
            </a:r>
            <a:r>
              <a:rPr lang="en-US" dirty="0"/>
              <a:t> detail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54427-FD11-4770-A49F-7C4EF3187273}"/>
              </a:ext>
            </a:extLst>
          </p:cNvPr>
          <p:cNvSpPr/>
          <p:nvPr/>
        </p:nvSpPr>
        <p:spPr>
          <a:xfrm flipH="1">
            <a:off x="566891" y="742950"/>
            <a:ext cx="118909" cy="59055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663F2-02CC-48B4-A383-EA74B967A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5" y="2192655"/>
            <a:ext cx="6000063" cy="28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7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78A7-7123-41A7-8A7F-AC45068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218"/>
            <a:ext cx="10515600" cy="1325563"/>
          </a:xfrm>
        </p:spPr>
        <p:txBody>
          <a:bodyPr>
            <a:normAutofit/>
          </a:bodyPr>
          <a:lstStyle/>
          <a:p>
            <a:r>
              <a:rPr lang="id-ID" dirty="0"/>
              <a:t>Apa </a:t>
            </a:r>
            <a:r>
              <a:rPr lang="id-ID" i="1" dirty="0">
                <a:latin typeface="+mn-lt"/>
              </a:rPr>
              <a:t>permasalahan</a:t>
            </a:r>
            <a:r>
              <a:rPr lang="id-ID" dirty="0"/>
              <a:t> konsumen / pengguna yang dapat dipecahkan oleh </a:t>
            </a:r>
            <a:r>
              <a:rPr lang="id-ID" dirty="0" err="1"/>
              <a:t>project</a:t>
            </a:r>
            <a:r>
              <a:rPr lang="id-ID" dirty="0"/>
              <a:t> Anda?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973E-84D4-495D-8E97-F2294E75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6" y="2315497"/>
            <a:ext cx="10097483" cy="4176743"/>
          </a:xfrm>
          <a:solidFill>
            <a:schemeClr val="bg1"/>
          </a:solidFill>
          <a:effectLst>
            <a:outerShdw blurRad="304800" dist="355600" dir="2700000" sx="99000" sy="99000" algn="tl" rotWithShape="0">
              <a:prstClr val="black">
                <a:alpha val="8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266700" indent="-266700">
              <a:buNone/>
            </a:pPr>
            <a:r>
              <a:rPr lang="en-US" dirty="0"/>
              <a:t>UKM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itulah</a:t>
            </a:r>
            <a:r>
              <a:rPr lang="en-US" dirty="0"/>
              <a:t> program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 BUMN </a:t>
            </a:r>
            <a:r>
              <a:rPr lang="en-US" dirty="0" err="1"/>
              <a:t>disiapkan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mensolusikan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UKM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 marL="266700" indent="-266700">
              <a:buNone/>
            </a:pP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 BUMN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web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UKM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internet.</a:t>
            </a:r>
          </a:p>
          <a:p>
            <a:pPr marL="266700" indent="-266700">
              <a:buNone/>
            </a:pP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RKB </a:t>
            </a:r>
            <a:r>
              <a:rPr lang="en-US" dirty="0" err="1"/>
              <a:t>versi</a:t>
            </a:r>
            <a:r>
              <a:rPr lang="en-US" dirty="0"/>
              <a:t> mobile apps </a:t>
            </a:r>
            <a:r>
              <a:rPr lang="en-US" dirty="0" err="1"/>
              <a:t>ini</a:t>
            </a:r>
            <a:r>
              <a:rPr lang="en-US" dirty="0"/>
              <a:t> UKM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RKB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internet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media </a:t>
            </a:r>
            <a:r>
              <a:rPr lang="en-US" dirty="0" err="1"/>
              <a:t>penyimpanan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di smartphone.</a:t>
            </a:r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60B2D-9C49-4FA6-9693-3161AAD034C7}"/>
              </a:ext>
            </a:extLst>
          </p:cNvPr>
          <p:cNvSpPr/>
          <p:nvPr/>
        </p:nvSpPr>
        <p:spPr>
          <a:xfrm flipH="1">
            <a:off x="590549" y="628649"/>
            <a:ext cx="95250" cy="122903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62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78A7-7123-41A7-8A7F-AC45068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103"/>
            <a:ext cx="10515600" cy="1325563"/>
          </a:xfrm>
        </p:spPr>
        <p:txBody>
          <a:bodyPr/>
          <a:lstStyle/>
          <a:p>
            <a:r>
              <a:rPr lang="id-ID" dirty="0"/>
              <a:t>Apa </a:t>
            </a:r>
            <a:r>
              <a:rPr lang="id-ID" i="1" dirty="0">
                <a:latin typeface="+mn-lt"/>
              </a:rPr>
              <a:t>keunikan</a:t>
            </a:r>
            <a:r>
              <a:rPr lang="id-ID" dirty="0"/>
              <a:t> dari </a:t>
            </a:r>
            <a:r>
              <a:rPr lang="id-ID" dirty="0" err="1"/>
              <a:t>project</a:t>
            </a:r>
            <a:r>
              <a:rPr lang="id-ID" dirty="0"/>
              <a:t> Anda dibandingkan dengan produk lain yang serupa?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6A6095-4819-4062-B406-581795C56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7" y="2315497"/>
            <a:ext cx="10058400" cy="3539613"/>
          </a:xfrm>
          <a:solidFill>
            <a:schemeClr val="bg1"/>
          </a:solidFill>
          <a:effectLst>
            <a:outerShdw blurRad="304800" dist="355600" dir="2700000" sx="99000" sy="99000" algn="tl" rotWithShape="0">
              <a:prstClr val="black">
                <a:alpha val="8000"/>
              </a:prstClr>
            </a:outerShdw>
          </a:effectLst>
        </p:spPr>
        <p:txBody>
          <a:bodyPr/>
          <a:lstStyle/>
          <a:p>
            <a:pPr marL="266700" indent="-266700">
              <a:buNone/>
            </a:pPr>
            <a:r>
              <a:rPr lang="en-US" dirty="0" err="1"/>
              <a:t>Layanan</a:t>
            </a:r>
            <a:r>
              <a:rPr lang="en-US" dirty="0"/>
              <a:t> RKB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perusahaan-perusahaan</a:t>
            </a:r>
            <a:r>
              <a:rPr lang="en-US" dirty="0"/>
              <a:t> BUMN di Indonesia </a:t>
            </a:r>
            <a:r>
              <a:rPr lang="en-US" dirty="0" err="1"/>
              <a:t>sehingga</a:t>
            </a:r>
            <a:r>
              <a:rPr lang="en-US" dirty="0"/>
              <a:t> UKM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, </a:t>
            </a:r>
            <a:r>
              <a:rPr lang="en-US" dirty="0" err="1"/>
              <a:t>pemasaran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permodalan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FBF7A-9B47-4672-9054-805DA4FB8075}"/>
              </a:ext>
            </a:extLst>
          </p:cNvPr>
          <p:cNvSpPr/>
          <p:nvPr/>
        </p:nvSpPr>
        <p:spPr>
          <a:xfrm flipH="1">
            <a:off x="590549" y="628649"/>
            <a:ext cx="95250" cy="122903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156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78A7-7123-41A7-8A7F-AC45068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/>
          <a:lstStyle/>
          <a:p>
            <a:r>
              <a:rPr lang="id-ID" dirty="0"/>
              <a:t>Apa </a:t>
            </a:r>
            <a:r>
              <a:rPr lang="id-ID" i="1" dirty="0">
                <a:latin typeface="+mn-lt"/>
              </a:rPr>
              <a:t>dampak</a:t>
            </a:r>
            <a:r>
              <a:rPr lang="id-ID" dirty="0"/>
              <a:t> Implementasi </a:t>
            </a:r>
            <a:r>
              <a:rPr lang="id-ID" dirty="0" err="1"/>
              <a:t>project</a:t>
            </a:r>
            <a:r>
              <a:rPr lang="id-ID" dirty="0"/>
              <a:t> Anda bagi bisnis DDS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4092E2-CA53-4431-8537-11D285CC7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7" y="2315497"/>
            <a:ext cx="10058400" cy="3539613"/>
          </a:xfrm>
          <a:solidFill>
            <a:schemeClr val="bg1"/>
          </a:solidFill>
          <a:effectLst>
            <a:outerShdw blurRad="304800" dist="355600" dir="2700000" sx="99000" sy="99000" algn="tl" rotWithShape="0">
              <a:prstClr val="black">
                <a:alpha val="8000"/>
              </a:prstClr>
            </a:outerShdw>
          </a:effectLst>
        </p:spPr>
        <p:txBody>
          <a:bodyPr/>
          <a:lstStyle/>
          <a:p>
            <a:pPr marL="266700" indent="-26670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RKB </a:t>
            </a:r>
            <a:r>
              <a:rPr lang="en-US" dirty="0" err="1"/>
              <a:t>terutama</a:t>
            </a:r>
            <a:r>
              <a:rPr lang="en-US" dirty="0"/>
              <a:t> mobile apps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tercapainya</a:t>
            </a:r>
            <a:r>
              <a:rPr lang="en-US" dirty="0"/>
              <a:t> program </a:t>
            </a:r>
            <a:r>
              <a:rPr lang="en-US" dirty="0" err="1"/>
              <a:t>sinergi</a:t>
            </a:r>
            <a:r>
              <a:rPr lang="en-US" dirty="0"/>
              <a:t> BUMN </a:t>
            </a:r>
            <a:r>
              <a:rPr lang="en-US" dirty="0" err="1"/>
              <a:t>antara</a:t>
            </a:r>
            <a:r>
              <a:rPr lang="en-US" dirty="0"/>
              <a:t> Telkom, </a:t>
            </a:r>
            <a:r>
              <a:rPr lang="en-US" dirty="0" err="1"/>
              <a:t>Kementrian</a:t>
            </a:r>
            <a:r>
              <a:rPr lang="en-US" dirty="0"/>
              <a:t> BUMN,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perusahaan-perusahaan</a:t>
            </a:r>
            <a:r>
              <a:rPr lang="en-US" dirty="0"/>
              <a:t> lain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kementrian</a:t>
            </a:r>
            <a:r>
              <a:rPr lang="en-US" dirty="0"/>
              <a:t> BUMN.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8F8571-C15F-436F-8CE3-2A47F103D925}"/>
              </a:ext>
            </a:extLst>
          </p:cNvPr>
          <p:cNvSpPr/>
          <p:nvPr/>
        </p:nvSpPr>
        <p:spPr>
          <a:xfrm flipH="1">
            <a:off x="590549" y="628649"/>
            <a:ext cx="95250" cy="122903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26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3194-775A-4DA3-82F0-A3BBA7D9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36"/>
            <a:ext cx="10515600" cy="1325563"/>
          </a:xfrm>
        </p:spPr>
        <p:txBody>
          <a:bodyPr/>
          <a:lstStyle/>
          <a:p>
            <a:r>
              <a:rPr lang="id-ID" dirty="0">
                <a:latin typeface="+mn-lt"/>
              </a:rPr>
              <a:t>Screen Capture Apk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6499C8-70E7-41E8-AEE2-434EC6FE6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31" y="1348563"/>
            <a:ext cx="2713150" cy="4831008"/>
          </a:xfrm>
          <a:solidFill>
            <a:schemeClr val="bg1">
              <a:lumMod val="75000"/>
            </a:schemeClr>
          </a:solidFill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8D9656CD-A065-4210-BEF0-7560C253D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8563"/>
            <a:ext cx="2713150" cy="48310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5F1E2DF8-DD0B-419B-8C1A-059F967A9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662" y="1348563"/>
            <a:ext cx="2713150" cy="48310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5648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3194-775A-4DA3-82F0-A3BBA7D9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+mn-lt"/>
              </a:rPr>
              <a:t>Anggota 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292E-0D75-4579-956B-B6607C9D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889" y="3952568"/>
            <a:ext cx="2288459" cy="2563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Anindita Prita Dwiputri</a:t>
            </a:r>
            <a:endParaRPr lang="id-ID" sz="1600" dirty="0"/>
          </a:p>
          <a:p>
            <a:pPr marL="0" indent="0">
              <a:buNone/>
            </a:pPr>
            <a:r>
              <a:rPr lang="id-ID" sz="1600" dirty="0"/>
              <a:t>Unit :</a:t>
            </a:r>
            <a:r>
              <a:rPr lang="en-US" sz="1600" dirty="0"/>
              <a:t> SMB Ecosystem</a:t>
            </a:r>
            <a:endParaRPr lang="id-ID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A23750-41E5-47BC-921D-1A07EEAD3ABF}"/>
              </a:ext>
            </a:extLst>
          </p:cNvPr>
          <p:cNvSpPr txBox="1">
            <a:spLocks/>
          </p:cNvSpPr>
          <p:nvPr/>
        </p:nvSpPr>
        <p:spPr>
          <a:xfrm>
            <a:off x="4589206" y="3952568"/>
            <a:ext cx="2288458" cy="256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Tzesar</a:t>
            </a:r>
            <a:r>
              <a:rPr lang="en-US" sz="1600" dirty="0"/>
              <a:t> Sakti Ramadhan</a:t>
            </a:r>
            <a:endParaRPr lang="id-ID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600" dirty="0"/>
              <a:t>Unit :</a:t>
            </a:r>
            <a:r>
              <a:rPr lang="en-US" sz="1600" dirty="0"/>
              <a:t> SMB Ecosystem</a:t>
            </a:r>
            <a:endParaRPr lang="id-ID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73CEE4-8FF6-4B73-950F-3DA6F8FF11FC}"/>
              </a:ext>
            </a:extLst>
          </p:cNvPr>
          <p:cNvSpPr txBox="1">
            <a:spLocks/>
          </p:cNvSpPr>
          <p:nvPr/>
        </p:nvSpPr>
        <p:spPr>
          <a:xfrm>
            <a:off x="7855974" y="3952568"/>
            <a:ext cx="2308122" cy="256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Rangga</a:t>
            </a:r>
            <a:r>
              <a:rPr lang="en-US" sz="1600" dirty="0"/>
              <a:t> Pratama</a:t>
            </a:r>
            <a:endParaRPr lang="id-ID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600" dirty="0"/>
              <a:t>Unit :</a:t>
            </a:r>
            <a:r>
              <a:rPr lang="en-US" sz="1600" dirty="0"/>
              <a:t> SMB Ecosystem</a:t>
            </a:r>
            <a:endParaRPr lang="id-ID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40D34F-2114-4568-9F82-4F2F5F438AEC}"/>
              </a:ext>
            </a:extLst>
          </p:cNvPr>
          <p:cNvSpPr txBox="1">
            <a:spLocks/>
          </p:cNvSpPr>
          <p:nvPr/>
        </p:nvSpPr>
        <p:spPr>
          <a:xfrm>
            <a:off x="1383891" y="1843547"/>
            <a:ext cx="2288458" cy="19762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11155D-727D-46E1-8DD6-620124A6C0CE}"/>
              </a:ext>
            </a:extLst>
          </p:cNvPr>
          <p:cNvSpPr txBox="1">
            <a:spLocks/>
          </p:cNvSpPr>
          <p:nvPr/>
        </p:nvSpPr>
        <p:spPr>
          <a:xfrm>
            <a:off x="4589206" y="1843547"/>
            <a:ext cx="2288458" cy="19762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4EF044-AC8D-46C4-9578-C79009B21CCF}"/>
              </a:ext>
            </a:extLst>
          </p:cNvPr>
          <p:cNvSpPr txBox="1">
            <a:spLocks/>
          </p:cNvSpPr>
          <p:nvPr/>
        </p:nvSpPr>
        <p:spPr>
          <a:xfrm>
            <a:off x="7875638" y="1843546"/>
            <a:ext cx="2288458" cy="19762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E38C49-703A-4CBA-9B73-7C0B42E8CE79}"/>
              </a:ext>
            </a:extLst>
          </p:cNvPr>
          <p:cNvSpPr/>
          <p:nvPr/>
        </p:nvSpPr>
        <p:spPr>
          <a:xfrm flipH="1">
            <a:off x="590549" y="628649"/>
            <a:ext cx="95249" cy="66675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480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AA5E66-6633-4B5A-83B7-388A7399036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07F2B-F0C6-4E26-8C4F-E984277281BB}"/>
              </a:ext>
            </a:extLst>
          </p:cNvPr>
          <p:cNvSpPr/>
          <p:nvPr/>
        </p:nvSpPr>
        <p:spPr>
          <a:xfrm flipH="1">
            <a:off x="3009900" y="2609850"/>
            <a:ext cx="171450" cy="13716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74F72-46FC-4F50-9FD0-E9D4D4BA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0" y="2945563"/>
            <a:ext cx="7176655" cy="1133834"/>
          </a:xfrm>
        </p:spPr>
        <p:txBody>
          <a:bodyPr>
            <a:normAutofit/>
          </a:bodyPr>
          <a:lstStyle/>
          <a:p>
            <a:pPr algn="l"/>
            <a:r>
              <a:rPr lang="id-ID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Terima Kasih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3D3864-0E17-44D4-AABB-5E9109A71C0C}"/>
              </a:ext>
            </a:extLst>
          </p:cNvPr>
          <p:cNvSpPr txBox="1">
            <a:spLocks/>
          </p:cNvSpPr>
          <p:nvPr/>
        </p:nvSpPr>
        <p:spPr>
          <a:xfrm>
            <a:off x="3352800" y="2536322"/>
            <a:ext cx="3181350" cy="85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Good Luck !</a:t>
            </a:r>
          </a:p>
        </p:txBody>
      </p:sp>
    </p:spTree>
    <p:extLst>
      <p:ext uri="{BB962C8B-B14F-4D97-AF65-F5344CB8AC3E}">
        <p14:creationId xmlns:p14="http://schemas.microsoft.com/office/powerpoint/2010/main" val="180664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235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#KOMPETISIMERDEKA </vt:lpstr>
      <vt:lpstr>Nama Project : Mobile RKB</vt:lpstr>
      <vt:lpstr>Apa permasalahan konsumen / pengguna yang dapat dipecahkan oleh project Anda?</vt:lpstr>
      <vt:lpstr>Apa keunikan dari project Anda dibandingkan dengan produk lain yang serupa?</vt:lpstr>
      <vt:lpstr>Apa dampak Implementasi project Anda bagi bisnis DDS ?</vt:lpstr>
      <vt:lpstr>Screen Capture Apk</vt:lpstr>
      <vt:lpstr>Anggota Tim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Kompetisi Dimma</dc:title>
  <dc:creator>920215</dc:creator>
  <cp:lastModifiedBy>Anindita Prita Dwiputri</cp:lastModifiedBy>
  <cp:revision>16</cp:revision>
  <dcterms:created xsi:type="dcterms:W3CDTF">2017-08-21T04:56:50Z</dcterms:created>
  <dcterms:modified xsi:type="dcterms:W3CDTF">2017-08-29T09:43:14Z</dcterms:modified>
</cp:coreProperties>
</file>