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964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28" y="2589615"/>
            <a:ext cx="6318141" cy="1517435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028" y="4602997"/>
            <a:ext cx="6318141" cy="437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80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610" cy="6873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28420"/>
            <a:ext cx="7321550" cy="16428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8437"/>
            <a:ext cx="7321550" cy="31512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5"/>
            <a:ext cx="12173964" cy="685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83" y="1177872"/>
            <a:ext cx="3426418" cy="200030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177872"/>
            <a:ext cx="7771108" cy="49990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4983" y="3915937"/>
            <a:ext cx="3426417" cy="437826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2080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1427781"/>
            <a:ext cx="3571480" cy="226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3828081"/>
            <a:ext cx="3431583" cy="40368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963" y="1427781"/>
            <a:ext cx="7812437" cy="4444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85" y="365125"/>
            <a:ext cx="9407471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099661"/>
            <a:ext cx="10515600" cy="3223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464232" y="2030749"/>
            <a:ext cx="5689168" cy="403682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1"/>
            <a:ext cx="12192000" cy="6868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24366" y="1191857"/>
            <a:ext cx="4541004" cy="4248048"/>
          </a:xfrm>
        </p:spPr>
        <p:txBody>
          <a:bodyPr anchor="t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431796" y="1177873"/>
            <a:ext cx="4293031" cy="469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4" y="127557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928" y="2092271"/>
            <a:ext cx="6648773" cy="37687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375" y="3363132"/>
            <a:ext cx="3932237" cy="25058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8D1C-B3FF-7B41-A92E-AD8ACEBBC07C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1AAB-E6BF-0440-81B5-E3DC47919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ParkMeIn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7981009" y="2478126"/>
            <a:ext cx="3052328" cy="1738388"/>
          </a:xfrm>
          <a:prstGeom prst="rect">
            <a:avLst/>
          </a:prstGeom>
        </p:spPr>
      </p:pic>
      <p:pic>
        <p:nvPicPr>
          <p:cNvPr id="7" name="Picture 6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Contact Person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Riztama</a:t>
            </a:r>
            <a:r>
              <a:rPr lang="tr-TR" dirty="0"/>
              <a:t> 081221250975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53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2339" y="4417017"/>
            <a:ext cx="199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NAMA</a:t>
            </a:r>
            <a:r>
              <a:rPr lang="en-US" sz="1400" b="1" baseline="0" dirty="0" smtClean="0"/>
              <a:t> ANGGOTA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43959" y="4417016"/>
            <a:ext cx="199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NAMA</a:t>
            </a:r>
            <a:r>
              <a:rPr lang="en-US" sz="1400" b="1" baseline="0" dirty="0" smtClean="0"/>
              <a:t> ANGGOTA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91670" y="4417016"/>
            <a:ext cx="199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NAMA</a:t>
            </a:r>
            <a:r>
              <a:rPr lang="en-US" sz="1400" b="1" baseline="0" dirty="0" smtClean="0"/>
              <a:t> ANGGOTA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99"/>
          <a:stretch/>
        </p:blipFill>
        <p:spPr>
          <a:xfrm>
            <a:off x="1588037" y="2552700"/>
            <a:ext cx="1767883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99"/>
          <a:stretch/>
        </p:blipFill>
        <p:spPr>
          <a:xfrm>
            <a:off x="5041469" y="2548382"/>
            <a:ext cx="1767883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99"/>
          <a:stretch/>
        </p:blipFill>
        <p:spPr>
          <a:xfrm>
            <a:off x="8607370" y="2510201"/>
            <a:ext cx="1767883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4457" y="4836511"/>
            <a:ext cx="2295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Lorem ipsum dolor sit </a:t>
            </a:r>
            <a:r>
              <a:rPr lang="en-US" sz="1200" dirty="0" err="1" smtClean="0"/>
              <a:t>amet</a:t>
            </a:r>
            <a:r>
              <a:rPr lang="en-US" sz="1200" dirty="0" smtClean="0"/>
              <a:t>, </a:t>
            </a:r>
            <a:r>
              <a:rPr lang="en-US" sz="1200" dirty="0" err="1" smtClean="0"/>
              <a:t>consectetuer</a:t>
            </a:r>
            <a:r>
              <a:rPr lang="en-US" sz="1200" dirty="0" smtClean="0"/>
              <a:t>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 smtClean="0"/>
              <a:t>elit</a:t>
            </a:r>
            <a:r>
              <a:rPr lang="en-US" sz="1200" dirty="0" smtClean="0"/>
              <a:t>, </a:t>
            </a:r>
            <a:r>
              <a:rPr lang="en-US" sz="1200" dirty="0" err="1" smtClean="0"/>
              <a:t>sed</a:t>
            </a:r>
            <a:r>
              <a:rPr lang="en-US" sz="1200" dirty="0" smtClean="0"/>
              <a:t> </a:t>
            </a:r>
            <a:r>
              <a:rPr lang="en-US" sz="1200" dirty="0" err="1" smtClean="0"/>
              <a:t>diam</a:t>
            </a:r>
            <a:r>
              <a:rPr lang="en-US" sz="1200" dirty="0" smtClean="0"/>
              <a:t> </a:t>
            </a:r>
            <a:r>
              <a:rPr lang="en-US" sz="1200" dirty="0" err="1" smtClean="0"/>
              <a:t>nonummy</a:t>
            </a:r>
            <a:r>
              <a:rPr lang="en-US" sz="1200" dirty="0" smtClean="0"/>
              <a:t> </a:t>
            </a:r>
            <a:r>
              <a:rPr lang="en-US" sz="1200" dirty="0" err="1" smtClean="0"/>
              <a:t>nibh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 </a:t>
            </a:r>
            <a:r>
              <a:rPr lang="en-US" sz="1200" dirty="0" err="1" smtClean="0"/>
              <a:t>tincidunt</a:t>
            </a:r>
            <a:r>
              <a:rPr lang="en-US" sz="1200" dirty="0" smtClean="0"/>
              <a:t>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laoreet</a:t>
            </a:r>
            <a:r>
              <a:rPr lang="en-US" sz="1200" dirty="0" smtClean="0"/>
              <a:t> </a:t>
            </a:r>
            <a:r>
              <a:rPr lang="en-US" sz="1200" dirty="0" err="1" smtClean="0"/>
              <a:t>dolore</a:t>
            </a:r>
            <a:r>
              <a:rPr lang="en-US" sz="1200" dirty="0" smtClean="0"/>
              <a:t> magna </a:t>
            </a:r>
            <a:r>
              <a:rPr lang="en-US" sz="1200" dirty="0" err="1" smtClean="0"/>
              <a:t>aliquam</a:t>
            </a:r>
            <a:r>
              <a:rPr lang="en-US" sz="1200" dirty="0" smtClean="0"/>
              <a:t> </a:t>
            </a:r>
            <a:r>
              <a:rPr lang="en-US" sz="1200" dirty="0" err="1" smtClean="0"/>
              <a:t>erat</a:t>
            </a:r>
            <a:r>
              <a:rPr lang="en-US" sz="1200" dirty="0" smtClean="0"/>
              <a:t> </a:t>
            </a:r>
            <a:r>
              <a:rPr lang="en-US" sz="1200" dirty="0" err="1" smtClean="0"/>
              <a:t>volutpat</a:t>
            </a:r>
            <a:r>
              <a:rPr lang="en-US" sz="1200" dirty="0" smtClean="0"/>
              <a:t>.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wisi</a:t>
            </a:r>
            <a:r>
              <a:rPr lang="en-US" sz="1200" dirty="0" smtClean="0"/>
              <a:t> </a:t>
            </a:r>
            <a:r>
              <a:rPr lang="en-US" sz="1200" dirty="0" err="1" smtClean="0"/>
              <a:t>enim</a:t>
            </a:r>
            <a:r>
              <a:rPr lang="en-US" sz="1200" dirty="0" smtClean="0"/>
              <a:t> ad minim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796078" y="4841516"/>
            <a:ext cx="2295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smtClean="0"/>
              <a:t>Lorem ipsum dolor sit </a:t>
            </a:r>
            <a:r>
              <a:rPr lang="en-US" sz="1200" dirty="0" err="1" smtClean="0"/>
              <a:t>amet</a:t>
            </a:r>
            <a:r>
              <a:rPr lang="en-US" sz="1200" dirty="0" smtClean="0"/>
              <a:t>, </a:t>
            </a:r>
            <a:r>
              <a:rPr lang="en-US" sz="1200" dirty="0" err="1" smtClean="0"/>
              <a:t>consectetuer</a:t>
            </a:r>
            <a:r>
              <a:rPr lang="en-US" sz="1200" dirty="0" smtClean="0"/>
              <a:t>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 smtClean="0"/>
              <a:t>elit</a:t>
            </a:r>
            <a:r>
              <a:rPr lang="en-US" sz="1200" dirty="0" smtClean="0"/>
              <a:t>, </a:t>
            </a:r>
            <a:r>
              <a:rPr lang="en-US" sz="1200" dirty="0" err="1" smtClean="0"/>
              <a:t>sed</a:t>
            </a:r>
            <a:r>
              <a:rPr lang="en-US" sz="1200" dirty="0" smtClean="0"/>
              <a:t> </a:t>
            </a:r>
            <a:r>
              <a:rPr lang="en-US" sz="1200" dirty="0" err="1" smtClean="0"/>
              <a:t>diam</a:t>
            </a:r>
            <a:r>
              <a:rPr lang="en-US" sz="1200" dirty="0" smtClean="0"/>
              <a:t> </a:t>
            </a:r>
            <a:r>
              <a:rPr lang="en-US" sz="1200" dirty="0" err="1" smtClean="0"/>
              <a:t>nonummy</a:t>
            </a:r>
            <a:r>
              <a:rPr lang="en-US" sz="1200" dirty="0" smtClean="0"/>
              <a:t> </a:t>
            </a:r>
            <a:r>
              <a:rPr lang="en-US" sz="1200" dirty="0" err="1" smtClean="0"/>
              <a:t>nibh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 </a:t>
            </a:r>
            <a:r>
              <a:rPr lang="en-US" sz="1200" dirty="0" err="1" smtClean="0"/>
              <a:t>tincidunt</a:t>
            </a:r>
            <a:r>
              <a:rPr lang="en-US" sz="1200" dirty="0" smtClean="0"/>
              <a:t>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laoreet</a:t>
            </a:r>
            <a:r>
              <a:rPr lang="en-US" sz="1200" dirty="0" smtClean="0"/>
              <a:t> </a:t>
            </a:r>
            <a:r>
              <a:rPr lang="en-US" sz="1200" dirty="0" err="1" smtClean="0"/>
              <a:t>dolore</a:t>
            </a:r>
            <a:r>
              <a:rPr lang="en-US" sz="1200" dirty="0" smtClean="0"/>
              <a:t> magna </a:t>
            </a:r>
            <a:r>
              <a:rPr lang="en-US" sz="1200" dirty="0" err="1" smtClean="0"/>
              <a:t>aliquam</a:t>
            </a:r>
            <a:r>
              <a:rPr lang="en-US" sz="1200" dirty="0" smtClean="0"/>
              <a:t> </a:t>
            </a:r>
            <a:r>
              <a:rPr lang="en-US" sz="1200" dirty="0" err="1" smtClean="0"/>
              <a:t>erat</a:t>
            </a:r>
            <a:r>
              <a:rPr lang="en-US" sz="1200" dirty="0" smtClean="0"/>
              <a:t> </a:t>
            </a:r>
            <a:r>
              <a:rPr lang="en-US" sz="1200" dirty="0" err="1" smtClean="0"/>
              <a:t>volutpat</a:t>
            </a:r>
            <a:r>
              <a:rPr lang="en-US" sz="1200" dirty="0" smtClean="0"/>
              <a:t>.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wisi</a:t>
            </a:r>
            <a:r>
              <a:rPr lang="en-US" sz="1200" dirty="0" smtClean="0"/>
              <a:t> </a:t>
            </a:r>
            <a:r>
              <a:rPr lang="en-US" sz="1200" dirty="0" err="1" smtClean="0"/>
              <a:t>enim</a:t>
            </a:r>
            <a:r>
              <a:rPr lang="en-US" sz="1200" dirty="0" smtClean="0"/>
              <a:t> ad minim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343789" y="4836510"/>
            <a:ext cx="2295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smtClean="0"/>
              <a:t>Lorem ipsum dolor sit </a:t>
            </a:r>
            <a:r>
              <a:rPr lang="en-US" sz="1200" dirty="0" err="1" smtClean="0"/>
              <a:t>amet</a:t>
            </a:r>
            <a:r>
              <a:rPr lang="en-US" sz="1200" dirty="0" smtClean="0"/>
              <a:t>, </a:t>
            </a:r>
            <a:r>
              <a:rPr lang="en-US" sz="1200" dirty="0" err="1" smtClean="0"/>
              <a:t>consectetuer</a:t>
            </a:r>
            <a:r>
              <a:rPr lang="en-US" sz="1200" dirty="0" smtClean="0"/>
              <a:t>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 smtClean="0"/>
              <a:t>elit</a:t>
            </a:r>
            <a:r>
              <a:rPr lang="en-US" sz="1200" dirty="0" smtClean="0"/>
              <a:t>, </a:t>
            </a:r>
            <a:r>
              <a:rPr lang="en-US" sz="1200" dirty="0" err="1" smtClean="0"/>
              <a:t>sed</a:t>
            </a:r>
            <a:r>
              <a:rPr lang="en-US" sz="1200" dirty="0" smtClean="0"/>
              <a:t> </a:t>
            </a:r>
            <a:r>
              <a:rPr lang="en-US" sz="1200" dirty="0" err="1" smtClean="0"/>
              <a:t>diam</a:t>
            </a:r>
            <a:r>
              <a:rPr lang="en-US" sz="1200" dirty="0" smtClean="0"/>
              <a:t> </a:t>
            </a:r>
            <a:r>
              <a:rPr lang="en-US" sz="1200" dirty="0" err="1" smtClean="0"/>
              <a:t>nonummy</a:t>
            </a:r>
            <a:r>
              <a:rPr lang="en-US" sz="1200" dirty="0" smtClean="0"/>
              <a:t> </a:t>
            </a:r>
            <a:r>
              <a:rPr lang="en-US" sz="1200" dirty="0" err="1" smtClean="0"/>
              <a:t>nibh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 </a:t>
            </a:r>
            <a:r>
              <a:rPr lang="en-US" sz="1200" dirty="0" err="1" smtClean="0"/>
              <a:t>tincidunt</a:t>
            </a:r>
            <a:r>
              <a:rPr lang="en-US" sz="1200" dirty="0" smtClean="0"/>
              <a:t>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laoreet</a:t>
            </a:r>
            <a:r>
              <a:rPr lang="en-US" sz="1200" dirty="0" smtClean="0"/>
              <a:t> </a:t>
            </a:r>
            <a:r>
              <a:rPr lang="en-US" sz="1200" dirty="0" err="1" smtClean="0"/>
              <a:t>dolore</a:t>
            </a:r>
            <a:r>
              <a:rPr lang="en-US" sz="1200" dirty="0" smtClean="0"/>
              <a:t> magna </a:t>
            </a:r>
            <a:r>
              <a:rPr lang="en-US" sz="1200" dirty="0" err="1" smtClean="0"/>
              <a:t>aliquam</a:t>
            </a:r>
            <a:r>
              <a:rPr lang="en-US" sz="1200" dirty="0" smtClean="0"/>
              <a:t> </a:t>
            </a:r>
            <a:r>
              <a:rPr lang="en-US" sz="1200" dirty="0" err="1" smtClean="0"/>
              <a:t>erat</a:t>
            </a:r>
            <a:r>
              <a:rPr lang="en-US" sz="1200" dirty="0" smtClean="0"/>
              <a:t> </a:t>
            </a:r>
            <a:r>
              <a:rPr lang="en-US" sz="1200" dirty="0" err="1" smtClean="0"/>
              <a:t>volutpat</a:t>
            </a:r>
            <a:r>
              <a:rPr lang="en-US" sz="1200" dirty="0" smtClean="0"/>
              <a:t>.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wisi</a:t>
            </a:r>
            <a:r>
              <a:rPr lang="en-US" sz="1200" dirty="0" smtClean="0"/>
              <a:t> </a:t>
            </a:r>
            <a:r>
              <a:rPr lang="en-US" sz="1200" dirty="0" err="1" smtClean="0"/>
              <a:t>enim</a:t>
            </a:r>
            <a:r>
              <a:rPr lang="en-US" sz="1200" dirty="0" smtClean="0"/>
              <a:t> ad minim</a:t>
            </a:r>
            <a:endParaRPr lang="en-US" sz="1200" dirty="0"/>
          </a:p>
        </p:txBody>
      </p:sp>
      <p:pic>
        <p:nvPicPr>
          <p:cNvPr id="14" name="Picture 13" descr="ParkMeI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Deskripsi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2938437"/>
            <a:ext cx="6751543" cy="336167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/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digital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i="1" dirty="0"/>
              <a:t>shopping center</a:t>
            </a:r>
            <a:r>
              <a:rPr lang="en-US" dirty="0"/>
              <a:t> agar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i="1" dirty="0"/>
              <a:t>shopping center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kesusahan</a:t>
            </a:r>
            <a:r>
              <a:rPr lang="en-US" dirty="0"/>
              <a:t>, </a:t>
            </a:r>
            <a:r>
              <a:rPr lang="en-US" dirty="0" err="1"/>
              <a:t>kebingungan</a:t>
            </a:r>
            <a:r>
              <a:rPr lang="en-US" dirty="0"/>
              <a:t>, </a:t>
            </a:r>
            <a:r>
              <a:rPr lang="en-US" dirty="0" err="1"/>
              <a:t>berebut</a:t>
            </a:r>
            <a:r>
              <a:rPr lang="en-US" dirty="0"/>
              <a:t>, </a:t>
            </a:r>
            <a:r>
              <a:rPr lang="en-US" dirty="0" err="1" smtClean="0"/>
              <a:t>antre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parkir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olusi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/>
              <a:t>lahannya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(</a:t>
            </a:r>
            <a:r>
              <a:rPr lang="en-US" dirty="0" err="1"/>
              <a:t>informasi</a:t>
            </a:r>
            <a:r>
              <a:rPr lang="en-US" dirty="0"/>
              <a:t>)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 </a:t>
            </a:r>
          </a:p>
        </p:txBody>
      </p:sp>
      <p:pic>
        <p:nvPicPr>
          <p:cNvPr id="5" name="Picture 4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Fitur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Mall:</a:t>
            </a:r>
            <a:br>
              <a:rPr lang="en-US" dirty="0"/>
            </a:br>
            <a:r>
              <a:rPr lang="en-US" dirty="0"/>
              <a:t>Digital monitoring, neatly organized parking space, adjustable parking </a:t>
            </a:r>
            <a:r>
              <a:rPr lang="en-US" dirty="0" smtClean="0"/>
              <a:t>pricing.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Pelanggan</a:t>
            </a:r>
            <a:r>
              <a:rPr lang="en-US" dirty="0"/>
              <a:t> mall:</a:t>
            </a:r>
            <a:br>
              <a:rPr lang="en-US" dirty="0"/>
            </a:br>
            <a:r>
              <a:rPr lang="en-US" dirty="0"/>
              <a:t>real-time parking spot </a:t>
            </a:r>
            <a:r>
              <a:rPr lang="en-US" dirty="0" err="1"/>
              <a:t>availibility</a:t>
            </a:r>
            <a:r>
              <a:rPr lang="en-US" dirty="0"/>
              <a:t> information, easy to choose your own parking spot, parking spot booking through mobile </a:t>
            </a:r>
            <a:r>
              <a:rPr lang="en-US" dirty="0" smtClean="0"/>
              <a:t>apps.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850" y="2676095"/>
            <a:ext cx="6346872" cy="127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LcPeriod"/>
            </a:pPr>
            <a:endParaRPr lang="en-US" sz="1600" dirty="0"/>
          </a:p>
        </p:txBody>
      </p:sp>
      <p:pic>
        <p:nvPicPr>
          <p:cNvPr id="8" name="Picture 7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1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Kelebihan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pic>
        <p:nvPicPr>
          <p:cNvPr id="5" name="Picture 4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Before - After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18408"/>
            <a:ext cx="6346872" cy="134466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id-ID" dirty="0" smtClean="0"/>
              <a:t>Before:</a:t>
            </a:r>
          </a:p>
          <a:p>
            <a:pPr lvl="0"/>
            <a:endParaRPr lang="id-ID" dirty="0"/>
          </a:p>
          <a:p>
            <a:pPr lvl="0"/>
            <a:endParaRPr lang="id-ID" dirty="0" smtClean="0"/>
          </a:p>
          <a:p>
            <a:pPr lvl="0"/>
            <a:r>
              <a:rPr lang="id-ID" dirty="0" smtClean="0"/>
              <a:t>After:</a:t>
            </a:r>
            <a:endParaRPr lang="id-ID" dirty="0"/>
          </a:p>
        </p:txBody>
      </p:sp>
      <p:pic>
        <p:nvPicPr>
          <p:cNvPr id="5" name="Picture 4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Foto Pameran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18408"/>
            <a:ext cx="6346872" cy="134466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id-ID" dirty="0" smtClean="0"/>
              <a:t>Before:</a:t>
            </a:r>
          </a:p>
          <a:p>
            <a:pPr lvl="0"/>
            <a:endParaRPr lang="id-ID" dirty="0"/>
          </a:p>
          <a:p>
            <a:pPr lvl="0"/>
            <a:endParaRPr lang="id-ID" dirty="0" smtClean="0"/>
          </a:p>
          <a:p>
            <a:pPr lvl="0"/>
            <a:r>
              <a:rPr lang="id-ID" dirty="0" smtClean="0"/>
              <a:t>After:</a:t>
            </a:r>
            <a:endParaRPr lang="id-ID" dirty="0"/>
          </a:p>
        </p:txBody>
      </p:sp>
      <p:pic>
        <p:nvPicPr>
          <p:cNvPr id="5" name="Picture 4" descr="ParkMe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 b="20310"/>
          <a:stretch/>
        </p:blipFill>
        <p:spPr>
          <a:xfrm>
            <a:off x="11033337" y="209594"/>
            <a:ext cx="912047" cy="5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1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Success Story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370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Testimoni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646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176</Words>
  <Application>Microsoft Macintosh PowerPoint</Application>
  <PresentationFormat>Custom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ParkMeIn </vt:lpstr>
      <vt:lpstr>PowerPoint Presentation</vt:lpstr>
      <vt:lpstr>Deskripsi</vt:lpstr>
      <vt:lpstr>Fitur</vt:lpstr>
      <vt:lpstr>Kelebihan</vt:lpstr>
      <vt:lpstr>Before - After</vt:lpstr>
      <vt:lpstr>Foto Pameran</vt:lpstr>
      <vt:lpstr>Success Story</vt:lpstr>
      <vt:lpstr>Testimoni</vt:lpstr>
      <vt:lpstr>Contact Person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Rizka Luthfiani</cp:lastModifiedBy>
  <cp:revision>20</cp:revision>
  <dcterms:created xsi:type="dcterms:W3CDTF">2017-08-06T04:35:53Z</dcterms:created>
  <dcterms:modified xsi:type="dcterms:W3CDTF">2017-08-10T08:43:03Z</dcterms:modified>
</cp:coreProperties>
</file>