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B140-F171-45C0-A0A8-9919D6BC9D4B}" type="datetimeFigureOut">
              <a:rPr lang="id-ID" smtClean="0"/>
              <a:t>28/08/2017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85C4-EBB2-49A7-90D6-D70BCBB50F9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B140-F171-45C0-A0A8-9919D6BC9D4B}" type="datetimeFigureOut">
              <a:rPr lang="id-ID" smtClean="0"/>
              <a:t>28/08/2017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85C4-EBB2-49A7-90D6-D70BCBB50F9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B140-F171-45C0-A0A8-9919D6BC9D4B}" type="datetimeFigureOut">
              <a:rPr lang="id-ID" smtClean="0"/>
              <a:t>28/08/2017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85C4-EBB2-49A7-90D6-D70BCBB50F9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B140-F171-45C0-A0A8-9919D6BC9D4B}" type="datetimeFigureOut">
              <a:rPr lang="id-ID" smtClean="0"/>
              <a:t>28/08/2017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85C4-EBB2-49A7-90D6-D70BCBB50F9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B140-F171-45C0-A0A8-9919D6BC9D4B}" type="datetimeFigureOut">
              <a:rPr lang="id-ID" smtClean="0"/>
              <a:t>28/08/2017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85C4-EBB2-49A7-90D6-D70BCBB50F9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B140-F171-45C0-A0A8-9919D6BC9D4B}" type="datetimeFigureOut">
              <a:rPr lang="id-ID" smtClean="0"/>
              <a:t>28/08/2017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85C4-EBB2-49A7-90D6-D70BCBB50F9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B140-F171-45C0-A0A8-9919D6BC9D4B}" type="datetimeFigureOut">
              <a:rPr lang="id-ID" smtClean="0"/>
              <a:t>28/08/2017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85C4-EBB2-49A7-90D6-D70BCBB50F9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B140-F171-45C0-A0A8-9919D6BC9D4B}" type="datetimeFigureOut">
              <a:rPr lang="id-ID" smtClean="0"/>
              <a:t>28/08/2017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85C4-EBB2-49A7-90D6-D70BCBB50F9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B140-F171-45C0-A0A8-9919D6BC9D4B}" type="datetimeFigureOut">
              <a:rPr lang="id-ID" smtClean="0"/>
              <a:t>28/08/2017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85C4-EBB2-49A7-90D6-D70BCBB50F9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B140-F171-45C0-A0A8-9919D6BC9D4B}" type="datetimeFigureOut">
              <a:rPr lang="id-ID" smtClean="0"/>
              <a:t>28/08/2017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85C4-EBB2-49A7-90D6-D70BCBB50F9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B140-F171-45C0-A0A8-9919D6BC9D4B}" type="datetimeFigureOut">
              <a:rPr lang="id-ID" smtClean="0"/>
              <a:t>28/08/2017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85C4-EBB2-49A7-90D6-D70BCBB50F9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6B140-F171-45C0-A0A8-9919D6BC9D4B}" type="datetimeFigureOut">
              <a:rPr lang="id-ID" smtClean="0"/>
              <a:t>28/08/2017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C85C4-EBB2-49A7-90D6-D70BCBB50F99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DMA Data Catalog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Mobile Apps</a:t>
            </a: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Project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Catalog data management yang memungkinkan proses data understanding melalui mobile apps</a:t>
            </a:r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0" y="917848"/>
            <a:ext cx="3682752" cy="1143000"/>
          </a:xfrm>
        </p:spPr>
        <p:txBody>
          <a:bodyPr/>
          <a:lstStyle/>
          <a:p>
            <a:r>
              <a:rPr lang="id-ID" dirty="0" smtClean="0"/>
              <a:t>Login page</a:t>
            </a:r>
            <a:endParaRPr lang="id-ID" dirty="0"/>
          </a:p>
        </p:txBody>
      </p:sp>
      <p:pic>
        <p:nvPicPr>
          <p:cNvPr id="4" name="Picture 3" descr="photo_2017-08-28_16-27-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196752"/>
            <a:ext cx="2495876" cy="4437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0" y="917848"/>
            <a:ext cx="3682752" cy="1143000"/>
          </a:xfrm>
        </p:spPr>
        <p:txBody>
          <a:bodyPr/>
          <a:lstStyle/>
          <a:p>
            <a:r>
              <a:rPr lang="id-ID" dirty="0" smtClean="0"/>
              <a:t>Home menu</a:t>
            </a:r>
            <a:endParaRPr lang="id-ID" dirty="0"/>
          </a:p>
        </p:txBody>
      </p:sp>
      <p:pic>
        <p:nvPicPr>
          <p:cNvPr id="5" name="Picture 4" descr="photo_2017-08-28_16-27-4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412776"/>
            <a:ext cx="2432869" cy="432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ular Callout 5"/>
          <p:cNvSpPr/>
          <p:nvPr/>
        </p:nvSpPr>
        <p:spPr>
          <a:xfrm>
            <a:off x="4067944" y="2708920"/>
            <a:ext cx="1512168" cy="936104"/>
          </a:xfrm>
          <a:prstGeom prst="wedgeRectCallout">
            <a:avLst>
              <a:gd name="adj1" fmla="val -116414"/>
              <a:gd name="adj2" fmla="val -2257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Menu List Table</a:t>
            </a:r>
            <a:endParaRPr lang="id-ID" dirty="0"/>
          </a:p>
        </p:txBody>
      </p:sp>
      <p:sp>
        <p:nvSpPr>
          <p:cNvPr id="7" name="Rectangular Callout 6"/>
          <p:cNvSpPr/>
          <p:nvPr/>
        </p:nvSpPr>
        <p:spPr>
          <a:xfrm>
            <a:off x="4067944" y="4293096"/>
            <a:ext cx="1512168" cy="936104"/>
          </a:xfrm>
          <a:prstGeom prst="wedgeRectCallout">
            <a:avLst>
              <a:gd name="adj1" fmla="val -116414"/>
              <a:gd name="adj2" fmla="val -2257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Menu List Script SQL</a:t>
            </a:r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0" y="917848"/>
            <a:ext cx="3682752" cy="1143000"/>
          </a:xfrm>
        </p:spPr>
        <p:txBody>
          <a:bodyPr/>
          <a:lstStyle/>
          <a:p>
            <a:r>
              <a:rPr lang="id-ID" dirty="0" smtClean="0"/>
              <a:t>List table menu</a:t>
            </a:r>
            <a:endParaRPr lang="id-ID" dirty="0"/>
          </a:p>
        </p:txBody>
      </p:sp>
      <p:pic>
        <p:nvPicPr>
          <p:cNvPr id="8" name="Picture 7" descr="photo_2017-08-28_16-27-5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412776"/>
            <a:ext cx="2576885" cy="4581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ular Callout 5"/>
          <p:cNvSpPr/>
          <p:nvPr/>
        </p:nvSpPr>
        <p:spPr>
          <a:xfrm>
            <a:off x="4067944" y="2708920"/>
            <a:ext cx="1944216" cy="1512168"/>
          </a:xfrm>
          <a:prstGeom prst="wedgeRectCallout">
            <a:avLst>
              <a:gd name="adj1" fmla="val -116414"/>
              <a:gd name="adj2" fmla="val -2257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Pengelompokan Table berdasarkan tagging</a:t>
            </a:r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0" y="917848"/>
            <a:ext cx="3682752" cy="1143000"/>
          </a:xfrm>
        </p:spPr>
        <p:txBody>
          <a:bodyPr/>
          <a:lstStyle/>
          <a:p>
            <a:r>
              <a:rPr lang="id-ID" dirty="0" smtClean="0"/>
              <a:t>List table</a:t>
            </a:r>
            <a:endParaRPr lang="id-ID" dirty="0"/>
          </a:p>
        </p:txBody>
      </p:sp>
      <p:pic>
        <p:nvPicPr>
          <p:cNvPr id="5" name="Picture 4" descr="photo_2017-08-28_16-48-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052736"/>
            <a:ext cx="2900921" cy="5157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ular Callout 5"/>
          <p:cNvSpPr/>
          <p:nvPr/>
        </p:nvSpPr>
        <p:spPr>
          <a:xfrm>
            <a:off x="4355976" y="2564904"/>
            <a:ext cx="1944216" cy="1512168"/>
          </a:xfrm>
          <a:prstGeom prst="wedgeRectCallout">
            <a:avLst>
              <a:gd name="adj1" fmla="val -116414"/>
              <a:gd name="adj2" fmla="val -2257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Pengelompokan Table berdasarkan tagging</a:t>
            </a:r>
            <a:endParaRPr lang="id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DMA Data Catalog</vt:lpstr>
      <vt:lpstr>Project</vt:lpstr>
      <vt:lpstr>Login page</vt:lpstr>
      <vt:lpstr>Home menu</vt:lpstr>
      <vt:lpstr>List table menu</vt:lpstr>
      <vt:lpstr>List table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 Data Catalog</dc:title>
  <dc:creator>aaa</dc:creator>
  <cp:lastModifiedBy>aaa</cp:lastModifiedBy>
  <cp:revision>1</cp:revision>
  <dcterms:created xsi:type="dcterms:W3CDTF">2017-08-28T09:41:34Z</dcterms:created>
  <dcterms:modified xsi:type="dcterms:W3CDTF">2017-08-28T09:50:50Z</dcterms:modified>
</cp:coreProperties>
</file>