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84DDE6-AB25-9840-B6A6-7ED87D2064A1}">
          <p14:sldIdLst>
            <p14:sldId id="256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8" autoAdjust="0"/>
    <p:restoredTop sz="94595"/>
  </p:normalViewPr>
  <p:slideViewPr>
    <p:cSldViewPr snapToGrid="0" showGuides="1">
      <p:cViewPr>
        <p:scale>
          <a:sx n="99" d="100"/>
          <a:sy n="99" d="100"/>
        </p:scale>
        <p:origin x="78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2806700"/>
            <a:ext cx="12192000" cy="24479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7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84809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6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1771650"/>
            <a:ext cx="4943475" cy="222567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27494" y="1771650"/>
            <a:ext cx="4946904" cy="22256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26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ing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36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778375" y="1661886"/>
            <a:ext cx="2635250" cy="2635250"/>
          </a:xfrm>
          <a:prstGeom prst="ellipse">
            <a:avLst/>
          </a:prstGeom>
          <a:ln w="25400">
            <a:solidFill>
              <a:schemeClr val="bg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009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2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5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917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846286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947058" y="859972"/>
            <a:ext cx="5032828" cy="312968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1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762500" y="2238375"/>
            <a:ext cx="2667000" cy="3505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8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1192213" y="1972986"/>
            <a:ext cx="2926080" cy="29260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4630322" y="1972986"/>
            <a:ext cx="2926080" cy="29260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8094924" y="1972986"/>
            <a:ext cx="2926080" cy="29260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231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4559" y="2124022"/>
            <a:ext cx="2112264" cy="2112264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235690" y="1829827"/>
            <a:ext cx="1675330" cy="1676399"/>
          </a:xfrm>
          <a:prstGeom prst="ellipse">
            <a:avLst/>
          </a:prstGeom>
          <a:ln w="317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745310" y="3470032"/>
            <a:ext cx="1675330" cy="1676399"/>
          </a:xfrm>
          <a:prstGeom prst="ellipse">
            <a:avLst/>
          </a:prstGeom>
          <a:ln w="317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78569" y="4234222"/>
            <a:ext cx="1675330" cy="1676399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457543" y="3849452"/>
            <a:ext cx="1498058" cy="1498058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589522" y="3006385"/>
            <a:ext cx="2033081" cy="2033081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252529" y="4861127"/>
            <a:ext cx="1070445" cy="1047872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1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975384" y="2597783"/>
            <a:ext cx="2468880" cy="2468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0">
            <a:solidFill>
              <a:schemeClr val="bg1"/>
            </a:solidFill>
          </a:ln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370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78814" y="2028507"/>
            <a:ext cx="1737360" cy="1737360"/>
          </a:xfrm>
          <a:prstGeom prst="ellipse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678814" y="4180882"/>
            <a:ext cx="1737360" cy="1737360"/>
          </a:xfrm>
          <a:prstGeom prst="ellipse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136005" y="2028507"/>
            <a:ext cx="1737360" cy="1737360"/>
          </a:xfrm>
          <a:prstGeom prst="ellipse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136005" y="4180882"/>
            <a:ext cx="1737360" cy="1737360"/>
          </a:xfrm>
          <a:prstGeom prst="ellipse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981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764B-5422-408E-9D04-54B83D1862A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  <p:sldLayoutId id="2147483654" r:id="rId12"/>
    <p:sldLayoutId id="214748365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32649" y="1552755"/>
            <a:ext cx="1199071" cy="119907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47869" y="1192992"/>
            <a:ext cx="367701" cy="3677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80894" y="4461041"/>
            <a:ext cx="1921683" cy="19216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72344" y="3188299"/>
            <a:ext cx="367701" cy="3677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8919" y="5726892"/>
            <a:ext cx="367701" cy="3677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06762" y="3940940"/>
            <a:ext cx="520101" cy="5201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0056" y="3841871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772344" y="3714930"/>
            <a:ext cx="1199071" cy="11990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638994" y="501080"/>
            <a:ext cx="1476556" cy="14765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07924" y="754662"/>
            <a:ext cx="367701" cy="3677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39925" y="548408"/>
            <a:ext cx="198138" cy="1981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41206" y="1562702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613556" y="5077427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668000" y="5335118"/>
            <a:ext cx="1817877" cy="18178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-582762" y="-356587"/>
            <a:ext cx="2689525" cy="26895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094930" y="158347"/>
            <a:ext cx="964016" cy="9640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475446" y="4702309"/>
            <a:ext cx="1565241" cy="156524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12653" y="4461381"/>
            <a:ext cx="367701" cy="3677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288025" y="4829082"/>
            <a:ext cx="367701" cy="3677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6205" y="2530791"/>
            <a:ext cx="367701" cy="3677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81285" y="4209176"/>
            <a:ext cx="198138" cy="1981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4173" y="6278158"/>
            <a:ext cx="198138" cy="198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655726" y="1192992"/>
            <a:ext cx="198138" cy="198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182769" y="5915984"/>
            <a:ext cx="198138" cy="198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12037" y="-434288"/>
            <a:ext cx="1921683" cy="19216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233129" y="1233142"/>
            <a:ext cx="367701" cy="3677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364406" y="1722286"/>
            <a:ext cx="198138" cy="1981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228711" y="5530340"/>
            <a:ext cx="198138" cy="19813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024333" y="2999417"/>
            <a:ext cx="631883" cy="6318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293903" y="6039842"/>
            <a:ext cx="631883" cy="6318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60382" y="3954447"/>
            <a:ext cx="198138" cy="1981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564194" y="2018087"/>
            <a:ext cx="1921683" cy="19216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391774" y="5012413"/>
            <a:ext cx="423194" cy="423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133614" y="5399504"/>
            <a:ext cx="307546" cy="307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916736" y="6221239"/>
            <a:ext cx="311975" cy="311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649901" y="280643"/>
            <a:ext cx="311975" cy="311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835779" y="4510988"/>
            <a:ext cx="367701" cy="3677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190088" y="307653"/>
            <a:ext cx="367701" cy="3677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87538" y="120688"/>
            <a:ext cx="631883" cy="6318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25"/>
          <p:cNvSpPr>
            <a:spLocks noEditPoints="1"/>
          </p:cNvSpPr>
          <p:nvPr/>
        </p:nvSpPr>
        <p:spPr bwMode="auto">
          <a:xfrm>
            <a:off x="9097610" y="4090433"/>
            <a:ext cx="548539" cy="448065"/>
          </a:xfrm>
          <a:custGeom>
            <a:avLst/>
            <a:gdLst>
              <a:gd name="T0" fmla="*/ 28 w 176"/>
              <a:gd name="T1" fmla="*/ 88 h 144"/>
              <a:gd name="T2" fmla="*/ 4 w 176"/>
              <a:gd name="T3" fmla="*/ 88 h 144"/>
              <a:gd name="T4" fmla="*/ 0 w 176"/>
              <a:gd name="T5" fmla="*/ 92 h 144"/>
              <a:gd name="T6" fmla="*/ 0 w 176"/>
              <a:gd name="T7" fmla="*/ 140 h 144"/>
              <a:gd name="T8" fmla="*/ 4 w 176"/>
              <a:gd name="T9" fmla="*/ 144 h 144"/>
              <a:gd name="T10" fmla="*/ 28 w 176"/>
              <a:gd name="T11" fmla="*/ 144 h 144"/>
              <a:gd name="T12" fmla="*/ 32 w 176"/>
              <a:gd name="T13" fmla="*/ 140 h 144"/>
              <a:gd name="T14" fmla="*/ 32 w 176"/>
              <a:gd name="T15" fmla="*/ 92 h 144"/>
              <a:gd name="T16" fmla="*/ 28 w 176"/>
              <a:gd name="T17" fmla="*/ 88 h 144"/>
              <a:gd name="T18" fmla="*/ 24 w 176"/>
              <a:gd name="T19" fmla="*/ 136 h 144"/>
              <a:gd name="T20" fmla="*/ 8 w 176"/>
              <a:gd name="T21" fmla="*/ 136 h 144"/>
              <a:gd name="T22" fmla="*/ 8 w 176"/>
              <a:gd name="T23" fmla="*/ 96 h 144"/>
              <a:gd name="T24" fmla="*/ 24 w 176"/>
              <a:gd name="T25" fmla="*/ 96 h 144"/>
              <a:gd name="T26" fmla="*/ 24 w 176"/>
              <a:gd name="T27" fmla="*/ 136 h 144"/>
              <a:gd name="T28" fmla="*/ 124 w 176"/>
              <a:gd name="T29" fmla="*/ 64 h 144"/>
              <a:gd name="T30" fmla="*/ 100 w 176"/>
              <a:gd name="T31" fmla="*/ 64 h 144"/>
              <a:gd name="T32" fmla="*/ 96 w 176"/>
              <a:gd name="T33" fmla="*/ 68 h 144"/>
              <a:gd name="T34" fmla="*/ 96 w 176"/>
              <a:gd name="T35" fmla="*/ 140 h 144"/>
              <a:gd name="T36" fmla="*/ 100 w 176"/>
              <a:gd name="T37" fmla="*/ 144 h 144"/>
              <a:gd name="T38" fmla="*/ 124 w 176"/>
              <a:gd name="T39" fmla="*/ 144 h 144"/>
              <a:gd name="T40" fmla="*/ 128 w 176"/>
              <a:gd name="T41" fmla="*/ 140 h 144"/>
              <a:gd name="T42" fmla="*/ 128 w 176"/>
              <a:gd name="T43" fmla="*/ 68 h 144"/>
              <a:gd name="T44" fmla="*/ 124 w 176"/>
              <a:gd name="T45" fmla="*/ 64 h 144"/>
              <a:gd name="T46" fmla="*/ 120 w 176"/>
              <a:gd name="T47" fmla="*/ 136 h 144"/>
              <a:gd name="T48" fmla="*/ 104 w 176"/>
              <a:gd name="T49" fmla="*/ 136 h 144"/>
              <a:gd name="T50" fmla="*/ 104 w 176"/>
              <a:gd name="T51" fmla="*/ 72 h 144"/>
              <a:gd name="T52" fmla="*/ 120 w 176"/>
              <a:gd name="T53" fmla="*/ 72 h 144"/>
              <a:gd name="T54" fmla="*/ 120 w 176"/>
              <a:gd name="T55" fmla="*/ 136 h 144"/>
              <a:gd name="T56" fmla="*/ 76 w 176"/>
              <a:gd name="T57" fmla="*/ 16 h 144"/>
              <a:gd name="T58" fmla="*/ 52 w 176"/>
              <a:gd name="T59" fmla="*/ 16 h 144"/>
              <a:gd name="T60" fmla="*/ 48 w 176"/>
              <a:gd name="T61" fmla="*/ 20 h 144"/>
              <a:gd name="T62" fmla="*/ 48 w 176"/>
              <a:gd name="T63" fmla="*/ 140 h 144"/>
              <a:gd name="T64" fmla="*/ 52 w 176"/>
              <a:gd name="T65" fmla="*/ 144 h 144"/>
              <a:gd name="T66" fmla="*/ 76 w 176"/>
              <a:gd name="T67" fmla="*/ 144 h 144"/>
              <a:gd name="T68" fmla="*/ 80 w 176"/>
              <a:gd name="T69" fmla="*/ 140 h 144"/>
              <a:gd name="T70" fmla="*/ 80 w 176"/>
              <a:gd name="T71" fmla="*/ 20 h 144"/>
              <a:gd name="T72" fmla="*/ 76 w 176"/>
              <a:gd name="T73" fmla="*/ 16 h 144"/>
              <a:gd name="T74" fmla="*/ 72 w 176"/>
              <a:gd name="T75" fmla="*/ 136 h 144"/>
              <a:gd name="T76" fmla="*/ 56 w 176"/>
              <a:gd name="T77" fmla="*/ 136 h 144"/>
              <a:gd name="T78" fmla="*/ 56 w 176"/>
              <a:gd name="T79" fmla="*/ 24 h 144"/>
              <a:gd name="T80" fmla="*/ 72 w 176"/>
              <a:gd name="T81" fmla="*/ 24 h 144"/>
              <a:gd name="T82" fmla="*/ 72 w 176"/>
              <a:gd name="T83" fmla="*/ 136 h 144"/>
              <a:gd name="T84" fmla="*/ 172 w 176"/>
              <a:gd name="T85" fmla="*/ 0 h 144"/>
              <a:gd name="T86" fmla="*/ 148 w 176"/>
              <a:gd name="T87" fmla="*/ 0 h 144"/>
              <a:gd name="T88" fmla="*/ 144 w 176"/>
              <a:gd name="T89" fmla="*/ 4 h 144"/>
              <a:gd name="T90" fmla="*/ 144 w 176"/>
              <a:gd name="T91" fmla="*/ 140 h 144"/>
              <a:gd name="T92" fmla="*/ 148 w 176"/>
              <a:gd name="T93" fmla="*/ 144 h 144"/>
              <a:gd name="T94" fmla="*/ 172 w 176"/>
              <a:gd name="T95" fmla="*/ 144 h 144"/>
              <a:gd name="T96" fmla="*/ 176 w 176"/>
              <a:gd name="T97" fmla="*/ 140 h 144"/>
              <a:gd name="T98" fmla="*/ 176 w 176"/>
              <a:gd name="T99" fmla="*/ 4 h 144"/>
              <a:gd name="T100" fmla="*/ 172 w 176"/>
              <a:gd name="T101" fmla="*/ 0 h 144"/>
              <a:gd name="T102" fmla="*/ 168 w 176"/>
              <a:gd name="T103" fmla="*/ 136 h 144"/>
              <a:gd name="T104" fmla="*/ 152 w 176"/>
              <a:gd name="T105" fmla="*/ 136 h 144"/>
              <a:gd name="T106" fmla="*/ 152 w 176"/>
              <a:gd name="T107" fmla="*/ 8 h 144"/>
              <a:gd name="T108" fmla="*/ 168 w 176"/>
              <a:gd name="T109" fmla="*/ 8 h 144"/>
              <a:gd name="T110" fmla="*/ 168 w 176"/>
              <a:gd name="T111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44">
                <a:moveTo>
                  <a:pt x="2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90"/>
                  <a:pt x="0" y="92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28" y="144"/>
                  <a:pt x="28" y="144"/>
                  <a:pt x="28" y="144"/>
                </a:cubicBezTo>
                <a:cubicBezTo>
                  <a:pt x="30" y="144"/>
                  <a:pt x="32" y="142"/>
                  <a:pt x="32" y="140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90"/>
                  <a:pt x="30" y="88"/>
                  <a:pt x="28" y="88"/>
                </a:cubicBezTo>
                <a:moveTo>
                  <a:pt x="24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96"/>
                  <a:pt x="8" y="96"/>
                  <a:pt x="8" y="96"/>
                </a:cubicBezTo>
                <a:cubicBezTo>
                  <a:pt x="24" y="96"/>
                  <a:pt x="24" y="96"/>
                  <a:pt x="24" y="96"/>
                </a:cubicBezTo>
                <a:lnTo>
                  <a:pt x="24" y="136"/>
                </a:lnTo>
                <a:close/>
                <a:moveTo>
                  <a:pt x="124" y="64"/>
                </a:move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96" y="142"/>
                  <a:pt x="98" y="144"/>
                  <a:pt x="100" y="144"/>
                </a:cubicBezTo>
                <a:cubicBezTo>
                  <a:pt x="124" y="144"/>
                  <a:pt x="124" y="144"/>
                  <a:pt x="124" y="144"/>
                </a:cubicBezTo>
                <a:cubicBezTo>
                  <a:pt x="126" y="144"/>
                  <a:pt x="128" y="142"/>
                  <a:pt x="128" y="140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128" y="66"/>
                  <a:pt x="126" y="64"/>
                  <a:pt x="124" y="64"/>
                </a:cubicBezTo>
                <a:moveTo>
                  <a:pt x="120" y="136"/>
                </a:moveTo>
                <a:cubicBezTo>
                  <a:pt x="104" y="136"/>
                  <a:pt x="104" y="136"/>
                  <a:pt x="104" y="136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136"/>
                </a:lnTo>
                <a:close/>
                <a:moveTo>
                  <a:pt x="76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48" y="18"/>
                  <a:pt x="48" y="2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42"/>
                  <a:pt x="50" y="144"/>
                  <a:pt x="5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18"/>
                  <a:pt x="78" y="16"/>
                  <a:pt x="76" y="16"/>
                </a:cubicBezTo>
                <a:moveTo>
                  <a:pt x="72" y="136"/>
                </a:moveTo>
                <a:cubicBezTo>
                  <a:pt x="56" y="136"/>
                  <a:pt x="56" y="136"/>
                  <a:pt x="56" y="136"/>
                </a:cubicBezTo>
                <a:cubicBezTo>
                  <a:pt x="56" y="24"/>
                  <a:pt x="56" y="24"/>
                  <a:pt x="56" y="24"/>
                </a:cubicBezTo>
                <a:cubicBezTo>
                  <a:pt x="72" y="24"/>
                  <a:pt x="72" y="24"/>
                  <a:pt x="72" y="24"/>
                </a:cubicBezTo>
                <a:lnTo>
                  <a:pt x="72" y="136"/>
                </a:lnTo>
                <a:close/>
                <a:moveTo>
                  <a:pt x="172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6" y="0"/>
                  <a:pt x="144" y="2"/>
                  <a:pt x="144" y="4"/>
                </a:cubicBezTo>
                <a:cubicBezTo>
                  <a:pt x="144" y="140"/>
                  <a:pt x="144" y="140"/>
                  <a:pt x="144" y="140"/>
                </a:cubicBezTo>
                <a:cubicBezTo>
                  <a:pt x="144" y="142"/>
                  <a:pt x="146" y="144"/>
                  <a:pt x="148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  <a:moveTo>
                  <a:pt x="168" y="136"/>
                </a:moveTo>
                <a:cubicBezTo>
                  <a:pt x="152" y="136"/>
                  <a:pt x="152" y="136"/>
                  <a:pt x="152" y="136"/>
                </a:cubicBezTo>
                <a:cubicBezTo>
                  <a:pt x="152" y="8"/>
                  <a:pt x="152" y="8"/>
                  <a:pt x="15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3"/>
          <p:cNvSpPr>
            <a:spLocks noEditPoints="1"/>
          </p:cNvSpPr>
          <p:nvPr/>
        </p:nvSpPr>
        <p:spPr bwMode="auto">
          <a:xfrm>
            <a:off x="194182" y="470955"/>
            <a:ext cx="1135636" cy="1034440"/>
          </a:xfrm>
          <a:custGeom>
            <a:avLst/>
            <a:gdLst>
              <a:gd name="T0" fmla="*/ 176 w 176"/>
              <a:gd name="T1" fmla="*/ 54 h 160"/>
              <a:gd name="T2" fmla="*/ 112 w 176"/>
              <a:gd name="T3" fmla="*/ 0 h 160"/>
              <a:gd name="T4" fmla="*/ 53 w 176"/>
              <a:gd name="T5" fmla="*/ 33 h 160"/>
              <a:gd name="T6" fmla="*/ 63 w 176"/>
              <a:gd name="T7" fmla="*/ 32 h 160"/>
              <a:gd name="T8" fmla="*/ 112 w 176"/>
              <a:gd name="T9" fmla="*/ 8 h 160"/>
              <a:gd name="T10" fmla="*/ 168 w 176"/>
              <a:gd name="T11" fmla="*/ 54 h 160"/>
              <a:gd name="T12" fmla="*/ 151 w 176"/>
              <a:gd name="T13" fmla="*/ 87 h 160"/>
              <a:gd name="T14" fmla="*/ 149 w 176"/>
              <a:gd name="T15" fmla="*/ 95 h 160"/>
              <a:gd name="T16" fmla="*/ 152 w 176"/>
              <a:gd name="T17" fmla="*/ 107 h 160"/>
              <a:gd name="T18" fmla="*/ 135 w 176"/>
              <a:gd name="T19" fmla="*/ 100 h 160"/>
              <a:gd name="T20" fmla="*/ 134 w 176"/>
              <a:gd name="T21" fmla="*/ 108 h 160"/>
              <a:gd name="T22" fmla="*/ 164 w 176"/>
              <a:gd name="T23" fmla="*/ 120 h 160"/>
              <a:gd name="T24" fmla="*/ 156 w 176"/>
              <a:gd name="T25" fmla="*/ 93 h 160"/>
              <a:gd name="T26" fmla="*/ 176 w 176"/>
              <a:gd name="T27" fmla="*/ 54 h 160"/>
              <a:gd name="T28" fmla="*/ 64 w 176"/>
              <a:gd name="T29" fmla="*/ 40 h 160"/>
              <a:gd name="T30" fmla="*/ 0 w 176"/>
              <a:gd name="T31" fmla="*/ 94 h 160"/>
              <a:gd name="T32" fmla="*/ 20 w 176"/>
              <a:gd name="T33" fmla="*/ 133 h 160"/>
              <a:gd name="T34" fmla="*/ 12 w 176"/>
              <a:gd name="T35" fmla="*/ 160 h 160"/>
              <a:gd name="T36" fmla="*/ 48 w 176"/>
              <a:gd name="T37" fmla="*/ 146 h 160"/>
              <a:gd name="T38" fmla="*/ 64 w 176"/>
              <a:gd name="T39" fmla="*/ 148 h 160"/>
              <a:gd name="T40" fmla="*/ 128 w 176"/>
              <a:gd name="T41" fmla="*/ 94 h 160"/>
              <a:gd name="T42" fmla="*/ 64 w 176"/>
              <a:gd name="T43" fmla="*/ 40 h 160"/>
              <a:gd name="T44" fmla="*/ 64 w 176"/>
              <a:gd name="T45" fmla="*/ 140 h 160"/>
              <a:gd name="T46" fmla="*/ 50 w 176"/>
              <a:gd name="T47" fmla="*/ 138 h 160"/>
              <a:gd name="T48" fmla="*/ 48 w 176"/>
              <a:gd name="T49" fmla="*/ 138 h 160"/>
              <a:gd name="T50" fmla="*/ 45 w 176"/>
              <a:gd name="T51" fmla="*/ 139 h 160"/>
              <a:gd name="T52" fmla="*/ 24 w 176"/>
              <a:gd name="T53" fmla="*/ 147 h 160"/>
              <a:gd name="T54" fmla="*/ 27 w 176"/>
              <a:gd name="T55" fmla="*/ 135 h 160"/>
              <a:gd name="T56" fmla="*/ 25 w 176"/>
              <a:gd name="T57" fmla="*/ 127 h 160"/>
              <a:gd name="T58" fmla="*/ 8 w 176"/>
              <a:gd name="T59" fmla="*/ 94 h 160"/>
              <a:gd name="T60" fmla="*/ 64 w 176"/>
              <a:gd name="T61" fmla="*/ 48 h 160"/>
              <a:gd name="T62" fmla="*/ 120 w 176"/>
              <a:gd name="T63" fmla="*/ 94 h 160"/>
              <a:gd name="T64" fmla="*/ 64 w 176"/>
              <a:gd name="T65" fmla="*/ 14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60">
                <a:moveTo>
                  <a:pt x="176" y="54"/>
                </a:moveTo>
                <a:cubicBezTo>
                  <a:pt x="176" y="24"/>
                  <a:pt x="147" y="0"/>
                  <a:pt x="112" y="0"/>
                </a:cubicBezTo>
                <a:cubicBezTo>
                  <a:pt x="86" y="0"/>
                  <a:pt x="63" y="13"/>
                  <a:pt x="53" y="33"/>
                </a:cubicBezTo>
                <a:cubicBezTo>
                  <a:pt x="56" y="32"/>
                  <a:pt x="60" y="32"/>
                  <a:pt x="63" y="32"/>
                </a:cubicBezTo>
                <a:cubicBezTo>
                  <a:pt x="72" y="18"/>
                  <a:pt x="91" y="8"/>
                  <a:pt x="112" y="8"/>
                </a:cubicBezTo>
                <a:cubicBezTo>
                  <a:pt x="143" y="8"/>
                  <a:pt x="168" y="29"/>
                  <a:pt x="168" y="54"/>
                </a:cubicBezTo>
                <a:cubicBezTo>
                  <a:pt x="168" y="66"/>
                  <a:pt x="162" y="78"/>
                  <a:pt x="151" y="87"/>
                </a:cubicBezTo>
                <a:cubicBezTo>
                  <a:pt x="149" y="89"/>
                  <a:pt x="148" y="92"/>
                  <a:pt x="149" y="95"/>
                </a:cubicBezTo>
                <a:cubicBezTo>
                  <a:pt x="152" y="107"/>
                  <a:pt x="152" y="107"/>
                  <a:pt x="152" y="107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35" y="103"/>
                  <a:pt x="134" y="106"/>
                  <a:pt x="134" y="108"/>
                </a:cubicBezTo>
                <a:cubicBezTo>
                  <a:pt x="164" y="120"/>
                  <a:pt x="164" y="120"/>
                  <a:pt x="164" y="120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168" y="83"/>
                  <a:pt x="176" y="69"/>
                  <a:pt x="176" y="54"/>
                </a:cubicBezTo>
                <a:moveTo>
                  <a:pt x="64" y="40"/>
                </a:moveTo>
                <a:cubicBezTo>
                  <a:pt x="29" y="40"/>
                  <a:pt x="0" y="64"/>
                  <a:pt x="0" y="94"/>
                </a:cubicBezTo>
                <a:cubicBezTo>
                  <a:pt x="0" y="109"/>
                  <a:pt x="8" y="123"/>
                  <a:pt x="20" y="133"/>
                </a:cubicBezTo>
                <a:cubicBezTo>
                  <a:pt x="12" y="160"/>
                  <a:pt x="12" y="160"/>
                  <a:pt x="12" y="160"/>
                </a:cubicBezTo>
                <a:cubicBezTo>
                  <a:pt x="48" y="146"/>
                  <a:pt x="48" y="146"/>
                  <a:pt x="48" y="146"/>
                </a:cubicBezTo>
                <a:cubicBezTo>
                  <a:pt x="53" y="147"/>
                  <a:pt x="58" y="148"/>
                  <a:pt x="64" y="148"/>
                </a:cubicBezTo>
                <a:cubicBezTo>
                  <a:pt x="99" y="148"/>
                  <a:pt x="128" y="124"/>
                  <a:pt x="128" y="94"/>
                </a:cubicBezTo>
                <a:cubicBezTo>
                  <a:pt x="128" y="64"/>
                  <a:pt x="99" y="40"/>
                  <a:pt x="64" y="40"/>
                </a:cubicBezTo>
                <a:moveTo>
                  <a:pt x="64" y="140"/>
                </a:moveTo>
                <a:cubicBezTo>
                  <a:pt x="59" y="140"/>
                  <a:pt x="54" y="139"/>
                  <a:pt x="50" y="138"/>
                </a:cubicBezTo>
                <a:cubicBezTo>
                  <a:pt x="49" y="138"/>
                  <a:pt x="48" y="138"/>
                  <a:pt x="48" y="138"/>
                </a:cubicBezTo>
                <a:cubicBezTo>
                  <a:pt x="47" y="138"/>
                  <a:pt x="46" y="138"/>
                  <a:pt x="45" y="139"/>
                </a:cubicBezTo>
                <a:cubicBezTo>
                  <a:pt x="24" y="147"/>
                  <a:pt x="24" y="147"/>
                  <a:pt x="24" y="147"/>
                </a:cubicBezTo>
                <a:cubicBezTo>
                  <a:pt x="27" y="135"/>
                  <a:pt x="27" y="135"/>
                  <a:pt x="27" y="135"/>
                </a:cubicBezTo>
                <a:cubicBezTo>
                  <a:pt x="28" y="132"/>
                  <a:pt x="27" y="129"/>
                  <a:pt x="25" y="127"/>
                </a:cubicBezTo>
                <a:cubicBezTo>
                  <a:pt x="14" y="118"/>
                  <a:pt x="8" y="106"/>
                  <a:pt x="8" y="94"/>
                </a:cubicBezTo>
                <a:cubicBezTo>
                  <a:pt x="8" y="69"/>
                  <a:pt x="33" y="48"/>
                  <a:pt x="64" y="48"/>
                </a:cubicBezTo>
                <a:cubicBezTo>
                  <a:pt x="95" y="48"/>
                  <a:pt x="120" y="69"/>
                  <a:pt x="120" y="94"/>
                </a:cubicBezTo>
                <a:cubicBezTo>
                  <a:pt x="120" y="119"/>
                  <a:pt x="95" y="140"/>
                  <a:pt x="64" y="140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66"/>
          <p:cNvSpPr>
            <a:spLocks noEditPoints="1"/>
          </p:cNvSpPr>
          <p:nvPr/>
        </p:nvSpPr>
        <p:spPr bwMode="auto">
          <a:xfrm>
            <a:off x="1591334" y="5071481"/>
            <a:ext cx="700803" cy="700803"/>
          </a:xfrm>
          <a:custGeom>
            <a:avLst/>
            <a:gdLst>
              <a:gd name="T0" fmla="*/ 39 w 176"/>
              <a:gd name="T1" fmla="*/ 119 h 176"/>
              <a:gd name="T2" fmla="*/ 43 w 176"/>
              <a:gd name="T3" fmla="*/ 115 h 176"/>
              <a:gd name="T4" fmla="*/ 44 w 176"/>
              <a:gd name="T5" fmla="*/ 112 h 176"/>
              <a:gd name="T6" fmla="*/ 40 w 176"/>
              <a:gd name="T7" fmla="*/ 108 h 176"/>
              <a:gd name="T8" fmla="*/ 37 w 176"/>
              <a:gd name="T9" fmla="*/ 109 h 176"/>
              <a:gd name="T10" fmla="*/ 33 w 176"/>
              <a:gd name="T11" fmla="*/ 113 h 176"/>
              <a:gd name="T12" fmla="*/ 32 w 176"/>
              <a:gd name="T13" fmla="*/ 116 h 176"/>
              <a:gd name="T14" fmla="*/ 36 w 176"/>
              <a:gd name="T15" fmla="*/ 120 h 176"/>
              <a:gd name="T16" fmla="*/ 39 w 176"/>
              <a:gd name="T17" fmla="*/ 119 h 176"/>
              <a:gd name="T18" fmla="*/ 64 w 176"/>
              <a:gd name="T19" fmla="*/ 116 h 176"/>
              <a:gd name="T20" fmla="*/ 60 w 176"/>
              <a:gd name="T21" fmla="*/ 112 h 176"/>
              <a:gd name="T22" fmla="*/ 57 w 176"/>
              <a:gd name="T23" fmla="*/ 113 h 176"/>
              <a:gd name="T24" fmla="*/ 17 w 176"/>
              <a:gd name="T25" fmla="*/ 153 h 176"/>
              <a:gd name="T26" fmla="*/ 16 w 176"/>
              <a:gd name="T27" fmla="*/ 156 h 176"/>
              <a:gd name="T28" fmla="*/ 20 w 176"/>
              <a:gd name="T29" fmla="*/ 160 h 176"/>
              <a:gd name="T30" fmla="*/ 23 w 176"/>
              <a:gd name="T31" fmla="*/ 159 h 176"/>
              <a:gd name="T32" fmla="*/ 63 w 176"/>
              <a:gd name="T33" fmla="*/ 119 h 176"/>
              <a:gd name="T34" fmla="*/ 64 w 176"/>
              <a:gd name="T35" fmla="*/ 116 h 176"/>
              <a:gd name="T36" fmla="*/ 64 w 176"/>
              <a:gd name="T37" fmla="*/ 132 h 176"/>
              <a:gd name="T38" fmla="*/ 61 w 176"/>
              <a:gd name="T39" fmla="*/ 133 h 176"/>
              <a:gd name="T40" fmla="*/ 49 w 176"/>
              <a:gd name="T41" fmla="*/ 145 h 176"/>
              <a:gd name="T42" fmla="*/ 48 w 176"/>
              <a:gd name="T43" fmla="*/ 148 h 176"/>
              <a:gd name="T44" fmla="*/ 52 w 176"/>
              <a:gd name="T45" fmla="*/ 152 h 176"/>
              <a:gd name="T46" fmla="*/ 55 w 176"/>
              <a:gd name="T47" fmla="*/ 151 h 176"/>
              <a:gd name="T48" fmla="*/ 67 w 176"/>
              <a:gd name="T49" fmla="*/ 139 h 176"/>
              <a:gd name="T50" fmla="*/ 68 w 176"/>
              <a:gd name="T51" fmla="*/ 136 h 176"/>
              <a:gd name="T52" fmla="*/ 64 w 176"/>
              <a:gd name="T53" fmla="*/ 132 h 176"/>
              <a:gd name="T54" fmla="*/ 176 w 176"/>
              <a:gd name="T55" fmla="*/ 4 h 176"/>
              <a:gd name="T56" fmla="*/ 172 w 176"/>
              <a:gd name="T57" fmla="*/ 0 h 176"/>
              <a:gd name="T58" fmla="*/ 170 w 176"/>
              <a:gd name="T59" fmla="*/ 0 h 176"/>
              <a:gd name="T60" fmla="*/ 170 w 176"/>
              <a:gd name="T61" fmla="*/ 0 h 176"/>
              <a:gd name="T62" fmla="*/ 2 w 176"/>
              <a:gd name="T63" fmla="*/ 72 h 176"/>
              <a:gd name="T64" fmla="*/ 2 w 176"/>
              <a:gd name="T65" fmla="*/ 72 h 176"/>
              <a:gd name="T66" fmla="*/ 2 w 176"/>
              <a:gd name="T67" fmla="*/ 72 h 176"/>
              <a:gd name="T68" fmla="*/ 2 w 176"/>
              <a:gd name="T69" fmla="*/ 72 h 176"/>
              <a:gd name="T70" fmla="*/ 0 w 176"/>
              <a:gd name="T71" fmla="*/ 76 h 176"/>
              <a:gd name="T72" fmla="*/ 3 w 176"/>
              <a:gd name="T73" fmla="*/ 80 h 176"/>
              <a:gd name="T74" fmla="*/ 3 w 176"/>
              <a:gd name="T75" fmla="*/ 80 h 176"/>
              <a:gd name="T76" fmla="*/ 69 w 176"/>
              <a:gd name="T77" fmla="*/ 107 h 176"/>
              <a:gd name="T78" fmla="*/ 96 w 176"/>
              <a:gd name="T79" fmla="*/ 173 h 176"/>
              <a:gd name="T80" fmla="*/ 96 w 176"/>
              <a:gd name="T81" fmla="*/ 173 h 176"/>
              <a:gd name="T82" fmla="*/ 100 w 176"/>
              <a:gd name="T83" fmla="*/ 176 h 176"/>
              <a:gd name="T84" fmla="*/ 104 w 176"/>
              <a:gd name="T85" fmla="*/ 174 h 176"/>
              <a:gd name="T86" fmla="*/ 104 w 176"/>
              <a:gd name="T87" fmla="*/ 174 h 176"/>
              <a:gd name="T88" fmla="*/ 104 w 176"/>
              <a:gd name="T89" fmla="*/ 174 h 176"/>
              <a:gd name="T90" fmla="*/ 104 w 176"/>
              <a:gd name="T91" fmla="*/ 174 h 176"/>
              <a:gd name="T92" fmla="*/ 176 w 176"/>
              <a:gd name="T93" fmla="*/ 6 h 176"/>
              <a:gd name="T94" fmla="*/ 176 w 176"/>
              <a:gd name="T95" fmla="*/ 6 h 176"/>
              <a:gd name="T96" fmla="*/ 176 w 176"/>
              <a:gd name="T97" fmla="*/ 4 h 176"/>
              <a:gd name="T98" fmla="*/ 14 w 176"/>
              <a:gd name="T99" fmla="*/ 76 h 176"/>
              <a:gd name="T100" fmla="*/ 154 w 176"/>
              <a:gd name="T101" fmla="*/ 16 h 176"/>
              <a:gd name="T102" fmla="*/ 71 w 176"/>
              <a:gd name="T103" fmla="*/ 99 h 176"/>
              <a:gd name="T104" fmla="*/ 14 w 176"/>
              <a:gd name="T105" fmla="*/ 76 h 176"/>
              <a:gd name="T106" fmla="*/ 100 w 176"/>
              <a:gd name="T107" fmla="*/ 162 h 176"/>
              <a:gd name="T108" fmla="*/ 77 w 176"/>
              <a:gd name="T109" fmla="*/ 105 h 176"/>
              <a:gd name="T110" fmla="*/ 160 w 176"/>
              <a:gd name="T111" fmla="*/ 22 h 176"/>
              <a:gd name="T112" fmla="*/ 100 w 176"/>
              <a:gd name="T113" fmla="*/ 16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39" y="119"/>
                </a:moveTo>
                <a:cubicBezTo>
                  <a:pt x="43" y="115"/>
                  <a:pt x="43" y="115"/>
                  <a:pt x="43" y="115"/>
                </a:cubicBezTo>
                <a:cubicBezTo>
                  <a:pt x="44" y="114"/>
                  <a:pt x="44" y="113"/>
                  <a:pt x="44" y="112"/>
                </a:cubicBezTo>
                <a:cubicBezTo>
                  <a:pt x="44" y="110"/>
                  <a:pt x="42" y="108"/>
                  <a:pt x="40" y="108"/>
                </a:cubicBezTo>
                <a:cubicBezTo>
                  <a:pt x="39" y="108"/>
                  <a:pt x="38" y="108"/>
                  <a:pt x="37" y="109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2" y="114"/>
                  <a:pt x="32" y="115"/>
                  <a:pt x="32" y="116"/>
                </a:cubicBezTo>
                <a:cubicBezTo>
                  <a:pt x="32" y="118"/>
                  <a:pt x="34" y="120"/>
                  <a:pt x="36" y="120"/>
                </a:cubicBezTo>
                <a:cubicBezTo>
                  <a:pt x="37" y="120"/>
                  <a:pt x="38" y="120"/>
                  <a:pt x="39" y="119"/>
                </a:cubicBezTo>
                <a:moveTo>
                  <a:pt x="64" y="116"/>
                </a:moveTo>
                <a:cubicBezTo>
                  <a:pt x="64" y="114"/>
                  <a:pt x="62" y="112"/>
                  <a:pt x="60" y="112"/>
                </a:cubicBezTo>
                <a:cubicBezTo>
                  <a:pt x="59" y="112"/>
                  <a:pt x="58" y="112"/>
                  <a:pt x="57" y="11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6" y="154"/>
                  <a:pt x="16" y="155"/>
                  <a:pt x="16" y="156"/>
                </a:cubicBezTo>
                <a:cubicBezTo>
                  <a:pt x="16" y="158"/>
                  <a:pt x="18" y="160"/>
                  <a:pt x="20" y="160"/>
                </a:cubicBezTo>
                <a:cubicBezTo>
                  <a:pt x="21" y="160"/>
                  <a:pt x="22" y="160"/>
                  <a:pt x="23" y="15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64" y="118"/>
                  <a:pt x="64" y="117"/>
                  <a:pt x="64" y="116"/>
                </a:cubicBezTo>
                <a:moveTo>
                  <a:pt x="64" y="132"/>
                </a:moveTo>
                <a:cubicBezTo>
                  <a:pt x="63" y="132"/>
                  <a:pt x="62" y="132"/>
                  <a:pt x="61" y="133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8" y="146"/>
                  <a:pt x="48" y="147"/>
                  <a:pt x="48" y="148"/>
                </a:cubicBezTo>
                <a:cubicBezTo>
                  <a:pt x="48" y="150"/>
                  <a:pt x="50" y="152"/>
                  <a:pt x="52" y="152"/>
                </a:cubicBezTo>
                <a:cubicBezTo>
                  <a:pt x="53" y="152"/>
                  <a:pt x="54" y="152"/>
                  <a:pt x="55" y="151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8" y="138"/>
                  <a:pt x="68" y="137"/>
                  <a:pt x="68" y="136"/>
                </a:cubicBezTo>
                <a:cubicBezTo>
                  <a:pt x="68" y="134"/>
                  <a:pt x="66" y="132"/>
                  <a:pt x="64" y="132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1" y="0"/>
                  <a:pt x="170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3"/>
                  <a:pt x="0" y="74"/>
                  <a:pt x="0" y="76"/>
                </a:cubicBezTo>
                <a:cubicBezTo>
                  <a:pt x="0" y="78"/>
                  <a:pt x="1" y="79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7" y="175"/>
                  <a:pt x="98" y="176"/>
                  <a:pt x="100" y="176"/>
                </a:cubicBezTo>
                <a:cubicBezTo>
                  <a:pt x="102" y="176"/>
                  <a:pt x="103" y="175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5"/>
                  <a:pt x="176" y="5"/>
                  <a:pt x="176" y="4"/>
                </a:cubicBezTo>
                <a:moveTo>
                  <a:pt x="14" y="76"/>
                </a:moveTo>
                <a:cubicBezTo>
                  <a:pt x="154" y="16"/>
                  <a:pt x="154" y="16"/>
                  <a:pt x="154" y="16"/>
                </a:cubicBezTo>
                <a:cubicBezTo>
                  <a:pt x="71" y="99"/>
                  <a:pt x="71" y="99"/>
                  <a:pt x="71" y="99"/>
                </a:cubicBezTo>
                <a:lnTo>
                  <a:pt x="14" y="76"/>
                </a:lnTo>
                <a:close/>
                <a:moveTo>
                  <a:pt x="100" y="162"/>
                </a:moveTo>
                <a:cubicBezTo>
                  <a:pt x="77" y="105"/>
                  <a:pt x="77" y="105"/>
                  <a:pt x="77" y="105"/>
                </a:cubicBezTo>
                <a:cubicBezTo>
                  <a:pt x="160" y="22"/>
                  <a:pt x="160" y="22"/>
                  <a:pt x="160" y="22"/>
                </a:cubicBezTo>
                <a:lnTo>
                  <a:pt x="100" y="1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71"/>
          <p:cNvSpPr>
            <a:spLocks noEditPoints="1"/>
          </p:cNvSpPr>
          <p:nvPr/>
        </p:nvSpPr>
        <p:spPr bwMode="auto">
          <a:xfrm>
            <a:off x="11174634" y="2628527"/>
            <a:ext cx="700803" cy="70080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96"/>
          <p:cNvSpPr>
            <a:spLocks noEditPoints="1"/>
          </p:cNvSpPr>
          <p:nvPr/>
        </p:nvSpPr>
        <p:spPr bwMode="auto">
          <a:xfrm>
            <a:off x="5907665" y="5198710"/>
            <a:ext cx="700803" cy="572439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12"/>
          <p:cNvSpPr>
            <a:spLocks noEditPoints="1"/>
          </p:cNvSpPr>
          <p:nvPr/>
        </p:nvSpPr>
        <p:spPr bwMode="auto">
          <a:xfrm>
            <a:off x="11226537" y="5895389"/>
            <a:ext cx="700803" cy="697335"/>
          </a:xfrm>
          <a:custGeom>
            <a:avLst/>
            <a:gdLst>
              <a:gd name="T0" fmla="*/ 176 w 176"/>
              <a:gd name="T1" fmla="*/ 52 h 176"/>
              <a:gd name="T2" fmla="*/ 175 w 176"/>
              <a:gd name="T3" fmla="*/ 50 h 176"/>
              <a:gd name="T4" fmla="*/ 175 w 176"/>
              <a:gd name="T5" fmla="*/ 50 h 176"/>
              <a:gd name="T6" fmla="*/ 175 w 176"/>
              <a:gd name="T7" fmla="*/ 49 h 176"/>
              <a:gd name="T8" fmla="*/ 175 w 176"/>
              <a:gd name="T9" fmla="*/ 49 h 176"/>
              <a:gd name="T10" fmla="*/ 127 w 176"/>
              <a:gd name="T11" fmla="*/ 2 h 176"/>
              <a:gd name="T12" fmla="*/ 127 w 176"/>
              <a:gd name="T13" fmla="*/ 2 h 176"/>
              <a:gd name="T14" fmla="*/ 124 w 176"/>
              <a:gd name="T15" fmla="*/ 0 h 176"/>
              <a:gd name="T16" fmla="*/ 52 w 176"/>
              <a:gd name="T17" fmla="*/ 0 h 176"/>
              <a:gd name="T18" fmla="*/ 49 w 176"/>
              <a:gd name="T19" fmla="*/ 2 h 176"/>
              <a:gd name="T20" fmla="*/ 49 w 176"/>
              <a:gd name="T21" fmla="*/ 2 h 176"/>
              <a:gd name="T22" fmla="*/ 1 w 176"/>
              <a:gd name="T23" fmla="*/ 49 h 176"/>
              <a:gd name="T24" fmla="*/ 1 w 176"/>
              <a:gd name="T25" fmla="*/ 49 h 176"/>
              <a:gd name="T26" fmla="*/ 1 w 176"/>
              <a:gd name="T27" fmla="*/ 50 h 176"/>
              <a:gd name="T28" fmla="*/ 1 w 176"/>
              <a:gd name="T29" fmla="*/ 50 h 176"/>
              <a:gd name="T30" fmla="*/ 0 w 176"/>
              <a:gd name="T31" fmla="*/ 52 h 176"/>
              <a:gd name="T32" fmla="*/ 1 w 176"/>
              <a:gd name="T33" fmla="*/ 54 h 176"/>
              <a:gd name="T34" fmla="*/ 1 w 176"/>
              <a:gd name="T35" fmla="*/ 55 h 176"/>
              <a:gd name="T36" fmla="*/ 85 w 176"/>
              <a:gd name="T37" fmla="*/ 175 h 176"/>
              <a:gd name="T38" fmla="*/ 85 w 176"/>
              <a:gd name="T39" fmla="*/ 174 h 176"/>
              <a:gd name="T40" fmla="*/ 88 w 176"/>
              <a:gd name="T41" fmla="*/ 176 h 176"/>
              <a:gd name="T42" fmla="*/ 91 w 176"/>
              <a:gd name="T43" fmla="*/ 174 h 176"/>
              <a:gd name="T44" fmla="*/ 91 w 176"/>
              <a:gd name="T45" fmla="*/ 175 h 176"/>
              <a:gd name="T46" fmla="*/ 175 w 176"/>
              <a:gd name="T47" fmla="*/ 55 h 176"/>
              <a:gd name="T48" fmla="*/ 175 w 176"/>
              <a:gd name="T49" fmla="*/ 54 h 176"/>
              <a:gd name="T50" fmla="*/ 176 w 176"/>
              <a:gd name="T51" fmla="*/ 52 h 176"/>
              <a:gd name="T52" fmla="*/ 122 w 176"/>
              <a:gd name="T53" fmla="*/ 8 h 176"/>
              <a:gd name="T54" fmla="*/ 162 w 176"/>
              <a:gd name="T55" fmla="*/ 48 h 176"/>
              <a:gd name="T56" fmla="*/ 126 w 176"/>
              <a:gd name="T57" fmla="*/ 48 h 176"/>
              <a:gd name="T58" fmla="*/ 106 w 176"/>
              <a:gd name="T59" fmla="*/ 8 h 176"/>
              <a:gd name="T60" fmla="*/ 122 w 176"/>
              <a:gd name="T61" fmla="*/ 8 h 176"/>
              <a:gd name="T62" fmla="*/ 98 w 176"/>
              <a:gd name="T63" fmla="*/ 8 h 176"/>
              <a:gd name="T64" fmla="*/ 118 w 176"/>
              <a:gd name="T65" fmla="*/ 48 h 176"/>
              <a:gd name="T66" fmla="*/ 58 w 176"/>
              <a:gd name="T67" fmla="*/ 48 h 176"/>
              <a:gd name="T68" fmla="*/ 78 w 176"/>
              <a:gd name="T69" fmla="*/ 8 h 176"/>
              <a:gd name="T70" fmla="*/ 98 w 176"/>
              <a:gd name="T71" fmla="*/ 8 h 176"/>
              <a:gd name="T72" fmla="*/ 54 w 176"/>
              <a:gd name="T73" fmla="*/ 8 h 176"/>
              <a:gd name="T74" fmla="*/ 70 w 176"/>
              <a:gd name="T75" fmla="*/ 8 h 176"/>
              <a:gd name="T76" fmla="*/ 50 w 176"/>
              <a:gd name="T77" fmla="*/ 48 h 176"/>
              <a:gd name="T78" fmla="*/ 14 w 176"/>
              <a:gd name="T79" fmla="*/ 48 h 176"/>
              <a:gd name="T80" fmla="*/ 54 w 176"/>
              <a:gd name="T81" fmla="*/ 8 h 176"/>
              <a:gd name="T82" fmla="*/ 12 w 176"/>
              <a:gd name="T83" fmla="*/ 56 h 176"/>
              <a:gd name="T84" fmla="*/ 49 w 176"/>
              <a:gd name="T85" fmla="*/ 56 h 176"/>
              <a:gd name="T86" fmla="*/ 77 w 176"/>
              <a:gd name="T87" fmla="*/ 149 h 176"/>
              <a:gd name="T88" fmla="*/ 12 w 176"/>
              <a:gd name="T89" fmla="*/ 56 h 176"/>
              <a:gd name="T90" fmla="*/ 88 w 176"/>
              <a:gd name="T91" fmla="*/ 158 h 176"/>
              <a:gd name="T92" fmla="*/ 57 w 176"/>
              <a:gd name="T93" fmla="*/ 56 h 176"/>
              <a:gd name="T94" fmla="*/ 119 w 176"/>
              <a:gd name="T95" fmla="*/ 56 h 176"/>
              <a:gd name="T96" fmla="*/ 88 w 176"/>
              <a:gd name="T97" fmla="*/ 158 h 176"/>
              <a:gd name="T98" fmla="*/ 99 w 176"/>
              <a:gd name="T99" fmla="*/ 149 h 176"/>
              <a:gd name="T100" fmla="*/ 127 w 176"/>
              <a:gd name="T101" fmla="*/ 56 h 176"/>
              <a:gd name="T102" fmla="*/ 164 w 176"/>
              <a:gd name="T103" fmla="*/ 56 h 176"/>
              <a:gd name="T104" fmla="*/ 99 w 176"/>
              <a:gd name="T105" fmla="*/ 14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51"/>
                  <a:pt x="176" y="50"/>
                  <a:pt x="175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27" y="2"/>
                  <a:pt x="127" y="2"/>
                  <a:pt x="127" y="2"/>
                </a:cubicBezTo>
                <a:cubicBezTo>
                  <a:pt x="127" y="2"/>
                  <a:pt x="127" y="2"/>
                  <a:pt x="127" y="2"/>
                </a:cubicBezTo>
                <a:cubicBezTo>
                  <a:pt x="126" y="1"/>
                  <a:pt x="125" y="0"/>
                  <a:pt x="12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1" y="0"/>
                  <a:pt x="50" y="1"/>
                  <a:pt x="49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51"/>
                  <a:pt x="0" y="52"/>
                </a:cubicBezTo>
                <a:cubicBezTo>
                  <a:pt x="0" y="53"/>
                  <a:pt x="0" y="54"/>
                  <a:pt x="1" y="54"/>
                </a:cubicBezTo>
                <a:cubicBezTo>
                  <a:pt x="1" y="55"/>
                  <a:pt x="1" y="55"/>
                  <a:pt x="1" y="55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6" y="175"/>
                  <a:pt x="87" y="176"/>
                  <a:pt x="88" y="176"/>
                </a:cubicBezTo>
                <a:cubicBezTo>
                  <a:pt x="89" y="176"/>
                  <a:pt x="90" y="175"/>
                  <a:pt x="91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5" y="54"/>
                  <a:pt x="175" y="54"/>
                  <a:pt x="175" y="54"/>
                </a:cubicBezTo>
                <a:cubicBezTo>
                  <a:pt x="176" y="54"/>
                  <a:pt x="176" y="53"/>
                  <a:pt x="176" y="52"/>
                </a:cubicBezTo>
                <a:moveTo>
                  <a:pt x="122" y="8"/>
                </a:moveTo>
                <a:cubicBezTo>
                  <a:pt x="162" y="48"/>
                  <a:pt x="162" y="48"/>
                  <a:pt x="162" y="48"/>
                </a:cubicBezTo>
                <a:cubicBezTo>
                  <a:pt x="126" y="48"/>
                  <a:pt x="126" y="48"/>
                  <a:pt x="126" y="48"/>
                </a:cubicBezTo>
                <a:cubicBezTo>
                  <a:pt x="106" y="8"/>
                  <a:pt x="106" y="8"/>
                  <a:pt x="106" y="8"/>
                </a:cubicBezTo>
                <a:lnTo>
                  <a:pt x="122" y="8"/>
                </a:lnTo>
                <a:close/>
                <a:moveTo>
                  <a:pt x="98" y="8"/>
                </a:moveTo>
                <a:cubicBezTo>
                  <a:pt x="118" y="48"/>
                  <a:pt x="118" y="48"/>
                  <a:pt x="118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78" y="8"/>
                  <a:pt x="78" y="8"/>
                  <a:pt x="78" y="8"/>
                </a:cubicBezTo>
                <a:lnTo>
                  <a:pt x="98" y="8"/>
                </a:lnTo>
                <a:close/>
                <a:moveTo>
                  <a:pt x="54" y="8"/>
                </a:moveTo>
                <a:cubicBezTo>
                  <a:pt x="70" y="8"/>
                  <a:pt x="70" y="8"/>
                  <a:pt x="70" y="8"/>
                </a:cubicBezTo>
                <a:cubicBezTo>
                  <a:pt x="50" y="48"/>
                  <a:pt x="50" y="48"/>
                  <a:pt x="50" y="48"/>
                </a:cubicBezTo>
                <a:cubicBezTo>
                  <a:pt x="14" y="48"/>
                  <a:pt x="14" y="48"/>
                  <a:pt x="14" y="48"/>
                </a:cubicBezTo>
                <a:lnTo>
                  <a:pt x="54" y="8"/>
                </a:lnTo>
                <a:close/>
                <a:moveTo>
                  <a:pt x="12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77" y="149"/>
                  <a:pt x="77" y="149"/>
                  <a:pt x="77" y="149"/>
                </a:cubicBezTo>
                <a:lnTo>
                  <a:pt x="12" y="56"/>
                </a:lnTo>
                <a:close/>
                <a:moveTo>
                  <a:pt x="88" y="158"/>
                </a:moveTo>
                <a:cubicBezTo>
                  <a:pt x="57" y="56"/>
                  <a:pt x="57" y="56"/>
                  <a:pt x="57" y="56"/>
                </a:cubicBezTo>
                <a:cubicBezTo>
                  <a:pt x="119" y="56"/>
                  <a:pt x="119" y="56"/>
                  <a:pt x="119" y="56"/>
                </a:cubicBezTo>
                <a:lnTo>
                  <a:pt x="88" y="158"/>
                </a:lnTo>
                <a:close/>
                <a:moveTo>
                  <a:pt x="99" y="149"/>
                </a:moveTo>
                <a:cubicBezTo>
                  <a:pt x="127" y="56"/>
                  <a:pt x="127" y="56"/>
                  <a:pt x="127" y="56"/>
                </a:cubicBezTo>
                <a:cubicBezTo>
                  <a:pt x="164" y="56"/>
                  <a:pt x="164" y="56"/>
                  <a:pt x="164" y="56"/>
                </a:cubicBezTo>
                <a:lnTo>
                  <a:pt x="99" y="1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22"/>
          <p:cNvSpPr>
            <a:spLocks noEditPoints="1"/>
          </p:cNvSpPr>
          <p:nvPr/>
        </p:nvSpPr>
        <p:spPr bwMode="auto">
          <a:xfrm>
            <a:off x="2776244" y="1896350"/>
            <a:ext cx="511881" cy="511881"/>
          </a:xfrm>
          <a:custGeom>
            <a:avLst/>
            <a:gdLst>
              <a:gd name="T0" fmla="*/ 16 w 176"/>
              <a:gd name="T1" fmla="*/ 152 h 176"/>
              <a:gd name="T2" fmla="*/ 24 w 176"/>
              <a:gd name="T3" fmla="*/ 160 h 176"/>
              <a:gd name="T4" fmla="*/ 24 w 176"/>
              <a:gd name="T5" fmla="*/ 120 h 176"/>
              <a:gd name="T6" fmla="*/ 16 w 176"/>
              <a:gd name="T7" fmla="*/ 128 h 176"/>
              <a:gd name="T8" fmla="*/ 24 w 176"/>
              <a:gd name="T9" fmla="*/ 120 h 176"/>
              <a:gd name="T10" fmla="*/ 24 w 176"/>
              <a:gd name="T11" fmla="*/ 56 h 176"/>
              <a:gd name="T12" fmla="*/ 16 w 176"/>
              <a:gd name="T13" fmla="*/ 48 h 176"/>
              <a:gd name="T14" fmla="*/ 24 w 176"/>
              <a:gd name="T15" fmla="*/ 136 h 176"/>
              <a:gd name="T16" fmla="*/ 16 w 176"/>
              <a:gd name="T17" fmla="*/ 144 h 176"/>
              <a:gd name="T18" fmla="*/ 24 w 176"/>
              <a:gd name="T19" fmla="*/ 136 h 176"/>
              <a:gd name="T20" fmla="*/ 24 w 176"/>
              <a:gd name="T21" fmla="*/ 88 h 176"/>
              <a:gd name="T22" fmla="*/ 16 w 176"/>
              <a:gd name="T23" fmla="*/ 80 h 176"/>
              <a:gd name="T24" fmla="*/ 16 w 176"/>
              <a:gd name="T25" fmla="*/ 72 h 176"/>
              <a:gd name="T26" fmla="*/ 24 w 176"/>
              <a:gd name="T27" fmla="*/ 64 h 176"/>
              <a:gd name="T28" fmla="*/ 16 w 176"/>
              <a:gd name="T29" fmla="*/ 72 h 176"/>
              <a:gd name="T30" fmla="*/ 16 w 176"/>
              <a:gd name="T31" fmla="*/ 32 h 176"/>
              <a:gd name="T32" fmla="*/ 0 w 176"/>
              <a:gd name="T33" fmla="*/ 160 h 176"/>
              <a:gd name="T34" fmla="*/ 128 w 176"/>
              <a:gd name="T35" fmla="*/ 176 h 176"/>
              <a:gd name="T36" fmla="*/ 144 w 176"/>
              <a:gd name="T37" fmla="*/ 48 h 176"/>
              <a:gd name="T38" fmla="*/ 32 w 176"/>
              <a:gd name="T39" fmla="*/ 168 h 176"/>
              <a:gd name="T40" fmla="*/ 8 w 176"/>
              <a:gd name="T41" fmla="*/ 160 h 176"/>
              <a:gd name="T42" fmla="*/ 32 w 176"/>
              <a:gd name="T43" fmla="*/ 108 h 176"/>
              <a:gd name="T44" fmla="*/ 32 w 176"/>
              <a:gd name="T45" fmla="*/ 100 h 176"/>
              <a:gd name="T46" fmla="*/ 8 w 176"/>
              <a:gd name="T47" fmla="*/ 48 h 176"/>
              <a:gd name="T48" fmla="*/ 32 w 176"/>
              <a:gd name="T49" fmla="*/ 40 h 176"/>
              <a:gd name="T50" fmla="*/ 104 w 176"/>
              <a:gd name="T51" fmla="*/ 168 h 176"/>
              <a:gd name="T52" fmla="*/ 40 w 176"/>
              <a:gd name="T53" fmla="*/ 108 h 176"/>
              <a:gd name="T54" fmla="*/ 104 w 176"/>
              <a:gd name="T55" fmla="*/ 168 h 176"/>
              <a:gd name="T56" fmla="*/ 40 w 176"/>
              <a:gd name="T57" fmla="*/ 100 h 176"/>
              <a:gd name="T58" fmla="*/ 104 w 176"/>
              <a:gd name="T59" fmla="*/ 40 h 176"/>
              <a:gd name="T60" fmla="*/ 136 w 176"/>
              <a:gd name="T61" fmla="*/ 160 h 176"/>
              <a:gd name="T62" fmla="*/ 112 w 176"/>
              <a:gd name="T63" fmla="*/ 168 h 176"/>
              <a:gd name="T64" fmla="*/ 136 w 176"/>
              <a:gd name="T65" fmla="*/ 108 h 176"/>
              <a:gd name="T66" fmla="*/ 136 w 176"/>
              <a:gd name="T67" fmla="*/ 100 h 176"/>
              <a:gd name="T68" fmla="*/ 112 w 176"/>
              <a:gd name="T69" fmla="*/ 40 h 176"/>
              <a:gd name="T70" fmla="*/ 136 w 176"/>
              <a:gd name="T71" fmla="*/ 48 h 176"/>
              <a:gd name="T72" fmla="*/ 120 w 176"/>
              <a:gd name="T73" fmla="*/ 56 h 176"/>
              <a:gd name="T74" fmla="*/ 128 w 176"/>
              <a:gd name="T75" fmla="*/ 48 h 176"/>
              <a:gd name="T76" fmla="*/ 120 w 176"/>
              <a:gd name="T77" fmla="*/ 56 h 176"/>
              <a:gd name="T78" fmla="*/ 48 w 176"/>
              <a:gd name="T79" fmla="*/ 0 h 176"/>
              <a:gd name="T80" fmla="*/ 32 w 176"/>
              <a:gd name="T81" fmla="*/ 20 h 176"/>
              <a:gd name="T82" fmla="*/ 40 w 176"/>
              <a:gd name="T83" fmla="*/ 20 h 176"/>
              <a:gd name="T84" fmla="*/ 48 w 176"/>
              <a:gd name="T85" fmla="*/ 8 h 176"/>
              <a:gd name="T86" fmla="*/ 168 w 176"/>
              <a:gd name="T87" fmla="*/ 16 h 176"/>
              <a:gd name="T88" fmla="*/ 160 w 176"/>
              <a:gd name="T89" fmla="*/ 136 h 176"/>
              <a:gd name="T90" fmla="*/ 152 w 176"/>
              <a:gd name="T91" fmla="*/ 140 h 176"/>
              <a:gd name="T92" fmla="*/ 160 w 176"/>
              <a:gd name="T93" fmla="*/ 144 h 176"/>
              <a:gd name="T94" fmla="*/ 176 w 176"/>
              <a:gd name="T95" fmla="*/ 16 h 176"/>
              <a:gd name="T96" fmla="*/ 120 w 176"/>
              <a:gd name="T97" fmla="*/ 72 h 176"/>
              <a:gd name="T98" fmla="*/ 128 w 176"/>
              <a:gd name="T99" fmla="*/ 64 h 176"/>
              <a:gd name="T100" fmla="*/ 120 w 176"/>
              <a:gd name="T101" fmla="*/ 72 h 176"/>
              <a:gd name="T102" fmla="*/ 120 w 176"/>
              <a:gd name="T103" fmla="*/ 136 h 176"/>
              <a:gd name="T104" fmla="*/ 128 w 176"/>
              <a:gd name="T105" fmla="*/ 144 h 176"/>
              <a:gd name="T106" fmla="*/ 120 w 176"/>
              <a:gd name="T107" fmla="*/ 88 h 176"/>
              <a:gd name="T108" fmla="*/ 128 w 176"/>
              <a:gd name="T109" fmla="*/ 80 h 176"/>
              <a:gd name="T110" fmla="*/ 120 w 176"/>
              <a:gd name="T111" fmla="*/ 88 h 176"/>
              <a:gd name="T112" fmla="*/ 120 w 176"/>
              <a:gd name="T113" fmla="*/ 120 h 176"/>
              <a:gd name="T114" fmla="*/ 128 w 176"/>
              <a:gd name="T115" fmla="*/ 128 h 176"/>
              <a:gd name="T116" fmla="*/ 128 w 176"/>
              <a:gd name="T117" fmla="*/ 152 h 176"/>
              <a:gd name="T118" fmla="*/ 120 w 176"/>
              <a:gd name="T119" fmla="*/ 160 h 176"/>
              <a:gd name="T120" fmla="*/ 128 w 176"/>
              <a:gd name="T121" fmla="*/ 15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24" y="152"/>
                </a:moveTo>
                <a:cubicBezTo>
                  <a:pt x="16" y="152"/>
                  <a:pt x="16" y="152"/>
                  <a:pt x="16" y="152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24" y="160"/>
                  <a:pt x="24" y="160"/>
                  <a:pt x="24" y="160"/>
                </a:cubicBezTo>
                <a:lnTo>
                  <a:pt x="24" y="152"/>
                </a:lnTo>
                <a:close/>
                <a:moveTo>
                  <a:pt x="24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24" y="128"/>
                  <a:pt x="24" y="128"/>
                  <a:pt x="24" y="128"/>
                </a:cubicBezTo>
                <a:lnTo>
                  <a:pt x="24" y="120"/>
                </a:lnTo>
                <a:close/>
                <a:moveTo>
                  <a:pt x="16" y="56"/>
                </a:moveTo>
                <a:cubicBezTo>
                  <a:pt x="24" y="56"/>
                  <a:pt x="24" y="56"/>
                  <a:pt x="24" y="56"/>
                </a:cubicBezTo>
                <a:cubicBezTo>
                  <a:pt x="24" y="48"/>
                  <a:pt x="24" y="48"/>
                  <a:pt x="24" y="48"/>
                </a:cubicBezTo>
                <a:cubicBezTo>
                  <a:pt x="16" y="48"/>
                  <a:pt x="16" y="48"/>
                  <a:pt x="16" y="48"/>
                </a:cubicBezTo>
                <a:lnTo>
                  <a:pt x="16" y="56"/>
                </a:lnTo>
                <a:close/>
                <a:moveTo>
                  <a:pt x="24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24" y="144"/>
                  <a:pt x="24" y="144"/>
                  <a:pt x="24" y="144"/>
                </a:cubicBezTo>
                <a:lnTo>
                  <a:pt x="24" y="136"/>
                </a:lnTo>
                <a:close/>
                <a:moveTo>
                  <a:pt x="16" y="88"/>
                </a:moveTo>
                <a:cubicBezTo>
                  <a:pt x="24" y="88"/>
                  <a:pt x="24" y="88"/>
                  <a:pt x="24" y="88"/>
                </a:cubicBezTo>
                <a:cubicBezTo>
                  <a:pt x="24" y="80"/>
                  <a:pt x="24" y="80"/>
                  <a:pt x="24" y="80"/>
                </a:cubicBezTo>
                <a:cubicBezTo>
                  <a:pt x="16" y="80"/>
                  <a:pt x="16" y="80"/>
                  <a:pt x="16" y="80"/>
                </a:cubicBezTo>
                <a:lnTo>
                  <a:pt x="16" y="88"/>
                </a:lnTo>
                <a:close/>
                <a:moveTo>
                  <a:pt x="16" y="72"/>
                </a:moveTo>
                <a:cubicBezTo>
                  <a:pt x="24" y="72"/>
                  <a:pt x="24" y="72"/>
                  <a:pt x="24" y="72"/>
                </a:cubicBezTo>
                <a:cubicBezTo>
                  <a:pt x="24" y="64"/>
                  <a:pt x="24" y="64"/>
                  <a:pt x="24" y="64"/>
                </a:cubicBezTo>
                <a:cubicBezTo>
                  <a:pt x="16" y="64"/>
                  <a:pt x="16" y="64"/>
                  <a:pt x="16" y="64"/>
                </a:cubicBezTo>
                <a:lnTo>
                  <a:pt x="16" y="72"/>
                </a:lnTo>
                <a:close/>
                <a:moveTo>
                  <a:pt x="12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9"/>
                  <a:pt x="137" y="32"/>
                  <a:pt x="128" y="32"/>
                </a:cubicBezTo>
                <a:moveTo>
                  <a:pt x="32" y="168"/>
                </a:move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08"/>
                  <a:pt x="8" y="108"/>
                  <a:pt x="8" y="108"/>
                </a:cubicBezTo>
                <a:cubicBezTo>
                  <a:pt x="32" y="108"/>
                  <a:pt x="32" y="108"/>
                  <a:pt x="32" y="108"/>
                </a:cubicBezTo>
                <a:lnTo>
                  <a:pt x="32" y="168"/>
                </a:lnTo>
                <a:close/>
                <a:moveTo>
                  <a:pt x="32" y="100"/>
                </a:moveTo>
                <a:cubicBezTo>
                  <a:pt x="8" y="100"/>
                  <a:pt x="8" y="100"/>
                  <a:pt x="8" y="100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32" y="40"/>
                  <a:pt x="32" y="40"/>
                  <a:pt x="32" y="40"/>
                </a:cubicBezTo>
                <a:lnTo>
                  <a:pt x="32" y="100"/>
                </a:lnTo>
                <a:close/>
                <a:moveTo>
                  <a:pt x="104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40" y="108"/>
                  <a:pt x="40" y="108"/>
                  <a:pt x="40" y="108"/>
                </a:cubicBezTo>
                <a:cubicBezTo>
                  <a:pt x="104" y="108"/>
                  <a:pt x="104" y="108"/>
                  <a:pt x="104" y="108"/>
                </a:cubicBezTo>
                <a:lnTo>
                  <a:pt x="104" y="168"/>
                </a:lnTo>
                <a:close/>
                <a:moveTo>
                  <a:pt x="104" y="100"/>
                </a:moveTo>
                <a:cubicBezTo>
                  <a:pt x="40" y="100"/>
                  <a:pt x="40" y="100"/>
                  <a:pt x="40" y="100"/>
                </a:cubicBezTo>
                <a:cubicBezTo>
                  <a:pt x="40" y="40"/>
                  <a:pt x="40" y="40"/>
                  <a:pt x="40" y="40"/>
                </a:cubicBezTo>
                <a:cubicBezTo>
                  <a:pt x="104" y="40"/>
                  <a:pt x="104" y="40"/>
                  <a:pt x="104" y="40"/>
                </a:cubicBezTo>
                <a:lnTo>
                  <a:pt x="104" y="10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12" y="168"/>
                  <a:pt x="112" y="168"/>
                  <a:pt x="112" y="168"/>
                </a:cubicBezTo>
                <a:cubicBezTo>
                  <a:pt x="112" y="108"/>
                  <a:pt x="112" y="108"/>
                  <a:pt x="112" y="108"/>
                </a:cubicBezTo>
                <a:cubicBezTo>
                  <a:pt x="136" y="108"/>
                  <a:pt x="136" y="108"/>
                  <a:pt x="136" y="108"/>
                </a:cubicBezTo>
                <a:lnTo>
                  <a:pt x="136" y="160"/>
                </a:lnTo>
                <a:close/>
                <a:moveTo>
                  <a:pt x="136" y="100"/>
                </a:moveTo>
                <a:cubicBezTo>
                  <a:pt x="112" y="100"/>
                  <a:pt x="112" y="100"/>
                  <a:pt x="112" y="100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32" y="40"/>
                  <a:pt x="136" y="44"/>
                  <a:pt x="136" y="48"/>
                </a:cubicBezTo>
                <a:lnTo>
                  <a:pt x="136" y="100"/>
                </a:lnTo>
                <a:close/>
                <a:moveTo>
                  <a:pt x="120" y="56"/>
                </a:moveTo>
                <a:cubicBezTo>
                  <a:pt x="128" y="56"/>
                  <a:pt x="128" y="56"/>
                  <a:pt x="128" y="56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0" y="48"/>
                  <a:pt x="120" y="48"/>
                  <a:pt x="120" y="48"/>
                </a:cubicBezTo>
                <a:lnTo>
                  <a:pt x="120" y="56"/>
                </a:lnTo>
                <a:close/>
                <a:moveTo>
                  <a:pt x="160" y="0"/>
                </a:move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68" y="132"/>
                  <a:pt x="164" y="136"/>
                  <a:pt x="160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54" y="136"/>
                  <a:pt x="152" y="138"/>
                  <a:pt x="152" y="140"/>
                </a:cubicBezTo>
                <a:cubicBezTo>
                  <a:pt x="152" y="142"/>
                  <a:pt x="154" y="144"/>
                  <a:pt x="15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20" y="72"/>
                </a:moveTo>
                <a:cubicBezTo>
                  <a:pt x="128" y="72"/>
                  <a:pt x="128" y="72"/>
                  <a:pt x="128" y="7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0" y="64"/>
                  <a:pt x="120" y="64"/>
                  <a:pt x="120" y="64"/>
                </a:cubicBezTo>
                <a:lnTo>
                  <a:pt x="120" y="72"/>
                </a:lnTo>
                <a:close/>
                <a:moveTo>
                  <a:pt x="128" y="136"/>
                </a:moveTo>
                <a:cubicBezTo>
                  <a:pt x="120" y="136"/>
                  <a:pt x="120" y="136"/>
                  <a:pt x="120" y="136"/>
                </a:cubicBezTo>
                <a:cubicBezTo>
                  <a:pt x="120" y="144"/>
                  <a:pt x="120" y="144"/>
                  <a:pt x="120" y="144"/>
                </a:cubicBezTo>
                <a:cubicBezTo>
                  <a:pt x="128" y="144"/>
                  <a:pt x="128" y="144"/>
                  <a:pt x="128" y="144"/>
                </a:cubicBezTo>
                <a:lnTo>
                  <a:pt x="128" y="136"/>
                </a:lnTo>
                <a:close/>
                <a:moveTo>
                  <a:pt x="120" y="88"/>
                </a:moveTo>
                <a:cubicBezTo>
                  <a:pt x="128" y="88"/>
                  <a:pt x="128" y="88"/>
                  <a:pt x="128" y="88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88"/>
                </a:lnTo>
                <a:close/>
                <a:moveTo>
                  <a:pt x="128" y="120"/>
                </a:moveTo>
                <a:cubicBezTo>
                  <a:pt x="120" y="120"/>
                  <a:pt x="120" y="120"/>
                  <a:pt x="120" y="120"/>
                </a:cubicBezTo>
                <a:cubicBezTo>
                  <a:pt x="120" y="128"/>
                  <a:pt x="120" y="128"/>
                  <a:pt x="120" y="128"/>
                </a:cubicBezTo>
                <a:cubicBezTo>
                  <a:pt x="128" y="128"/>
                  <a:pt x="128" y="128"/>
                  <a:pt x="128" y="128"/>
                </a:cubicBezTo>
                <a:lnTo>
                  <a:pt x="128" y="120"/>
                </a:lnTo>
                <a:close/>
                <a:moveTo>
                  <a:pt x="128" y="152"/>
                </a:moveTo>
                <a:cubicBezTo>
                  <a:pt x="120" y="152"/>
                  <a:pt x="120" y="152"/>
                  <a:pt x="120" y="152"/>
                </a:cubicBezTo>
                <a:cubicBezTo>
                  <a:pt x="120" y="160"/>
                  <a:pt x="120" y="160"/>
                  <a:pt x="120" y="160"/>
                </a:cubicBezTo>
                <a:cubicBezTo>
                  <a:pt x="128" y="160"/>
                  <a:pt x="128" y="160"/>
                  <a:pt x="128" y="160"/>
                </a:cubicBezTo>
                <a:lnTo>
                  <a:pt x="128" y="1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29"/>
          <p:cNvSpPr>
            <a:spLocks noEditPoints="1"/>
          </p:cNvSpPr>
          <p:nvPr/>
        </p:nvSpPr>
        <p:spPr bwMode="auto">
          <a:xfrm>
            <a:off x="5015434" y="169109"/>
            <a:ext cx="714888" cy="714888"/>
          </a:xfrm>
          <a:custGeom>
            <a:avLst/>
            <a:gdLst>
              <a:gd name="T0" fmla="*/ 44 w 176"/>
              <a:gd name="T1" fmla="*/ 132 h 176"/>
              <a:gd name="T2" fmla="*/ 78 w 176"/>
              <a:gd name="T3" fmla="*/ 126 h 176"/>
              <a:gd name="T4" fmla="*/ 170 w 176"/>
              <a:gd name="T5" fmla="*/ 34 h 176"/>
              <a:gd name="T6" fmla="*/ 176 w 176"/>
              <a:gd name="T7" fmla="*/ 20 h 176"/>
              <a:gd name="T8" fmla="*/ 156 w 176"/>
              <a:gd name="T9" fmla="*/ 0 h 176"/>
              <a:gd name="T10" fmla="*/ 142 w 176"/>
              <a:gd name="T11" fmla="*/ 6 h 176"/>
              <a:gd name="T12" fmla="*/ 50 w 176"/>
              <a:gd name="T13" fmla="*/ 98 h 176"/>
              <a:gd name="T14" fmla="*/ 44 w 176"/>
              <a:gd name="T15" fmla="*/ 132 h 176"/>
              <a:gd name="T16" fmla="*/ 148 w 176"/>
              <a:gd name="T17" fmla="*/ 12 h 176"/>
              <a:gd name="T18" fmla="*/ 156 w 176"/>
              <a:gd name="T19" fmla="*/ 8 h 176"/>
              <a:gd name="T20" fmla="*/ 168 w 176"/>
              <a:gd name="T21" fmla="*/ 20 h 176"/>
              <a:gd name="T22" fmla="*/ 164 w 176"/>
              <a:gd name="T23" fmla="*/ 28 h 176"/>
              <a:gd name="T24" fmla="*/ 159 w 176"/>
              <a:gd name="T25" fmla="*/ 34 h 176"/>
              <a:gd name="T26" fmla="*/ 142 w 176"/>
              <a:gd name="T27" fmla="*/ 17 h 176"/>
              <a:gd name="T28" fmla="*/ 148 w 176"/>
              <a:gd name="T29" fmla="*/ 12 h 176"/>
              <a:gd name="T30" fmla="*/ 137 w 176"/>
              <a:gd name="T31" fmla="*/ 22 h 176"/>
              <a:gd name="T32" fmla="*/ 154 w 176"/>
              <a:gd name="T33" fmla="*/ 39 h 176"/>
              <a:gd name="T34" fmla="*/ 80 w 176"/>
              <a:gd name="T35" fmla="*/ 113 h 176"/>
              <a:gd name="T36" fmla="*/ 80 w 176"/>
              <a:gd name="T37" fmla="*/ 96 h 176"/>
              <a:gd name="T38" fmla="*/ 63 w 176"/>
              <a:gd name="T39" fmla="*/ 96 h 176"/>
              <a:gd name="T40" fmla="*/ 137 w 176"/>
              <a:gd name="T41" fmla="*/ 22 h 176"/>
              <a:gd name="T42" fmla="*/ 57 w 176"/>
              <a:gd name="T43" fmla="*/ 104 h 176"/>
              <a:gd name="T44" fmla="*/ 72 w 176"/>
              <a:gd name="T45" fmla="*/ 104 h 176"/>
              <a:gd name="T46" fmla="*/ 72 w 176"/>
              <a:gd name="T47" fmla="*/ 119 h 176"/>
              <a:gd name="T48" fmla="*/ 54 w 176"/>
              <a:gd name="T49" fmla="*/ 122 h 176"/>
              <a:gd name="T50" fmla="*/ 57 w 176"/>
              <a:gd name="T51" fmla="*/ 104 h 176"/>
              <a:gd name="T52" fmla="*/ 172 w 176"/>
              <a:gd name="T53" fmla="*/ 60 h 176"/>
              <a:gd name="T54" fmla="*/ 168 w 176"/>
              <a:gd name="T55" fmla="*/ 64 h 176"/>
              <a:gd name="T56" fmla="*/ 168 w 176"/>
              <a:gd name="T57" fmla="*/ 152 h 176"/>
              <a:gd name="T58" fmla="*/ 152 w 176"/>
              <a:gd name="T59" fmla="*/ 168 h 176"/>
              <a:gd name="T60" fmla="*/ 24 w 176"/>
              <a:gd name="T61" fmla="*/ 168 h 176"/>
              <a:gd name="T62" fmla="*/ 8 w 176"/>
              <a:gd name="T63" fmla="*/ 152 h 176"/>
              <a:gd name="T64" fmla="*/ 8 w 176"/>
              <a:gd name="T65" fmla="*/ 24 h 176"/>
              <a:gd name="T66" fmla="*/ 24 w 176"/>
              <a:gd name="T67" fmla="*/ 8 h 176"/>
              <a:gd name="T68" fmla="*/ 112 w 176"/>
              <a:gd name="T69" fmla="*/ 8 h 176"/>
              <a:gd name="T70" fmla="*/ 116 w 176"/>
              <a:gd name="T71" fmla="*/ 4 h 176"/>
              <a:gd name="T72" fmla="*/ 112 w 176"/>
              <a:gd name="T73" fmla="*/ 0 h 176"/>
              <a:gd name="T74" fmla="*/ 24 w 176"/>
              <a:gd name="T75" fmla="*/ 0 h 176"/>
              <a:gd name="T76" fmla="*/ 0 w 176"/>
              <a:gd name="T77" fmla="*/ 24 h 176"/>
              <a:gd name="T78" fmla="*/ 0 w 176"/>
              <a:gd name="T79" fmla="*/ 152 h 176"/>
              <a:gd name="T80" fmla="*/ 24 w 176"/>
              <a:gd name="T81" fmla="*/ 176 h 176"/>
              <a:gd name="T82" fmla="*/ 152 w 176"/>
              <a:gd name="T83" fmla="*/ 176 h 176"/>
              <a:gd name="T84" fmla="*/ 176 w 176"/>
              <a:gd name="T85" fmla="*/ 152 h 176"/>
              <a:gd name="T86" fmla="*/ 176 w 176"/>
              <a:gd name="T87" fmla="*/ 64 h 176"/>
              <a:gd name="T88" fmla="*/ 172 w 176"/>
              <a:gd name="T89" fmla="*/ 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44" y="132"/>
                </a:moveTo>
                <a:cubicBezTo>
                  <a:pt x="78" y="126"/>
                  <a:pt x="78" y="126"/>
                  <a:pt x="78" y="126"/>
                </a:cubicBezTo>
                <a:cubicBezTo>
                  <a:pt x="170" y="34"/>
                  <a:pt x="170" y="34"/>
                  <a:pt x="170" y="34"/>
                </a:cubicBezTo>
                <a:cubicBezTo>
                  <a:pt x="174" y="31"/>
                  <a:pt x="176" y="26"/>
                  <a:pt x="176" y="20"/>
                </a:cubicBezTo>
                <a:cubicBezTo>
                  <a:pt x="176" y="9"/>
                  <a:pt x="167" y="0"/>
                  <a:pt x="156" y="0"/>
                </a:cubicBezTo>
                <a:cubicBezTo>
                  <a:pt x="150" y="0"/>
                  <a:pt x="145" y="2"/>
                  <a:pt x="142" y="6"/>
                </a:cubicBezTo>
                <a:cubicBezTo>
                  <a:pt x="50" y="98"/>
                  <a:pt x="50" y="98"/>
                  <a:pt x="50" y="98"/>
                </a:cubicBezTo>
                <a:lnTo>
                  <a:pt x="44" y="132"/>
                </a:lnTo>
                <a:close/>
                <a:moveTo>
                  <a:pt x="148" y="12"/>
                </a:moveTo>
                <a:cubicBezTo>
                  <a:pt x="150" y="9"/>
                  <a:pt x="153" y="8"/>
                  <a:pt x="156" y="8"/>
                </a:cubicBezTo>
                <a:cubicBezTo>
                  <a:pt x="163" y="8"/>
                  <a:pt x="168" y="13"/>
                  <a:pt x="168" y="20"/>
                </a:cubicBezTo>
                <a:cubicBezTo>
                  <a:pt x="168" y="23"/>
                  <a:pt x="167" y="26"/>
                  <a:pt x="164" y="28"/>
                </a:cubicBezTo>
                <a:cubicBezTo>
                  <a:pt x="159" y="34"/>
                  <a:pt x="159" y="34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lnTo>
                  <a:pt x="148" y="12"/>
                </a:lnTo>
                <a:close/>
                <a:moveTo>
                  <a:pt x="137" y="22"/>
                </a:moveTo>
                <a:cubicBezTo>
                  <a:pt x="154" y="39"/>
                  <a:pt x="154" y="39"/>
                  <a:pt x="154" y="39"/>
                </a:cubicBezTo>
                <a:cubicBezTo>
                  <a:pt x="80" y="113"/>
                  <a:pt x="80" y="113"/>
                  <a:pt x="80" y="113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137" y="22"/>
                </a:lnTo>
                <a:close/>
                <a:moveTo>
                  <a:pt x="57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54" y="122"/>
                  <a:pt x="54" y="122"/>
                  <a:pt x="54" y="122"/>
                </a:cubicBezTo>
                <a:lnTo>
                  <a:pt x="57" y="104"/>
                </a:lnTo>
                <a:close/>
                <a:moveTo>
                  <a:pt x="172" y="60"/>
                </a:moveTo>
                <a:cubicBezTo>
                  <a:pt x="170" y="60"/>
                  <a:pt x="168" y="62"/>
                  <a:pt x="168" y="64"/>
                </a:cubicBezTo>
                <a:cubicBezTo>
                  <a:pt x="168" y="152"/>
                  <a:pt x="168" y="152"/>
                  <a:pt x="168" y="152"/>
                </a:cubicBezTo>
                <a:cubicBezTo>
                  <a:pt x="168" y="161"/>
                  <a:pt x="161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15" y="168"/>
                  <a:pt x="8" y="161"/>
                  <a:pt x="8" y="152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15"/>
                  <a:pt x="15" y="8"/>
                  <a:pt x="24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4" y="8"/>
                  <a:pt x="116" y="6"/>
                  <a:pt x="116" y="4"/>
                </a:cubicBezTo>
                <a:cubicBezTo>
                  <a:pt x="116" y="2"/>
                  <a:pt x="114" y="0"/>
                  <a:pt x="11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11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65" y="176"/>
                  <a:pt x="176" y="165"/>
                  <a:pt x="176" y="152"/>
                </a:cubicBezTo>
                <a:cubicBezTo>
                  <a:pt x="176" y="64"/>
                  <a:pt x="176" y="64"/>
                  <a:pt x="176" y="64"/>
                </a:cubicBezTo>
                <a:cubicBezTo>
                  <a:pt x="176" y="62"/>
                  <a:pt x="174" y="60"/>
                  <a:pt x="172" y="60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77"/>
          <p:cNvSpPr>
            <a:spLocks noEditPoints="1"/>
          </p:cNvSpPr>
          <p:nvPr/>
        </p:nvSpPr>
        <p:spPr bwMode="auto">
          <a:xfrm>
            <a:off x="9064808" y="984127"/>
            <a:ext cx="624928" cy="510462"/>
          </a:xfrm>
          <a:custGeom>
            <a:avLst/>
            <a:gdLst>
              <a:gd name="T0" fmla="*/ 116 w 176"/>
              <a:gd name="T1" fmla="*/ 32 h 144"/>
              <a:gd name="T2" fmla="*/ 116 w 176"/>
              <a:gd name="T3" fmla="*/ 24 h 144"/>
              <a:gd name="T4" fmla="*/ 80 w 176"/>
              <a:gd name="T5" fmla="*/ 28 h 144"/>
              <a:gd name="T6" fmla="*/ 132 w 176"/>
              <a:gd name="T7" fmla="*/ 32 h 144"/>
              <a:gd name="T8" fmla="*/ 132 w 176"/>
              <a:gd name="T9" fmla="*/ 24 h 144"/>
              <a:gd name="T10" fmla="*/ 132 w 176"/>
              <a:gd name="T11" fmla="*/ 32 h 144"/>
              <a:gd name="T12" fmla="*/ 152 w 176"/>
              <a:gd name="T13" fmla="*/ 28 h 144"/>
              <a:gd name="T14" fmla="*/ 144 w 176"/>
              <a:gd name="T15" fmla="*/ 28 h 144"/>
              <a:gd name="T16" fmla="*/ 148 w 176"/>
              <a:gd name="T17" fmla="*/ 64 h 144"/>
              <a:gd name="T18" fmla="*/ 112 w 176"/>
              <a:gd name="T19" fmla="*/ 68 h 144"/>
              <a:gd name="T20" fmla="*/ 148 w 176"/>
              <a:gd name="T21" fmla="*/ 72 h 144"/>
              <a:gd name="T22" fmla="*/ 148 w 176"/>
              <a:gd name="T23" fmla="*/ 64 h 144"/>
              <a:gd name="T24" fmla="*/ 116 w 176"/>
              <a:gd name="T25" fmla="*/ 80 h 144"/>
              <a:gd name="T26" fmla="*/ 116 w 176"/>
              <a:gd name="T27" fmla="*/ 88 h 144"/>
              <a:gd name="T28" fmla="*/ 152 w 176"/>
              <a:gd name="T29" fmla="*/ 84 h 144"/>
              <a:gd name="T30" fmla="*/ 148 w 176"/>
              <a:gd name="T31" fmla="*/ 48 h 144"/>
              <a:gd name="T32" fmla="*/ 112 w 176"/>
              <a:gd name="T33" fmla="*/ 52 h 144"/>
              <a:gd name="T34" fmla="*/ 148 w 176"/>
              <a:gd name="T35" fmla="*/ 56 h 144"/>
              <a:gd name="T36" fmla="*/ 148 w 176"/>
              <a:gd name="T37" fmla="*/ 48 h 144"/>
              <a:gd name="T38" fmla="*/ 72 w 176"/>
              <a:gd name="T39" fmla="*/ 28 h 144"/>
              <a:gd name="T40" fmla="*/ 64 w 176"/>
              <a:gd name="T41" fmla="*/ 28 h 144"/>
              <a:gd name="T42" fmla="*/ 52 w 176"/>
              <a:gd name="T43" fmla="*/ 104 h 144"/>
              <a:gd name="T44" fmla="*/ 152 w 176"/>
              <a:gd name="T45" fmla="*/ 100 h 144"/>
              <a:gd name="T46" fmla="*/ 52 w 176"/>
              <a:gd name="T47" fmla="*/ 96 h 144"/>
              <a:gd name="T48" fmla="*/ 52 w 176"/>
              <a:gd name="T49" fmla="*/ 104 h 144"/>
              <a:gd name="T50" fmla="*/ 148 w 176"/>
              <a:gd name="T51" fmla="*/ 120 h 144"/>
              <a:gd name="T52" fmla="*/ 148 w 176"/>
              <a:gd name="T53" fmla="*/ 112 h 144"/>
              <a:gd name="T54" fmla="*/ 48 w 176"/>
              <a:gd name="T55" fmla="*/ 116 h 144"/>
              <a:gd name="T56" fmla="*/ 168 w 176"/>
              <a:gd name="T57" fmla="*/ 0 h 144"/>
              <a:gd name="T58" fmla="*/ 24 w 176"/>
              <a:gd name="T59" fmla="*/ 8 h 144"/>
              <a:gd name="T60" fmla="*/ 8 w 176"/>
              <a:gd name="T61" fmla="*/ 24 h 144"/>
              <a:gd name="T62" fmla="*/ 0 w 176"/>
              <a:gd name="T63" fmla="*/ 120 h 144"/>
              <a:gd name="T64" fmla="*/ 168 w 176"/>
              <a:gd name="T65" fmla="*/ 144 h 144"/>
              <a:gd name="T66" fmla="*/ 176 w 176"/>
              <a:gd name="T67" fmla="*/ 8 h 144"/>
              <a:gd name="T68" fmla="*/ 168 w 176"/>
              <a:gd name="T69" fmla="*/ 136 h 144"/>
              <a:gd name="T70" fmla="*/ 8 w 176"/>
              <a:gd name="T71" fmla="*/ 120 h 144"/>
              <a:gd name="T72" fmla="*/ 24 w 176"/>
              <a:gd name="T73" fmla="*/ 32 h 144"/>
              <a:gd name="T74" fmla="*/ 28 w 176"/>
              <a:gd name="T75" fmla="*/ 120 h 144"/>
              <a:gd name="T76" fmla="*/ 32 w 176"/>
              <a:gd name="T77" fmla="*/ 8 h 144"/>
              <a:gd name="T78" fmla="*/ 168 w 176"/>
              <a:gd name="T79" fmla="*/ 136 h 144"/>
              <a:gd name="T80" fmla="*/ 56 w 176"/>
              <a:gd name="T81" fmla="*/ 28 h 144"/>
              <a:gd name="T82" fmla="*/ 48 w 176"/>
              <a:gd name="T83" fmla="*/ 28 h 144"/>
              <a:gd name="T84" fmla="*/ 52 w 176"/>
              <a:gd name="T85" fmla="*/ 88 h 144"/>
              <a:gd name="T86" fmla="*/ 96 w 176"/>
              <a:gd name="T87" fmla="*/ 84 h 144"/>
              <a:gd name="T88" fmla="*/ 92 w 176"/>
              <a:gd name="T89" fmla="*/ 48 h 144"/>
              <a:gd name="T90" fmla="*/ 48 w 176"/>
              <a:gd name="T91" fmla="*/ 52 h 144"/>
              <a:gd name="T92" fmla="*/ 52 w 176"/>
              <a:gd name="T93" fmla="*/ 88 h 144"/>
              <a:gd name="T94" fmla="*/ 88 w 176"/>
              <a:gd name="T95" fmla="*/ 56 h 144"/>
              <a:gd name="T96" fmla="*/ 56 w 176"/>
              <a:gd name="T97" fmla="*/ 8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6" h="144">
                <a:moveTo>
                  <a:pt x="84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2" y="24"/>
                  <a:pt x="80" y="26"/>
                  <a:pt x="80" y="28"/>
                </a:cubicBezTo>
                <a:cubicBezTo>
                  <a:pt x="80" y="30"/>
                  <a:pt x="82" y="32"/>
                  <a:pt x="84" y="32"/>
                </a:cubicBezTo>
                <a:moveTo>
                  <a:pt x="132" y="32"/>
                </a:moveTo>
                <a:cubicBezTo>
                  <a:pt x="134" y="32"/>
                  <a:pt x="136" y="30"/>
                  <a:pt x="136" y="28"/>
                </a:cubicBezTo>
                <a:cubicBezTo>
                  <a:pt x="136" y="26"/>
                  <a:pt x="134" y="24"/>
                  <a:pt x="132" y="24"/>
                </a:cubicBezTo>
                <a:cubicBezTo>
                  <a:pt x="130" y="24"/>
                  <a:pt x="128" y="26"/>
                  <a:pt x="128" y="28"/>
                </a:cubicBezTo>
                <a:cubicBezTo>
                  <a:pt x="128" y="30"/>
                  <a:pt x="130" y="32"/>
                  <a:pt x="132" y="32"/>
                </a:cubicBezTo>
                <a:moveTo>
                  <a:pt x="148" y="32"/>
                </a:moveTo>
                <a:cubicBezTo>
                  <a:pt x="150" y="32"/>
                  <a:pt x="152" y="30"/>
                  <a:pt x="152" y="28"/>
                </a:cubicBezTo>
                <a:cubicBezTo>
                  <a:pt x="152" y="26"/>
                  <a:pt x="150" y="24"/>
                  <a:pt x="148" y="24"/>
                </a:cubicBezTo>
                <a:cubicBezTo>
                  <a:pt x="146" y="24"/>
                  <a:pt x="144" y="26"/>
                  <a:pt x="144" y="28"/>
                </a:cubicBezTo>
                <a:cubicBezTo>
                  <a:pt x="144" y="30"/>
                  <a:pt x="146" y="32"/>
                  <a:pt x="148" y="32"/>
                </a:cubicBezTo>
                <a:moveTo>
                  <a:pt x="148" y="64"/>
                </a:moveTo>
                <a:cubicBezTo>
                  <a:pt x="116" y="64"/>
                  <a:pt x="116" y="64"/>
                  <a:pt x="116" y="64"/>
                </a:cubicBezTo>
                <a:cubicBezTo>
                  <a:pt x="114" y="64"/>
                  <a:pt x="112" y="66"/>
                  <a:pt x="112" y="68"/>
                </a:cubicBezTo>
                <a:cubicBezTo>
                  <a:pt x="112" y="70"/>
                  <a:pt x="114" y="72"/>
                  <a:pt x="116" y="72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50" y="72"/>
                  <a:pt x="152" y="70"/>
                  <a:pt x="152" y="68"/>
                </a:cubicBezTo>
                <a:cubicBezTo>
                  <a:pt x="152" y="66"/>
                  <a:pt x="150" y="64"/>
                  <a:pt x="148" y="64"/>
                </a:cubicBezTo>
                <a:moveTo>
                  <a:pt x="148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86"/>
                  <a:pt x="114" y="88"/>
                  <a:pt x="116" y="88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50" y="88"/>
                  <a:pt x="152" y="86"/>
                  <a:pt x="152" y="84"/>
                </a:cubicBezTo>
                <a:cubicBezTo>
                  <a:pt x="152" y="82"/>
                  <a:pt x="150" y="80"/>
                  <a:pt x="148" y="80"/>
                </a:cubicBezTo>
                <a:moveTo>
                  <a:pt x="148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54"/>
                  <a:pt x="114" y="56"/>
                  <a:pt x="116" y="56"/>
                </a:cubicBezTo>
                <a:cubicBezTo>
                  <a:pt x="148" y="56"/>
                  <a:pt x="148" y="56"/>
                  <a:pt x="148" y="56"/>
                </a:cubicBezTo>
                <a:cubicBezTo>
                  <a:pt x="150" y="56"/>
                  <a:pt x="152" y="54"/>
                  <a:pt x="152" y="52"/>
                </a:cubicBezTo>
                <a:cubicBezTo>
                  <a:pt x="152" y="50"/>
                  <a:pt x="150" y="48"/>
                  <a:pt x="148" y="48"/>
                </a:cubicBezTo>
                <a:moveTo>
                  <a:pt x="68" y="32"/>
                </a:moveTo>
                <a:cubicBezTo>
                  <a:pt x="70" y="32"/>
                  <a:pt x="72" y="30"/>
                  <a:pt x="72" y="28"/>
                </a:cubicBezTo>
                <a:cubicBezTo>
                  <a:pt x="72" y="26"/>
                  <a:pt x="70" y="24"/>
                  <a:pt x="68" y="24"/>
                </a:cubicBezTo>
                <a:cubicBezTo>
                  <a:pt x="66" y="24"/>
                  <a:pt x="64" y="26"/>
                  <a:pt x="64" y="28"/>
                </a:cubicBezTo>
                <a:cubicBezTo>
                  <a:pt x="64" y="30"/>
                  <a:pt x="66" y="32"/>
                  <a:pt x="68" y="32"/>
                </a:cubicBezTo>
                <a:moveTo>
                  <a:pt x="52" y="104"/>
                </a:moveTo>
                <a:cubicBezTo>
                  <a:pt x="148" y="104"/>
                  <a:pt x="148" y="104"/>
                  <a:pt x="148" y="104"/>
                </a:cubicBezTo>
                <a:cubicBezTo>
                  <a:pt x="150" y="104"/>
                  <a:pt x="152" y="102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0" y="96"/>
                  <a:pt x="48" y="98"/>
                  <a:pt x="48" y="100"/>
                </a:cubicBezTo>
                <a:cubicBezTo>
                  <a:pt x="48" y="102"/>
                  <a:pt x="50" y="104"/>
                  <a:pt x="52" y="104"/>
                </a:cubicBezTo>
                <a:moveTo>
                  <a:pt x="52" y="120"/>
                </a:moveTo>
                <a:cubicBezTo>
                  <a:pt x="148" y="120"/>
                  <a:pt x="148" y="120"/>
                  <a:pt x="148" y="120"/>
                </a:cubicBezTo>
                <a:cubicBezTo>
                  <a:pt x="150" y="120"/>
                  <a:pt x="152" y="118"/>
                  <a:pt x="152" y="116"/>
                </a:cubicBezTo>
                <a:cubicBezTo>
                  <a:pt x="152" y="114"/>
                  <a:pt x="150" y="112"/>
                  <a:pt x="148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0" y="112"/>
                  <a:pt x="48" y="114"/>
                  <a:pt x="48" y="116"/>
                </a:cubicBezTo>
                <a:cubicBezTo>
                  <a:pt x="48" y="118"/>
                  <a:pt x="50" y="120"/>
                  <a:pt x="52" y="120"/>
                </a:cubicBezTo>
                <a:moveTo>
                  <a:pt x="168" y="0"/>
                </a:move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24"/>
                  <a:pt x="24" y="24"/>
                  <a:pt x="2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33"/>
                  <a:pt x="11" y="144"/>
                  <a:pt x="24" y="144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72" y="144"/>
                  <a:pt x="176" y="140"/>
                  <a:pt x="176" y="136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136"/>
                </a:moveTo>
                <a:cubicBezTo>
                  <a:pt x="24" y="136"/>
                  <a:pt x="24" y="136"/>
                  <a:pt x="24" y="136"/>
                </a:cubicBezTo>
                <a:cubicBezTo>
                  <a:pt x="15" y="136"/>
                  <a:pt x="8" y="129"/>
                  <a:pt x="8" y="120"/>
                </a:cubicBezTo>
                <a:cubicBezTo>
                  <a:pt x="8" y="32"/>
                  <a:pt x="8" y="32"/>
                  <a:pt x="8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30" y="120"/>
                  <a:pt x="32" y="118"/>
                  <a:pt x="32" y="116"/>
                </a:cubicBezTo>
                <a:cubicBezTo>
                  <a:pt x="32" y="8"/>
                  <a:pt x="32" y="8"/>
                  <a:pt x="3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  <a:moveTo>
                  <a:pt x="52" y="32"/>
                </a:moveTo>
                <a:cubicBezTo>
                  <a:pt x="54" y="32"/>
                  <a:pt x="56" y="30"/>
                  <a:pt x="56" y="28"/>
                </a:cubicBezTo>
                <a:cubicBezTo>
                  <a:pt x="56" y="26"/>
                  <a:pt x="54" y="24"/>
                  <a:pt x="52" y="24"/>
                </a:cubicBezTo>
                <a:cubicBezTo>
                  <a:pt x="50" y="24"/>
                  <a:pt x="48" y="26"/>
                  <a:pt x="48" y="28"/>
                </a:cubicBezTo>
                <a:cubicBezTo>
                  <a:pt x="48" y="30"/>
                  <a:pt x="50" y="32"/>
                  <a:pt x="52" y="32"/>
                </a:cubicBezTo>
                <a:moveTo>
                  <a:pt x="52" y="88"/>
                </a:moveTo>
                <a:cubicBezTo>
                  <a:pt x="92" y="88"/>
                  <a:pt x="92" y="88"/>
                  <a:pt x="92" y="88"/>
                </a:cubicBezTo>
                <a:cubicBezTo>
                  <a:pt x="94" y="88"/>
                  <a:pt x="96" y="86"/>
                  <a:pt x="96" y="84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0"/>
                  <a:pt x="94" y="48"/>
                  <a:pt x="9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0" y="48"/>
                  <a:pt x="48" y="50"/>
                  <a:pt x="48" y="52"/>
                </a:cubicBezTo>
                <a:cubicBezTo>
                  <a:pt x="48" y="84"/>
                  <a:pt x="48" y="84"/>
                  <a:pt x="48" y="84"/>
                </a:cubicBezTo>
                <a:cubicBezTo>
                  <a:pt x="48" y="86"/>
                  <a:pt x="50" y="88"/>
                  <a:pt x="52" y="88"/>
                </a:cubicBezTo>
                <a:moveTo>
                  <a:pt x="56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88" y="80"/>
                  <a:pt x="88" y="80"/>
                  <a:pt x="88" y="80"/>
                </a:cubicBezTo>
                <a:cubicBezTo>
                  <a:pt x="56" y="80"/>
                  <a:pt x="56" y="80"/>
                  <a:pt x="56" y="80"/>
                </a:cubicBezTo>
                <a:lnTo>
                  <a:pt x="56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03"/>
          <p:cNvSpPr>
            <a:spLocks noEditPoints="1"/>
          </p:cNvSpPr>
          <p:nvPr/>
        </p:nvSpPr>
        <p:spPr bwMode="auto">
          <a:xfrm>
            <a:off x="11367335" y="430752"/>
            <a:ext cx="419206" cy="419206"/>
          </a:xfrm>
          <a:custGeom>
            <a:avLst/>
            <a:gdLst>
              <a:gd name="T0" fmla="*/ 176 w 176"/>
              <a:gd name="T1" fmla="*/ 68 h 176"/>
              <a:gd name="T2" fmla="*/ 174 w 176"/>
              <a:gd name="T3" fmla="*/ 49 h 176"/>
              <a:gd name="T4" fmla="*/ 90 w 176"/>
              <a:gd name="T5" fmla="*/ 1 h 176"/>
              <a:gd name="T6" fmla="*/ 88 w 176"/>
              <a:gd name="T7" fmla="*/ 0 h 176"/>
              <a:gd name="T8" fmla="*/ 86 w 176"/>
              <a:gd name="T9" fmla="*/ 1 h 176"/>
              <a:gd name="T10" fmla="*/ 2 w 176"/>
              <a:gd name="T11" fmla="*/ 49 h 176"/>
              <a:gd name="T12" fmla="*/ 0 w 176"/>
              <a:gd name="T13" fmla="*/ 68 h 176"/>
              <a:gd name="T14" fmla="*/ 16 w 176"/>
              <a:gd name="T15" fmla="*/ 72 h 176"/>
              <a:gd name="T16" fmla="*/ 12 w 176"/>
              <a:gd name="T17" fmla="*/ 144 h 176"/>
              <a:gd name="T18" fmla="*/ 8 w 176"/>
              <a:gd name="T19" fmla="*/ 147 h 176"/>
              <a:gd name="T20" fmla="*/ 0 w 176"/>
              <a:gd name="T21" fmla="*/ 171 h 176"/>
              <a:gd name="T22" fmla="*/ 4 w 176"/>
              <a:gd name="T23" fmla="*/ 176 h 176"/>
              <a:gd name="T24" fmla="*/ 176 w 176"/>
              <a:gd name="T25" fmla="*/ 172 h 176"/>
              <a:gd name="T26" fmla="*/ 176 w 176"/>
              <a:gd name="T27" fmla="*/ 171 h 176"/>
              <a:gd name="T28" fmla="*/ 168 w 176"/>
              <a:gd name="T29" fmla="*/ 147 h 176"/>
              <a:gd name="T30" fmla="*/ 160 w 176"/>
              <a:gd name="T31" fmla="*/ 144 h 176"/>
              <a:gd name="T32" fmla="*/ 172 w 176"/>
              <a:gd name="T33" fmla="*/ 72 h 176"/>
              <a:gd name="T34" fmla="*/ 157 w 176"/>
              <a:gd name="T35" fmla="*/ 48 h 176"/>
              <a:gd name="T36" fmla="*/ 88 w 176"/>
              <a:gd name="T37" fmla="*/ 9 h 176"/>
              <a:gd name="T38" fmla="*/ 166 w 176"/>
              <a:gd name="T39" fmla="*/ 168 h 176"/>
              <a:gd name="T40" fmla="*/ 15 w 176"/>
              <a:gd name="T41" fmla="*/ 152 h 176"/>
              <a:gd name="T42" fmla="*/ 24 w 176"/>
              <a:gd name="T43" fmla="*/ 72 h 176"/>
              <a:gd name="T44" fmla="*/ 40 w 176"/>
              <a:gd name="T45" fmla="*/ 144 h 176"/>
              <a:gd name="T46" fmla="*/ 24 w 176"/>
              <a:gd name="T47" fmla="*/ 72 h 176"/>
              <a:gd name="T48" fmla="*/ 64 w 176"/>
              <a:gd name="T49" fmla="*/ 72 h 176"/>
              <a:gd name="T50" fmla="*/ 48 w 176"/>
              <a:gd name="T51" fmla="*/ 144 h 176"/>
              <a:gd name="T52" fmla="*/ 72 w 176"/>
              <a:gd name="T53" fmla="*/ 72 h 176"/>
              <a:gd name="T54" fmla="*/ 104 w 176"/>
              <a:gd name="T55" fmla="*/ 144 h 176"/>
              <a:gd name="T56" fmla="*/ 72 w 176"/>
              <a:gd name="T57" fmla="*/ 72 h 176"/>
              <a:gd name="T58" fmla="*/ 128 w 176"/>
              <a:gd name="T59" fmla="*/ 72 h 176"/>
              <a:gd name="T60" fmla="*/ 112 w 176"/>
              <a:gd name="T61" fmla="*/ 144 h 176"/>
              <a:gd name="T62" fmla="*/ 136 w 176"/>
              <a:gd name="T63" fmla="*/ 72 h 176"/>
              <a:gd name="T64" fmla="*/ 152 w 176"/>
              <a:gd name="T65" fmla="*/ 144 h 176"/>
              <a:gd name="T66" fmla="*/ 136 w 176"/>
              <a:gd name="T67" fmla="*/ 72 h 176"/>
              <a:gd name="T68" fmla="*/ 168 w 176"/>
              <a:gd name="T69" fmla="*/ 56 h 176"/>
              <a:gd name="T70" fmla="*/ 8 w 176"/>
              <a:gd name="T71" fmla="*/ 6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172" y="72"/>
                </a:moveTo>
                <a:cubicBezTo>
                  <a:pt x="174" y="72"/>
                  <a:pt x="176" y="70"/>
                  <a:pt x="176" y="68"/>
                </a:cubicBezTo>
                <a:cubicBezTo>
                  <a:pt x="176" y="52"/>
                  <a:pt x="176" y="52"/>
                  <a:pt x="176" y="52"/>
                </a:cubicBezTo>
                <a:cubicBezTo>
                  <a:pt x="176" y="51"/>
                  <a:pt x="175" y="49"/>
                  <a:pt x="174" y="49"/>
                </a:cubicBezTo>
                <a:cubicBezTo>
                  <a:pt x="174" y="49"/>
                  <a:pt x="174" y="49"/>
                  <a:pt x="174" y="49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1"/>
                  <a:pt x="90" y="1"/>
                  <a:pt x="90" y="1"/>
                </a:cubicBezTo>
                <a:cubicBezTo>
                  <a:pt x="89" y="0"/>
                  <a:pt x="89" y="0"/>
                  <a:pt x="88" y="0"/>
                </a:cubicBezTo>
                <a:cubicBezTo>
                  <a:pt x="87" y="0"/>
                  <a:pt x="87" y="0"/>
                  <a:pt x="86" y="1"/>
                </a:cubicBezTo>
                <a:cubicBezTo>
                  <a:pt x="86" y="1"/>
                  <a:pt x="86" y="1"/>
                  <a:pt x="86" y="1"/>
                </a:cubicBezTo>
                <a:cubicBezTo>
                  <a:pt x="2" y="49"/>
                  <a:pt x="2" y="49"/>
                  <a:pt x="2" y="49"/>
                </a:cubicBezTo>
                <a:cubicBezTo>
                  <a:pt x="2" y="49"/>
                  <a:pt x="2" y="49"/>
                  <a:pt x="2" y="49"/>
                </a:cubicBezTo>
                <a:cubicBezTo>
                  <a:pt x="1" y="49"/>
                  <a:pt x="0" y="51"/>
                  <a:pt x="0" y="52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0"/>
                  <a:pt x="2" y="72"/>
                  <a:pt x="4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10" y="144"/>
                  <a:pt x="9" y="145"/>
                  <a:pt x="8" y="147"/>
                </a:cubicBezTo>
                <a:cubicBezTo>
                  <a:pt x="8" y="147"/>
                  <a:pt x="8" y="147"/>
                  <a:pt x="8" y="147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2"/>
                  <a:pt x="176" y="171"/>
                  <a:pt x="176" y="171"/>
                </a:cubicBezTo>
                <a:cubicBezTo>
                  <a:pt x="176" y="171"/>
                  <a:pt x="176" y="171"/>
                  <a:pt x="176" y="171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7" y="145"/>
                  <a:pt x="166" y="144"/>
                  <a:pt x="164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0" y="72"/>
                  <a:pt x="160" y="72"/>
                  <a:pt x="160" y="72"/>
                </a:cubicBezTo>
                <a:lnTo>
                  <a:pt x="172" y="72"/>
                </a:lnTo>
                <a:close/>
                <a:moveTo>
                  <a:pt x="88" y="9"/>
                </a:moveTo>
                <a:cubicBezTo>
                  <a:pt x="157" y="48"/>
                  <a:pt x="157" y="48"/>
                  <a:pt x="157" y="48"/>
                </a:cubicBezTo>
                <a:cubicBezTo>
                  <a:pt x="19" y="48"/>
                  <a:pt x="19" y="48"/>
                  <a:pt x="19" y="48"/>
                </a:cubicBezTo>
                <a:lnTo>
                  <a:pt x="88" y="9"/>
                </a:lnTo>
                <a:close/>
                <a:moveTo>
                  <a:pt x="161" y="152"/>
                </a:moveTo>
                <a:cubicBezTo>
                  <a:pt x="166" y="168"/>
                  <a:pt x="166" y="168"/>
                  <a:pt x="166" y="168"/>
                </a:cubicBezTo>
                <a:cubicBezTo>
                  <a:pt x="10" y="168"/>
                  <a:pt x="10" y="168"/>
                  <a:pt x="10" y="168"/>
                </a:cubicBezTo>
                <a:cubicBezTo>
                  <a:pt x="15" y="152"/>
                  <a:pt x="15" y="152"/>
                  <a:pt x="15" y="152"/>
                </a:cubicBezTo>
                <a:lnTo>
                  <a:pt x="161" y="152"/>
                </a:lnTo>
                <a:close/>
                <a:moveTo>
                  <a:pt x="24" y="72"/>
                </a:moveTo>
                <a:cubicBezTo>
                  <a:pt x="40" y="72"/>
                  <a:pt x="40" y="72"/>
                  <a:pt x="40" y="72"/>
                </a:cubicBezTo>
                <a:cubicBezTo>
                  <a:pt x="40" y="144"/>
                  <a:pt x="40" y="144"/>
                  <a:pt x="40" y="144"/>
                </a:cubicBezTo>
                <a:cubicBezTo>
                  <a:pt x="24" y="144"/>
                  <a:pt x="24" y="144"/>
                  <a:pt x="24" y="144"/>
                </a:cubicBezTo>
                <a:lnTo>
                  <a:pt x="24" y="72"/>
                </a:lnTo>
                <a:close/>
                <a:moveTo>
                  <a:pt x="48" y="72"/>
                </a:moveTo>
                <a:cubicBezTo>
                  <a:pt x="64" y="72"/>
                  <a:pt x="64" y="72"/>
                  <a:pt x="64" y="72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48" y="144"/>
                  <a:pt x="48" y="144"/>
                  <a:pt x="48" y="144"/>
                </a:cubicBezTo>
                <a:lnTo>
                  <a:pt x="48" y="72"/>
                </a:lnTo>
                <a:close/>
                <a:moveTo>
                  <a:pt x="72" y="72"/>
                </a:moveTo>
                <a:cubicBezTo>
                  <a:pt x="104" y="72"/>
                  <a:pt x="104" y="72"/>
                  <a:pt x="104" y="72"/>
                </a:cubicBezTo>
                <a:cubicBezTo>
                  <a:pt x="104" y="144"/>
                  <a:pt x="104" y="144"/>
                  <a:pt x="104" y="144"/>
                </a:cubicBezTo>
                <a:cubicBezTo>
                  <a:pt x="72" y="144"/>
                  <a:pt x="72" y="144"/>
                  <a:pt x="72" y="144"/>
                </a:cubicBezTo>
                <a:lnTo>
                  <a:pt x="72" y="72"/>
                </a:lnTo>
                <a:close/>
                <a:moveTo>
                  <a:pt x="112" y="72"/>
                </a:moveTo>
                <a:cubicBezTo>
                  <a:pt x="128" y="72"/>
                  <a:pt x="128" y="72"/>
                  <a:pt x="128" y="72"/>
                </a:cubicBezTo>
                <a:cubicBezTo>
                  <a:pt x="128" y="144"/>
                  <a:pt x="128" y="144"/>
                  <a:pt x="128" y="144"/>
                </a:cubicBezTo>
                <a:cubicBezTo>
                  <a:pt x="112" y="144"/>
                  <a:pt x="112" y="144"/>
                  <a:pt x="112" y="144"/>
                </a:cubicBezTo>
                <a:lnTo>
                  <a:pt x="112" y="72"/>
                </a:lnTo>
                <a:close/>
                <a:moveTo>
                  <a:pt x="136" y="72"/>
                </a:moveTo>
                <a:cubicBezTo>
                  <a:pt x="152" y="72"/>
                  <a:pt x="152" y="72"/>
                  <a:pt x="152" y="72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36" y="144"/>
                  <a:pt x="136" y="144"/>
                  <a:pt x="136" y="144"/>
                </a:cubicBezTo>
                <a:lnTo>
                  <a:pt x="136" y="72"/>
                </a:lnTo>
                <a:close/>
                <a:moveTo>
                  <a:pt x="8" y="56"/>
                </a:moveTo>
                <a:cubicBezTo>
                  <a:pt x="168" y="56"/>
                  <a:pt x="168" y="56"/>
                  <a:pt x="168" y="56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8" y="64"/>
                  <a:pt x="8" y="64"/>
                  <a:pt x="8" y="64"/>
                </a:cubicBezTo>
                <a:lnTo>
                  <a:pt x="8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016516" y="4198398"/>
            <a:ext cx="520631" cy="5206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0139859" y="3927288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323052" y="1993829"/>
            <a:ext cx="631883" cy="6318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52" y="2014022"/>
            <a:ext cx="4230302" cy="201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3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571" y="365125"/>
            <a:ext cx="10058400" cy="942975"/>
          </a:xfrm>
        </p:spPr>
        <p:txBody>
          <a:bodyPr/>
          <a:lstStyle/>
          <a:p>
            <a:r>
              <a:rPr lang="en-US" b="1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Penjelasan</a:t>
            </a:r>
            <a:r>
              <a:rPr lang="en-US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b="1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Rumah</a:t>
            </a:r>
            <a:r>
              <a:rPr lang="en-US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b="1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Kreatif</a:t>
            </a:r>
            <a:r>
              <a:rPr lang="en-US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BUMN</a:t>
            </a:r>
            <a:endParaRPr lang="en-US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7" y="187833"/>
            <a:ext cx="930626" cy="12975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9827" y="1485391"/>
            <a:ext cx="5328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	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Rumah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Kreatif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BUMN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merupakan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wadah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bagi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langkah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kolaborasi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BUMN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dalam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membentuk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i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Digital Economy Ecosystem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melalui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pembinaan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bagi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UKM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untuk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meningkatkan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kapasitas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dan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kapabil</a:t>
            </a:r>
            <a:r>
              <a:rPr lang="id-ID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tas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UKM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itu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sendiri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.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Rumah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Kreatif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BUMN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akan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diperankan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sebagai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pusat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data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dan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informasi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serta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sebagai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pusat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edukasi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,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pengembangan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dan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digitalisasi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UKM.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Tujuan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utama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dari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Rumah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Kreatif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BUMN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adalah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peningkatan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kapasitas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dan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kapabilitas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UKM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sehingga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dapat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terwujud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UKM Indonesia yang </a:t>
            </a:r>
            <a:r>
              <a:rPr lang="en-US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berkualitas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.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58" y="629653"/>
            <a:ext cx="6228347" cy="6228347"/>
          </a:xfrm>
          <a:prstGeom prst="rect">
            <a:avLst/>
          </a:prstGeom>
        </p:spPr>
      </p:pic>
      <p:sp>
        <p:nvSpPr>
          <p:cNvPr id="34" name="Round Single Corner Rectangle 33"/>
          <p:cNvSpPr/>
          <p:nvPr/>
        </p:nvSpPr>
        <p:spPr>
          <a:xfrm>
            <a:off x="289827" y="4347713"/>
            <a:ext cx="3812941" cy="2402003"/>
          </a:xfrm>
          <a:prstGeom prst="round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20" y="4450722"/>
            <a:ext cx="3632560" cy="2232077"/>
          </a:xfrm>
          <a:prstGeom prst="rect">
            <a:avLst/>
          </a:prstGeom>
        </p:spPr>
      </p:pic>
      <p:sp>
        <p:nvSpPr>
          <p:cNvPr id="40" name="Frame 39"/>
          <p:cNvSpPr/>
          <p:nvPr/>
        </p:nvSpPr>
        <p:spPr>
          <a:xfrm>
            <a:off x="8407343" y="504730"/>
            <a:ext cx="3609474" cy="469513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565637" y="661143"/>
            <a:ext cx="3332747" cy="4391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624822" y="747400"/>
            <a:ext cx="33327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Dengan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adanya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RKB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versi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mobile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ini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diharapkan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para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pelaku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UMKM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dapat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lebih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mudah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dalam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berinteraksi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dan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dapat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berbagi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ilmu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sesama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pelaku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UKM.</a:t>
            </a:r>
          </a:p>
          <a:p>
            <a:endParaRPr lang="en-US" dirty="0" smtClean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Selain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itu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para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pelaku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UMKM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dapat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memperoleh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tools/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Aplikasi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yang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berguna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untuk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memajukan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bisnis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UMKM para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pelaku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UMKM</a:t>
            </a:r>
          </a:p>
          <a:p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Selain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itu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para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pelaku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UMKM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dapat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memperoleh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informasi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tentang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jadwal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pelatihan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/seminar para expert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dan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dapat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mengikutinya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.</a:t>
            </a:r>
          </a:p>
          <a:p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427273" y="5729608"/>
            <a:ext cx="3609474" cy="1009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620984" y="4993249"/>
            <a:ext cx="3222052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Kode</a:t>
            </a:r>
            <a:r>
              <a:rPr lang="en-US" sz="36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Cloud </a:t>
            </a:r>
            <a:r>
              <a:rPr lang="en-US" sz="3600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Kony</a:t>
            </a:r>
            <a:endParaRPr lang="en-US" sz="36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9314458" y="5844811"/>
            <a:ext cx="1953474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BCFDE</a:t>
            </a:r>
            <a:endParaRPr lang="en-US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083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icture Placeholder 5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432649" y="1552755"/>
            <a:ext cx="1199071" cy="119907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47869" y="1192992"/>
            <a:ext cx="367701" cy="3677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8539" y="1041539"/>
            <a:ext cx="4774923" cy="47749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72344" y="3188299"/>
            <a:ext cx="367701" cy="3677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8919" y="5726892"/>
            <a:ext cx="367701" cy="3677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06762" y="3940940"/>
            <a:ext cx="520101" cy="5201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0056" y="3841871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772344" y="3714930"/>
            <a:ext cx="1199071" cy="11990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638994" y="501080"/>
            <a:ext cx="1476556" cy="14765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07924" y="754662"/>
            <a:ext cx="367701" cy="3677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39925" y="548408"/>
            <a:ext cx="198138" cy="1981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41206" y="1562702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613556" y="5077427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668000" y="5335118"/>
            <a:ext cx="1817877" cy="18178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-582762" y="-356587"/>
            <a:ext cx="2689525" cy="26895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094930" y="158347"/>
            <a:ext cx="964016" cy="9640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277679" y="4726892"/>
            <a:ext cx="1372906" cy="13729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61403" y="5384031"/>
            <a:ext cx="367701" cy="3677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288025" y="4829082"/>
            <a:ext cx="367701" cy="3677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6205" y="2530791"/>
            <a:ext cx="367701" cy="3677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81285" y="4209176"/>
            <a:ext cx="198138" cy="1981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4173" y="6278158"/>
            <a:ext cx="198138" cy="198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655726" y="1192992"/>
            <a:ext cx="198138" cy="198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182769" y="5915984"/>
            <a:ext cx="198138" cy="198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12037" y="-434288"/>
            <a:ext cx="1921683" cy="19216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24617" y="904634"/>
            <a:ext cx="367701" cy="3677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265199" y="1041220"/>
            <a:ext cx="198138" cy="1981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228711" y="5530340"/>
            <a:ext cx="198138" cy="19813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024333" y="2999417"/>
            <a:ext cx="631883" cy="6318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293903" y="6039842"/>
            <a:ext cx="631883" cy="6318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60382" y="3954447"/>
            <a:ext cx="198138" cy="1981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564194" y="2018087"/>
            <a:ext cx="1921683" cy="19216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391774" y="5012413"/>
            <a:ext cx="423194" cy="423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133614" y="5399504"/>
            <a:ext cx="307546" cy="307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916736" y="6221239"/>
            <a:ext cx="311975" cy="311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649901" y="280643"/>
            <a:ext cx="311975" cy="311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909130" y="5262301"/>
            <a:ext cx="367701" cy="3677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190088" y="307653"/>
            <a:ext cx="367701" cy="3677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87538" y="120688"/>
            <a:ext cx="631883" cy="6318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25"/>
          <p:cNvSpPr>
            <a:spLocks noEditPoints="1"/>
          </p:cNvSpPr>
          <p:nvPr/>
        </p:nvSpPr>
        <p:spPr bwMode="auto">
          <a:xfrm>
            <a:off x="9097610" y="4090433"/>
            <a:ext cx="548539" cy="448065"/>
          </a:xfrm>
          <a:custGeom>
            <a:avLst/>
            <a:gdLst>
              <a:gd name="T0" fmla="*/ 28 w 176"/>
              <a:gd name="T1" fmla="*/ 88 h 144"/>
              <a:gd name="T2" fmla="*/ 4 w 176"/>
              <a:gd name="T3" fmla="*/ 88 h 144"/>
              <a:gd name="T4" fmla="*/ 0 w 176"/>
              <a:gd name="T5" fmla="*/ 92 h 144"/>
              <a:gd name="T6" fmla="*/ 0 w 176"/>
              <a:gd name="T7" fmla="*/ 140 h 144"/>
              <a:gd name="T8" fmla="*/ 4 w 176"/>
              <a:gd name="T9" fmla="*/ 144 h 144"/>
              <a:gd name="T10" fmla="*/ 28 w 176"/>
              <a:gd name="T11" fmla="*/ 144 h 144"/>
              <a:gd name="T12" fmla="*/ 32 w 176"/>
              <a:gd name="T13" fmla="*/ 140 h 144"/>
              <a:gd name="T14" fmla="*/ 32 w 176"/>
              <a:gd name="T15" fmla="*/ 92 h 144"/>
              <a:gd name="T16" fmla="*/ 28 w 176"/>
              <a:gd name="T17" fmla="*/ 88 h 144"/>
              <a:gd name="T18" fmla="*/ 24 w 176"/>
              <a:gd name="T19" fmla="*/ 136 h 144"/>
              <a:gd name="T20" fmla="*/ 8 w 176"/>
              <a:gd name="T21" fmla="*/ 136 h 144"/>
              <a:gd name="T22" fmla="*/ 8 w 176"/>
              <a:gd name="T23" fmla="*/ 96 h 144"/>
              <a:gd name="T24" fmla="*/ 24 w 176"/>
              <a:gd name="T25" fmla="*/ 96 h 144"/>
              <a:gd name="T26" fmla="*/ 24 w 176"/>
              <a:gd name="T27" fmla="*/ 136 h 144"/>
              <a:gd name="T28" fmla="*/ 124 w 176"/>
              <a:gd name="T29" fmla="*/ 64 h 144"/>
              <a:gd name="T30" fmla="*/ 100 w 176"/>
              <a:gd name="T31" fmla="*/ 64 h 144"/>
              <a:gd name="T32" fmla="*/ 96 w 176"/>
              <a:gd name="T33" fmla="*/ 68 h 144"/>
              <a:gd name="T34" fmla="*/ 96 w 176"/>
              <a:gd name="T35" fmla="*/ 140 h 144"/>
              <a:gd name="T36" fmla="*/ 100 w 176"/>
              <a:gd name="T37" fmla="*/ 144 h 144"/>
              <a:gd name="T38" fmla="*/ 124 w 176"/>
              <a:gd name="T39" fmla="*/ 144 h 144"/>
              <a:gd name="T40" fmla="*/ 128 w 176"/>
              <a:gd name="T41" fmla="*/ 140 h 144"/>
              <a:gd name="T42" fmla="*/ 128 w 176"/>
              <a:gd name="T43" fmla="*/ 68 h 144"/>
              <a:gd name="T44" fmla="*/ 124 w 176"/>
              <a:gd name="T45" fmla="*/ 64 h 144"/>
              <a:gd name="T46" fmla="*/ 120 w 176"/>
              <a:gd name="T47" fmla="*/ 136 h 144"/>
              <a:gd name="T48" fmla="*/ 104 w 176"/>
              <a:gd name="T49" fmla="*/ 136 h 144"/>
              <a:gd name="T50" fmla="*/ 104 w 176"/>
              <a:gd name="T51" fmla="*/ 72 h 144"/>
              <a:gd name="T52" fmla="*/ 120 w 176"/>
              <a:gd name="T53" fmla="*/ 72 h 144"/>
              <a:gd name="T54" fmla="*/ 120 w 176"/>
              <a:gd name="T55" fmla="*/ 136 h 144"/>
              <a:gd name="T56" fmla="*/ 76 w 176"/>
              <a:gd name="T57" fmla="*/ 16 h 144"/>
              <a:gd name="T58" fmla="*/ 52 w 176"/>
              <a:gd name="T59" fmla="*/ 16 h 144"/>
              <a:gd name="T60" fmla="*/ 48 w 176"/>
              <a:gd name="T61" fmla="*/ 20 h 144"/>
              <a:gd name="T62" fmla="*/ 48 w 176"/>
              <a:gd name="T63" fmla="*/ 140 h 144"/>
              <a:gd name="T64" fmla="*/ 52 w 176"/>
              <a:gd name="T65" fmla="*/ 144 h 144"/>
              <a:gd name="T66" fmla="*/ 76 w 176"/>
              <a:gd name="T67" fmla="*/ 144 h 144"/>
              <a:gd name="T68" fmla="*/ 80 w 176"/>
              <a:gd name="T69" fmla="*/ 140 h 144"/>
              <a:gd name="T70" fmla="*/ 80 w 176"/>
              <a:gd name="T71" fmla="*/ 20 h 144"/>
              <a:gd name="T72" fmla="*/ 76 w 176"/>
              <a:gd name="T73" fmla="*/ 16 h 144"/>
              <a:gd name="T74" fmla="*/ 72 w 176"/>
              <a:gd name="T75" fmla="*/ 136 h 144"/>
              <a:gd name="T76" fmla="*/ 56 w 176"/>
              <a:gd name="T77" fmla="*/ 136 h 144"/>
              <a:gd name="T78" fmla="*/ 56 w 176"/>
              <a:gd name="T79" fmla="*/ 24 h 144"/>
              <a:gd name="T80" fmla="*/ 72 w 176"/>
              <a:gd name="T81" fmla="*/ 24 h 144"/>
              <a:gd name="T82" fmla="*/ 72 w 176"/>
              <a:gd name="T83" fmla="*/ 136 h 144"/>
              <a:gd name="T84" fmla="*/ 172 w 176"/>
              <a:gd name="T85" fmla="*/ 0 h 144"/>
              <a:gd name="T86" fmla="*/ 148 w 176"/>
              <a:gd name="T87" fmla="*/ 0 h 144"/>
              <a:gd name="T88" fmla="*/ 144 w 176"/>
              <a:gd name="T89" fmla="*/ 4 h 144"/>
              <a:gd name="T90" fmla="*/ 144 w 176"/>
              <a:gd name="T91" fmla="*/ 140 h 144"/>
              <a:gd name="T92" fmla="*/ 148 w 176"/>
              <a:gd name="T93" fmla="*/ 144 h 144"/>
              <a:gd name="T94" fmla="*/ 172 w 176"/>
              <a:gd name="T95" fmla="*/ 144 h 144"/>
              <a:gd name="T96" fmla="*/ 176 w 176"/>
              <a:gd name="T97" fmla="*/ 140 h 144"/>
              <a:gd name="T98" fmla="*/ 176 w 176"/>
              <a:gd name="T99" fmla="*/ 4 h 144"/>
              <a:gd name="T100" fmla="*/ 172 w 176"/>
              <a:gd name="T101" fmla="*/ 0 h 144"/>
              <a:gd name="T102" fmla="*/ 168 w 176"/>
              <a:gd name="T103" fmla="*/ 136 h 144"/>
              <a:gd name="T104" fmla="*/ 152 w 176"/>
              <a:gd name="T105" fmla="*/ 136 h 144"/>
              <a:gd name="T106" fmla="*/ 152 w 176"/>
              <a:gd name="T107" fmla="*/ 8 h 144"/>
              <a:gd name="T108" fmla="*/ 168 w 176"/>
              <a:gd name="T109" fmla="*/ 8 h 144"/>
              <a:gd name="T110" fmla="*/ 168 w 176"/>
              <a:gd name="T111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44">
                <a:moveTo>
                  <a:pt x="2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90"/>
                  <a:pt x="0" y="92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28" y="144"/>
                  <a:pt x="28" y="144"/>
                  <a:pt x="28" y="144"/>
                </a:cubicBezTo>
                <a:cubicBezTo>
                  <a:pt x="30" y="144"/>
                  <a:pt x="32" y="142"/>
                  <a:pt x="32" y="140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90"/>
                  <a:pt x="30" y="88"/>
                  <a:pt x="28" y="88"/>
                </a:cubicBezTo>
                <a:moveTo>
                  <a:pt x="24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96"/>
                  <a:pt x="8" y="96"/>
                  <a:pt x="8" y="96"/>
                </a:cubicBezTo>
                <a:cubicBezTo>
                  <a:pt x="24" y="96"/>
                  <a:pt x="24" y="96"/>
                  <a:pt x="24" y="96"/>
                </a:cubicBezTo>
                <a:lnTo>
                  <a:pt x="24" y="136"/>
                </a:lnTo>
                <a:close/>
                <a:moveTo>
                  <a:pt x="124" y="64"/>
                </a:move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96" y="142"/>
                  <a:pt x="98" y="144"/>
                  <a:pt x="100" y="144"/>
                </a:cubicBezTo>
                <a:cubicBezTo>
                  <a:pt x="124" y="144"/>
                  <a:pt x="124" y="144"/>
                  <a:pt x="124" y="144"/>
                </a:cubicBezTo>
                <a:cubicBezTo>
                  <a:pt x="126" y="144"/>
                  <a:pt x="128" y="142"/>
                  <a:pt x="128" y="140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128" y="66"/>
                  <a:pt x="126" y="64"/>
                  <a:pt x="124" y="64"/>
                </a:cubicBezTo>
                <a:moveTo>
                  <a:pt x="120" y="136"/>
                </a:moveTo>
                <a:cubicBezTo>
                  <a:pt x="104" y="136"/>
                  <a:pt x="104" y="136"/>
                  <a:pt x="104" y="136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136"/>
                </a:lnTo>
                <a:close/>
                <a:moveTo>
                  <a:pt x="76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48" y="18"/>
                  <a:pt x="48" y="2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42"/>
                  <a:pt x="50" y="144"/>
                  <a:pt x="5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18"/>
                  <a:pt x="78" y="16"/>
                  <a:pt x="76" y="16"/>
                </a:cubicBezTo>
                <a:moveTo>
                  <a:pt x="72" y="136"/>
                </a:moveTo>
                <a:cubicBezTo>
                  <a:pt x="56" y="136"/>
                  <a:pt x="56" y="136"/>
                  <a:pt x="56" y="136"/>
                </a:cubicBezTo>
                <a:cubicBezTo>
                  <a:pt x="56" y="24"/>
                  <a:pt x="56" y="24"/>
                  <a:pt x="56" y="24"/>
                </a:cubicBezTo>
                <a:cubicBezTo>
                  <a:pt x="72" y="24"/>
                  <a:pt x="72" y="24"/>
                  <a:pt x="72" y="24"/>
                </a:cubicBezTo>
                <a:lnTo>
                  <a:pt x="72" y="136"/>
                </a:lnTo>
                <a:close/>
                <a:moveTo>
                  <a:pt x="172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6" y="0"/>
                  <a:pt x="144" y="2"/>
                  <a:pt x="144" y="4"/>
                </a:cubicBezTo>
                <a:cubicBezTo>
                  <a:pt x="144" y="140"/>
                  <a:pt x="144" y="140"/>
                  <a:pt x="144" y="140"/>
                </a:cubicBezTo>
                <a:cubicBezTo>
                  <a:pt x="144" y="142"/>
                  <a:pt x="146" y="144"/>
                  <a:pt x="148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  <a:moveTo>
                  <a:pt x="168" y="136"/>
                </a:moveTo>
                <a:cubicBezTo>
                  <a:pt x="152" y="136"/>
                  <a:pt x="152" y="136"/>
                  <a:pt x="152" y="136"/>
                </a:cubicBezTo>
                <a:cubicBezTo>
                  <a:pt x="152" y="8"/>
                  <a:pt x="152" y="8"/>
                  <a:pt x="15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3"/>
          <p:cNvSpPr>
            <a:spLocks noEditPoints="1"/>
          </p:cNvSpPr>
          <p:nvPr/>
        </p:nvSpPr>
        <p:spPr bwMode="auto">
          <a:xfrm>
            <a:off x="194182" y="470955"/>
            <a:ext cx="1135636" cy="1034440"/>
          </a:xfrm>
          <a:custGeom>
            <a:avLst/>
            <a:gdLst>
              <a:gd name="T0" fmla="*/ 176 w 176"/>
              <a:gd name="T1" fmla="*/ 54 h 160"/>
              <a:gd name="T2" fmla="*/ 112 w 176"/>
              <a:gd name="T3" fmla="*/ 0 h 160"/>
              <a:gd name="T4" fmla="*/ 53 w 176"/>
              <a:gd name="T5" fmla="*/ 33 h 160"/>
              <a:gd name="T6" fmla="*/ 63 w 176"/>
              <a:gd name="T7" fmla="*/ 32 h 160"/>
              <a:gd name="T8" fmla="*/ 112 w 176"/>
              <a:gd name="T9" fmla="*/ 8 h 160"/>
              <a:gd name="T10" fmla="*/ 168 w 176"/>
              <a:gd name="T11" fmla="*/ 54 h 160"/>
              <a:gd name="T12" fmla="*/ 151 w 176"/>
              <a:gd name="T13" fmla="*/ 87 h 160"/>
              <a:gd name="T14" fmla="*/ 149 w 176"/>
              <a:gd name="T15" fmla="*/ 95 h 160"/>
              <a:gd name="T16" fmla="*/ 152 w 176"/>
              <a:gd name="T17" fmla="*/ 107 h 160"/>
              <a:gd name="T18" fmla="*/ 135 w 176"/>
              <a:gd name="T19" fmla="*/ 100 h 160"/>
              <a:gd name="T20" fmla="*/ 134 w 176"/>
              <a:gd name="T21" fmla="*/ 108 h 160"/>
              <a:gd name="T22" fmla="*/ 164 w 176"/>
              <a:gd name="T23" fmla="*/ 120 h 160"/>
              <a:gd name="T24" fmla="*/ 156 w 176"/>
              <a:gd name="T25" fmla="*/ 93 h 160"/>
              <a:gd name="T26" fmla="*/ 176 w 176"/>
              <a:gd name="T27" fmla="*/ 54 h 160"/>
              <a:gd name="T28" fmla="*/ 64 w 176"/>
              <a:gd name="T29" fmla="*/ 40 h 160"/>
              <a:gd name="T30" fmla="*/ 0 w 176"/>
              <a:gd name="T31" fmla="*/ 94 h 160"/>
              <a:gd name="T32" fmla="*/ 20 w 176"/>
              <a:gd name="T33" fmla="*/ 133 h 160"/>
              <a:gd name="T34" fmla="*/ 12 w 176"/>
              <a:gd name="T35" fmla="*/ 160 h 160"/>
              <a:gd name="T36" fmla="*/ 48 w 176"/>
              <a:gd name="T37" fmla="*/ 146 h 160"/>
              <a:gd name="T38" fmla="*/ 64 w 176"/>
              <a:gd name="T39" fmla="*/ 148 h 160"/>
              <a:gd name="T40" fmla="*/ 128 w 176"/>
              <a:gd name="T41" fmla="*/ 94 h 160"/>
              <a:gd name="T42" fmla="*/ 64 w 176"/>
              <a:gd name="T43" fmla="*/ 40 h 160"/>
              <a:gd name="T44" fmla="*/ 64 w 176"/>
              <a:gd name="T45" fmla="*/ 140 h 160"/>
              <a:gd name="T46" fmla="*/ 50 w 176"/>
              <a:gd name="T47" fmla="*/ 138 h 160"/>
              <a:gd name="T48" fmla="*/ 48 w 176"/>
              <a:gd name="T49" fmla="*/ 138 h 160"/>
              <a:gd name="T50" fmla="*/ 45 w 176"/>
              <a:gd name="T51" fmla="*/ 139 h 160"/>
              <a:gd name="T52" fmla="*/ 24 w 176"/>
              <a:gd name="T53" fmla="*/ 147 h 160"/>
              <a:gd name="T54" fmla="*/ 27 w 176"/>
              <a:gd name="T55" fmla="*/ 135 h 160"/>
              <a:gd name="T56" fmla="*/ 25 w 176"/>
              <a:gd name="T57" fmla="*/ 127 h 160"/>
              <a:gd name="T58" fmla="*/ 8 w 176"/>
              <a:gd name="T59" fmla="*/ 94 h 160"/>
              <a:gd name="T60" fmla="*/ 64 w 176"/>
              <a:gd name="T61" fmla="*/ 48 h 160"/>
              <a:gd name="T62" fmla="*/ 120 w 176"/>
              <a:gd name="T63" fmla="*/ 94 h 160"/>
              <a:gd name="T64" fmla="*/ 64 w 176"/>
              <a:gd name="T65" fmla="*/ 14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60">
                <a:moveTo>
                  <a:pt x="176" y="54"/>
                </a:moveTo>
                <a:cubicBezTo>
                  <a:pt x="176" y="24"/>
                  <a:pt x="147" y="0"/>
                  <a:pt x="112" y="0"/>
                </a:cubicBezTo>
                <a:cubicBezTo>
                  <a:pt x="86" y="0"/>
                  <a:pt x="63" y="13"/>
                  <a:pt x="53" y="33"/>
                </a:cubicBezTo>
                <a:cubicBezTo>
                  <a:pt x="56" y="32"/>
                  <a:pt x="60" y="32"/>
                  <a:pt x="63" y="32"/>
                </a:cubicBezTo>
                <a:cubicBezTo>
                  <a:pt x="72" y="18"/>
                  <a:pt x="91" y="8"/>
                  <a:pt x="112" y="8"/>
                </a:cubicBezTo>
                <a:cubicBezTo>
                  <a:pt x="143" y="8"/>
                  <a:pt x="168" y="29"/>
                  <a:pt x="168" y="54"/>
                </a:cubicBezTo>
                <a:cubicBezTo>
                  <a:pt x="168" y="66"/>
                  <a:pt x="162" y="78"/>
                  <a:pt x="151" y="87"/>
                </a:cubicBezTo>
                <a:cubicBezTo>
                  <a:pt x="149" y="89"/>
                  <a:pt x="148" y="92"/>
                  <a:pt x="149" y="95"/>
                </a:cubicBezTo>
                <a:cubicBezTo>
                  <a:pt x="152" y="107"/>
                  <a:pt x="152" y="107"/>
                  <a:pt x="152" y="107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35" y="103"/>
                  <a:pt x="134" y="106"/>
                  <a:pt x="134" y="108"/>
                </a:cubicBezTo>
                <a:cubicBezTo>
                  <a:pt x="164" y="120"/>
                  <a:pt x="164" y="120"/>
                  <a:pt x="164" y="120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168" y="83"/>
                  <a:pt x="176" y="69"/>
                  <a:pt x="176" y="54"/>
                </a:cubicBezTo>
                <a:moveTo>
                  <a:pt x="64" y="40"/>
                </a:moveTo>
                <a:cubicBezTo>
                  <a:pt x="29" y="40"/>
                  <a:pt x="0" y="64"/>
                  <a:pt x="0" y="94"/>
                </a:cubicBezTo>
                <a:cubicBezTo>
                  <a:pt x="0" y="109"/>
                  <a:pt x="8" y="123"/>
                  <a:pt x="20" y="133"/>
                </a:cubicBezTo>
                <a:cubicBezTo>
                  <a:pt x="12" y="160"/>
                  <a:pt x="12" y="160"/>
                  <a:pt x="12" y="160"/>
                </a:cubicBezTo>
                <a:cubicBezTo>
                  <a:pt x="48" y="146"/>
                  <a:pt x="48" y="146"/>
                  <a:pt x="48" y="146"/>
                </a:cubicBezTo>
                <a:cubicBezTo>
                  <a:pt x="53" y="147"/>
                  <a:pt x="58" y="148"/>
                  <a:pt x="64" y="148"/>
                </a:cubicBezTo>
                <a:cubicBezTo>
                  <a:pt x="99" y="148"/>
                  <a:pt x="128" y="124"/>
                  <a:pt x="128" y="94"/>
                </a:cubicBezTo>
                <a:cubicBezTo>
                  <a:pt x="128" y="64"/>
                  <a:pt x="99" y="40"/>
                  <a:pt x="64" y="40"/>
                </a:cubicBezTo>
                <a:moveTo>
                  <a:pt x="64" y="140"/>
                </a:moveTo>
                <a:cubicBezTo>
                  <a:pt x="59" y="140"/>
                  <a:pt x="54" y="139"/>
                  <a:pt x="50" y="138"/>
                </a:cubicBezTo>
                <a:cubicBezTo>
                  <a:pt x="49" y="138"/>
                  <a:pt x="48" y="138"/>
                  <a:pt x="48" y="138"/>
                </a:cubicBezTo>
                <a:cubicBezTo>
                  <a:pt x="47" y="138"/>
                  <a:pt x="46" y="138"/>
                  <a:pt x="45" y="139"/>
                </a:cubicBezTo>
                <a:cubicBezTo>
                  <a:pt x="24" y="147"/>
                  <a:pt x="24" y="147"/>
                  <a:pt x="24" y="147"/>
                </a:cubicBezTo>
                <a:cubicBezTo>
                  <a:pt x="27" y="135"/>
                  <a:pt x="27" y="135"/>
                  <a:pt x="27" y="135"/>
                </a:cubicBezTo>
                <a:cubicBezTo>
                  <a:pt x="28" y="132"/>
                  <a:pt x="27" y="129"/>
                  <a:pt x="25" y="127"/>
                </a:cubicBezTo>
                <a:cubicBezTo>
                  <a:pt x="14" y="118"/>
                  <a:pt x="8" y="106"/>
                  <a:pt x="8" y="94"/>
                </a:cubicBezTo>
                <a:cubicBezTo>
                  <a:pt x="8" y="69"/>
                  <a:pt x="33" y="48"/>
                  <a:pt x="64" y="48"/>
                </a:cubicBezTo>
                <a:cubicBezTo>
                  <a:pt x="95" y="48"/>
                  <a:pt x="120" y="69"/>
                  <a:pt x="120" y="94"/>
                </a:cubicBezTo>
                <a:cubicBezTo>
                  <a:pt x="120" y="119"/>
                  <a:pt x="95" y="140"/>
                  <a:pt x="64" y="140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66"/>
          <p:cNvSpPr>
            <a:spLocks noEditPoints="1"/>
          </p:cNvSpPr>
          <p:nvPr/>
        </p:nvSpPr>
        <p:spPr bwMode="auto">
          <a:xfrm>
            <a:off x="1591334" y="5071481"/>
            <a:ext cx="700803" cy="700803"/>
          </a:xfrm>
          <a:custGeom>
            <a:avLst/>
            <a:gdLst>
              <a:gd name="T0" fmla="*/ 39 w 176"/>
              <a:gd name="T1" fmla="*/ 119 h 176"/>
              <a:gd name="T2" fmla="*/ 43 w 176"/>
              <a:gd name="T3" fmla="*/ 115 h 176"/>
              <a:gd name="T4" fmla="*/ 44 w 176"/>
              <a:gd name="T5" fmla="*/ 112 h 176"/>
              <a:gd name="T6" fmla="*/ 40 w 176"/>
              <a:gd name="T7" fmla="*/ 108 h 176"/>
              <a:gd name="T8" fmla="*/ 37 w 176"/>
              <a:gd name="T9" fmla="*/ 109 h 176"/>
              <a:gd name="T10" fmla="*/ 33 w 176"/>
              <a:gd name="T11" fmla="*/ 113 h 176"/>
              <a:gd name="T12" fmla="*/ 32 w 176"/>
              <a:gd name="T13" fmla="*/ 116 h 176"/>
              <a:gd name="T14" fmla="*/ 36 w 176"/>
              <a:gd name="T15" fmla="*/ 120 h 176"/>
              <a:gd name="T16" fmla="*/ 39 w 176"/>
              <a:gd name="T17" fmla="*/ 119 h 176"/>
              <a:gd name="T18" fmla="*/ 64 w 176"/>
              <a:gd name="T19" fmla="*/ 116 h 176"/>
              <a:gd name="T20" fmla="*/ 60 w 176"/>
              <a:gd name="T21" fmla="*/ 112 h 176"/>
              <a:gd name="T22" fmla="*/ 57 w 176"/>
              <a:gd name="T23" fmla="*/ 113 h 176"/>
              <a:gd name="T24" fmla="*/ 17 w 176"/>
              <a:gd name="T25" fmla="*/ 153 h 176"/>
              <a:gd name="T26" fmla="*/ 16 w 176"/>
              <a:gd name="T27" fmla="*/ 156 h 176"/>
              <a:gd name="T28" fmla="*/ 20 w 176"/>
              <a:gd name="T29" fmla="*/ 160 h 176"/>
              <a:gd name="T30" fmla="*/ 23 w 176"/>
              <a:gd name="T31" fmla="*/ 159 h 176"/>
              <a:gd name="T32" fmla="*/ 63 w 176"/>
              <a:gd name="T33" fmla="*/ 119 h 176"/>
              <a:gd name="T34" fmla="*/ 64 w 176"/>
              <a:gd name="T35" fmla="*/ 116 h 176"/>
              <a:gd name="T36" fmla="*/ 64 w 176"/>
              <a:gd name="T37" fmla="*/ 132 h 176"/>
              <a:gd name="T38" fmla="*/ 61 w 176"/>
              <a:gd name="T39" fmla="*/ 133 h 176"/>
              <a:gd name="T40" fmla="*/ 49 w 176"/>
              <a:gd name="T41" fmla="*/ 145 h 176"/>
              <a:gd name="T42" fmla="*/ 48 w 176"/>
              <a:gd name="T43" fmla="*/ 148 h 176"/>
              <a:gd name="T44" fmla="*/ 52 w 176"/>
              <a:gd name="T45" fmla="*/ 152 h 176"/>
              <a:gd name="T46" fmla="*/ 55 w 176"/>
              <a:gd name="T47" fmla="*/ 151 h 176"/>
              <a:gd name="T48" fmla="*/ 67 w 176"/>
              <a:gd name="T49" fmla="*/ 139 h 176"/>
              <a:gd name="T50" fmla="*/ 68 w 176"/>
              <a:gd name="T51" fmla="*/ 136 h 176"/>
              <a:gd name="T52" fmla="*/ 64 w 176"/>
              <a:gd name="T53" fmla="*/ 132 h 176"/>
              <a:gd name="T54" fmla="*/ 176 w 176"/>
              <a:gd name="T55" fmla="*/ 4 h 176"/>
              <a:gd name="T56" fmla="*/ 172 w 176"/>
              <a:gd name="T57" fmla="*/ 0 h 176"/>
              <a:gd name="T58" fmla="*/ 170 w 176"/>
              <a:gd name="T59" fmla="*/ 0 h 176"/>
              <a:gd name="T60" fmla="*/ 170 w 176"/>
              <a:gd name="T61" fmla="*/ 0 h 176"/>
              <a:gd name="T62" fmla="*/ 2 w 176"/>
              <a:gd name="T63" fmla="*/ 72 h 176"/>
              <a:gd name="T64" fmla="*/ 2 w 176"/>
              <a:gd name="T65" fmla="*/ 72 h 176"/>
              <a:gd name="T66" fmla="*/ 2 w 176"/>
              <a:gd name="T67" fmla="*/ 72 h 176"/>
              <a:gd name="T68" fmla="*/ 2 w 176"/>
              <a:gd name="T69" fmla="*/ 72 h 176"/>
              <a:gd name="T70" fmla="*/ 0 w 176"/>
              <a:gd name="T71" fmla="*/ 76 h 176"/>
              <a:gd name="T72" fmla="*/ 3 w 176"/>
              <a:gd name="T73" fmla="*/ 80 h 176"/>
              <a:gd name="T74" fmla="*/ 3 w 176"/>
              <a:gd name="T75" fmla="*/ 80 h 176"/>
              <a:gd name="T76" fmla="*/ 69 w 176"/>
              <a:gd name="T77" fmla="*/ 107 h 176"/>
              <a:gd name="T78" fmla="*/ 96 w 176"/>
              <a:gd name="T79" fmla="*/ 173 h 176"/>
              <a:gd name="T80" fmla="*/ 96 w 176"/>
              <a:gd name="T81" fmla="*/ 173 h 176"/>
              <a:gd name="T82" fmla="*/ 100 w 176"/>
              <a:gd name="T83" fmla="*/ 176 h 176"/>
              <a:gd name="T84" fmla="*/ 104 w 176"/>
              <a:gd name="T85" fmla="*/ 174 h 176"/>
              <a:gd name="T86" fmla="*/ 104 w 176"/>
              <a:gd name="T87" fmla="*/ 174 h 176"/>
              <a:gd name="T88" fmla="*/ 104 w 176"/>
              <a:gd name="T89" fmla="*/ 174 h 176"/>
              <a:gd name="T90" fmla="*/ 104 w 176"/>
              <a:gd name="T91" fmla="*/ 174 h 176"/>
              <a:gd name="T92" fmla="*/ 176 w 176"/>
              <a:gd name="T93" fmla="*/ 6 h 176"/>
              <a:gd name="T94" fmla="*/ 176 w 176"/>
              <a:gd name="T95" fmla="*/ 6 h 176"/>
              <a:gd name="T96" fmla="*/ 176 w 176"/>
              <a:gd name="T97" fmla="*/ 4 h 176"/>
              <a:gd name="T98" fmla="*/ 14 w 176"/>
              <a:gd name="T99" fmla="*/ 76 h 176"/>
              <a:gd name="T100" fmla="*/ 154 w 176"/>
              <a:gd name="T101" fmla="*/ 16 h 176"/>
              <a:gd name="T102" fmla="*/ 71 w 176"/>
              <a:gd name="T103" fmla="*/ 99 h 176"/>
              <a:gd name="T104" fmla="*/ 14 w 176"/>
              <a:gd name="T105" fmla="*/ 76 h 176"/>
              <a:gd name="T106" fmla="*/ 100 w 176"/>
              <a:gd name="T107" fmla="*/ 162 h 176"/>
              <a:gd name="T108" fmla="*/ 77 w 176"/>
              <a:gd name="T109" fmla="*/ 105 h 176"/>
              <a:gd name="T110" fmla="*/ 160 w 176"/>
              <a:gd name="T111" fmla="*/ 22 h 176"/>
              <a:gd name="T112" fmla="*/ 100 w 176"/>
              <a:gd name="T113" fmla="*/ 16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39" y="119"/>
                </a:moveTo>
                <a:cubicBezTo>
                  <a:pt x="43" y="115"/>
                  <a:pt x="43" y="115"/>
                  <a:pt x="43" y="115"/>
                </a:cubicBezTo>
                <a:cubicBezTo>
                  <a:pt x="44" y="114"/>
                  <a:pt x="44" y="113"/>
                  <a:pt x="44" y="112"/>
                </a:cubicBezTo>
                <a:cubicBezTo>
                  <a:pt x="44" y="110"/>
                  <a:pt x="42" y="108"/>
                  <a:pt x="40" y="108"/>
                </a:cubicBezTo>
                <a:cubicBezTo>
                  <a:pt x="39" y="108"/>
                  <a:pt x="38" y="108"/>
                  <a:pt x="37" y="109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2" y="114"/>
                  <a:pt x="32" y="115"/>
                  <a:pt x="32" y="116"/>
                </a:cubicBezTo>
                <a:cubicBezTo>
                  <a:pt x="32" y="118"/>
                  <a:pt x="34" y="120"/>
                  <a:pt x="36" y="120"/>
                </a:cubicBezTo>
                <a:cubicBezTo>
                  <a:pt x="37" y="120"/>
                  <a:pt x="38" y="120"/>
                  <a:pt x="39" y="119"/>
                </a:cubicBezTo>
                <a:moveTo>
                  <a:pt x="64" y="116"/>
                </a:moveTo>
                <a:cubicBezTo>
                  <a:pt x="64" y="114"/>
                  <a:pt x="62" y="112"/>
                  <a:pt x="60" y="112"/>
                </a:cubicBezTo>
                <a:cubicBezTo>
                  <a:pt x="59" y="112"/>
                  <a:pt x="58" y="112"/>
                  <a:pt x="57" y="11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6" y="154"/>
                  <a:pt x="16" y="155"/>
                  <a:pt x="16" y="156"/>
                </a:cubicBezTo>
                <a:cubicBezTo>
                  <a:pt x="16" y="158"/>
                  <a:pt x="18" y="160"/>
                  <a:pt x="20" y="160"/>
                </a:cubicBezTo>
                <a:cubicBezTo>
                  <a:pt x="21" y="160"/>
                  <a:pt x="22" y="160"/>
                  <a:pt x="23" y="15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64" y="118"/>
                  <a:pt x="64" y="117"/>
                  <a:pt x="64" y="116"/>
                </a:cubicBezTo>
                <a:moveTo>
                  <a:pt x="64" y="132"/>
                </a:moveTo>
                <a:cubicBezTo>
                  <a:pt x="63" y="132"/>
                  <a:pt x="62" y="132"/>
                  <a:pt x="61" y="133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8" y="146"/>
                  <a:pt x="48" y="147"/>
                  <a:pt x="48" y="148"/>
                </a:cubicBezTo>
                <a:cubicBezTo>
                  <a:pt x="48" y="150"/>
                  <a:pt x="50" y="152"/>
                  <a:pt x="52" y="152"/>
                </a:cubicBezTo>
                <a:cubicBezTo>
                  <a:pt x="53" y="152"/>
                  <a:pt x="54" y="152"/>
                  <a:pt x="55" y="151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8" y="138"/>
                  <a:pt x="68" y="137"/>
                  <a:pt x="68" y="136"/>
                </a:cubicBezTo>
                <a:cubicBezTo>
                  <a:pt x="68" y="134"/>
                  <a:pt x="66" y="132"/>
                  <a:pt x="64" y="132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1" y="0"/>
                  <a:pt x="170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3"/>
                  <a:pt x="0" y="74"/>
                  <a:pt x="0" y="76"/>
                </a:cubicBezTo>
                <a:cubicBezTo>
                  <a:pt x="0" y="78"/>
                  <a:pt x="1" y="79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7" y="175"/>
                  <a:pt x="98" y="176"/>
                  <a:pt x="100" y="176"/>
                </a:cubicBezTo>
                <a:cubicBezTo>
                  <a:pt x="102" y="176"/>
                  <a:pt x="103" y="175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5"/>
                  <a:pt x="176" y="5"/>
                  <a:pt x="176" y="4"/>
                </a:cubicBezTo>
                <a:moveTo>
                  <a:pt x="14" y="76"/>
                </a:moveTo>
                <a:cubicBezTo>
                  <a:pt x="154" y="16"/>
                  <a:pt x="154" y="16"/>
                  <a:pt x="154" y="16"/>
                </a:cubicBezTo>
                <a:cubicBezTo>
                  <a:pt x="71" y="99"/>
                  <a:pt x="71" y="99"/>
                  <a:pt x="71" y="99"/>
                </a:cubicBezTo>
                <a:lnTo>
                  <a:pt x="14" y="76"/>
                </a:lnTo>
                <a:close/>
                <a:moveTo>
                  <a:pt x="100" y="162"/>
                </a:moveTo>
                <a:cubicBezTo>
                  <a:pt x="77" y="105"/>
                  <a:pt x="77" y="105"/>
                  <a:pt x="77" y="105"/>
                </a:cubicBezTo>
                <a:cubicBezTo>
                  <a:pt x="160" y="22"/>
                  <a:pt x="160" y="22"/>
                  <a:pt x="160" y="22"/>
                </a:cubicBezTo>
                <a:lnTo>
                  <a:pt x="100" y="1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71"/>
          <p:cNvSpPr>
            <a:spLocks noEditPoints="1"/>
          </p:cNvSpPr>
          <p:nvPr/>
        </p:nvSpPr>
        <p:spPr bwMode="auto">
          <a:xfrm>
            <a:off x="11174634" y="2628527"/>
            <a:ext cx="700803" cy="70080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12"/>
          <p:cNvSpPr>
            <a:spLocks noEditPoints="1"/>
          </p:cNvSpPr>
          <p:nvPr/>
        </p:nvSpPr>
        <p:spPr bwMode="auto">
          <a:xfrm>
            <a:off x="11226537" y="5895389"/>
            <a:ext cx="700803" cy="697335"/>
          </a:xfrm>
          <a:custGeom>
            <a:avLst/>
            <a:gdLst>
              <a:gd name="T0" fmla="*/ 176 w 176"/>
              <a:gd name="T1" fmla="*/ 52 h 176"/>
              <a:gd name="T2" fmla="*/ 175 w 176"/>
              <a:gd name="T3" fmla="*/ 50 h 176"/>
              <a:gd name="T4" fmla="*/ 175 w 176"/>
              <a:gd name="T5" fmla="*/ 50 h 176"/>
              <a:gd name="T6" fmla="*/ 175 w 176"/>
              <a:gd name="T7" fmla="*/ 49 h 176"/>
              <a:gd name="T8" fmla="*/ 175 w 176"/>
              <a:gd name="T9" fmla="*/ 49 h 176"/>
              <a:gd name="T10" fmla="*/ 127 w 176"/>
              <a:gd name="T11" fmla="*/ 2 h 176"/>
              <a:gd name="T12" fmla="*/ 127 w 176"/>
              <a:gd name="T13" fmla="*/ 2 h 176"/>
              <a:gd name="T14" fmla="*/ 124 w 176"/>
              <a:gd name="T15" fmla="*/ 0 h 176"/>
              <a:gd name="T16" fmla="*/ 52 w 176"/>
              <a:gd name="T17" fmla="*/ 0 h 176"/>
              <a:gd name="T18" fmla="*/ 49 w 176"/>
              <a:gd name="T19" fmla="*/ 2 h 176"/>
              <a:gd name="T20" fmla="*/ 49 w 176"/>
              <a:gd name="T21" fmla="*/ 2 h 176"/>
              <a:gd name="T22" fmla="*/ 1 w 176"/>
              <a:gd name="T23" fmla="*/ 49 h 176"/>
              <a:gd name="T24" fmla="*/ 1 w 176"/>
              <a:gd name="T25" fmla="*/ 49 h 176"/>
              <a:gd name="T26" fmla="*/ 1 w 176"/>
              <a:gd name="T27" fmla="*/ 50 h 176"/>
              <a:gd name="T28" fmla="*/ 1 w 176"/>
              <a:gd name="T29" fmla="*/ 50 h 176"/>
              <a:gd name="T30" fmla="*/ 0 w 176"/>
              <a:gd name="T31" fmla="*/ 52 h 176"/>
              <a:gd name="T32" fmla="*/ 1 w 176"/>
              <a:gd name="T33" fmla="*/ 54 h 176"/>
              <a:gd name="T34" fmla="*/ 1 w 176"/>
              <a:gd name="T35" fmla="*/ 55 h 176"/>
              <a:gd name="T36" fmla="*/ 85 w 176"/>
              <a:gd name="T37" fmla="*/ 175 h 176"/>
              <a:gd name="T38" fmla="*/ 85 w 176"/>
              <a:gd name="T39" fmla="*/ 174 h 176"/>
              <a:gd name="T40" fmla="*/ 88 w 176"/>
              <a:gd name="T41" fmla="*/ 176 h 176"/>
              <a:gd name="T42" fmla="*/ 91 w 176"/>
              <a:gd name="T43" fmla="*/ 174 h 176"/>
              <a:gd name="T44" fmla="*/ 91 w 176"/>
              <a:gd name="T45" fmla="*/ 175 h 176"/>
              <a:gd name="T46" fmla="*/ 175 w 176"/>
              <a:gd name="T47" fmla="*/ 55 h 176"/>
              <a:gd name="T48" fmla="*/ 175 w 176"/>
              <a:gd name="T49" fmla="*/ 54 h 176"/>
              <a:gd name="T50" fmla="*/ 176 w 176"/>
              <a:gd name="T51" fmla="*/ 52 h 176"/>
              <a:gd name="T52" fmla="*/ 122 w 176"/>
              <a:gd name="T53" fmla="*/ 8 h 176"/>
              <a:gd name="T54" fmla="*/ 162 w 176"/>
              <a:gd name="T55" fmla="*/ 48 h 176"/>
              <a:gd name="T56" fmla="*/ 126 w 176"/>
              <a:gd name="T57" fmla="*/ 48 h 176"/>
              <a:gd name="T58" fmla="*/ 106 w 176"/>
              <a:gd name="T59" fmla="*/ 8 h 176"/>
              <a:gd name="T60" fmla="*/ 122 w 176"/>
              <a:gd name="T61" fmla="*/ 8 h 176"/>
              <a:gd name="T62" fmla="*/ 98 w 176"/>
              <a:gd name="T63" fmla="*/ 8 h 176"/>
              <a:gd name="T64" fmla="*/ 118 w 176"/>
              <a:gd name="T65" fmla="*/ 48 h 176"/>
              <a:gd name="T66" fmla="*/ 58 w 176"/>
              <a:gd name="T67" fmla="*/ 48 h 176"/>
              <a:gd name="T68" fmla="*/ 78 w 176"/>
              <a:gd name="T69" fmla="*/ 8 h 176"/>
              <a:gd name="T70" fmla="*/ 98 w 176"/>
              <a:gd name="T71" fmla="*/ 8 h 176"/>
              <a:gd name="T72" fmla="*/ 54 w 176"/>
              <a:gd name="T73" fmla="*/ 8 h 176"/>
              <a:gd name="T74" fmla="*/ 70 w 176"/>
              <a:gd name="T75" fmla="*/ 8 h 176"/>
              <a:gd name="T76" fmla="*/ 50 w 176"/>
              <a:gd name="T77" fmla="*/ 48 h 176"/>
              <a:gd name="T78" fmla="*/ 14 w 176"/>
              <a:gd name="T79" fmla="*/ 48 h 176"/>
              <a:gd name="T80" fmla="*/ 54 w 176"/>
              <a:gd name="T81" fmla="*/ 8 h 176"/>
              <a:gd name="T82" fmla="*/ 12 w 176"/>
              <a:gd name="T83" fmla="*/ 56 h 176"/>
              <a:gd name="T84" fmla="*/ 49 w 176"/>
              <a:gd name="T85" fmla="*/ 56 h 176"/>
              <a:gd name="T86" fmla="*/ 77 w 176"/>
              <a:gd name="T87" fmla="*/ 149 h 176"/>
              <a:gd name="T88" fmla="*/ 12 w 176"/>
              <a:gd name="T89" fmla="*/ 56 h 176"/>
              <a:gd name="T90" fmla="*/ 88 w 176"/>
              <a:gd name="T91" fmla="*/ 158 h 176"/>
              <a:gd name="T92" fmla="*/ 57 w 176"/>
              <a:gd name="T93" fmla="*/ 56 h 176"/>
              <a:gd name="T94" fmla="*/ 119 w 176"/>
              <a:gd name="T95" fmla="*/ 56 h 176"/>
              <a:gd name="T96" fmla="*/ 88 w 176"/>
              <a:gd name="T97" fmla="*/ 158 h 176"/>
              <a:gd name="T98" fmla="*/ 99 w 176"/>
              <a:gd name="T99" fmla="*/ 149 h 176"/>
              <a:gd name="T100" fmla="*/ 127 w 176"/>
              <a:gd name="T101" fmla="*/ 56 h 176"/>
              <a:gd name="T102" fmla="*/ 164 w 176"/>
              <a:gd name="T103" fmla="*/ 56 h 176"/>
              <a:gd name="T104" fmla="*/ 99 w 176"/>
              <a:gd name="T105" fmla="*/ 14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51"/>
                  <a:pt x="176" y="50"/>
                  <a:pt x="175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27" y="2"/>
                  <a:pt x="127" y="2"/>
                  <a:pt x="127" y="2"/>
                </a:cubicBezTo>
                <a:cubicBezTo>
                  <a:pt x="127" y="2"/>
                  <a:pt x="127" y="2"/>
                  <a:pt x="127" y="2"/>
                </a:cubicBezTo>
                <a:cubicBezTo>
                  <a:pt x="126" y="1"/>
                  <a:pt x="125" y="0"/>
                  <a:pt x="12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1" y="0"/>
                  <a:pt x="50" y="1"/>
                  <a:pt x="49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51"/>
                  <a:pt x="0" y="52"/>
                </a:cubicBezTo>
                <a:cubicBezTo>
                  <a:pt x="0" y="53"/>
                  <a:pt x="0" y="54"/>
                  <a:pt x="1" y="54"/>
                </a:cubicBezTo>
                <a:cubicBezTo>
                  <a:pt x="1" y="55"/>
                  <a:pt x="1" y="55"/>
                  <a:pt x="1" y="55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6" y="175"/>
                  <a:pt x="87" y="176"/>
                  <a:pt x="88" y="176"/>
                </a:cubicBezTo>
                <a:cubicBezTo>
                  <a:pt x="89" y="176"/>
                  <a:pt x="90" y="175"/>
                  <a:pt x="91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5" y="54"/>
                  <a:pt x="175" y="54"/>
                  <a:pt x="175" y="54"/>
                </a:cubicBezTo>
                <a:cubicBezTo>
                  <a:pt x="176" y="54"/>
                  <a:pt x="176" y="53"/>
                  <a:pt x="176" y="52"/>
                </a:cubicBezTo>
                <a:moveTo>
                  <a:pt x="122" y="8"/>
                </a:moveTo>
                <a:cubicBezTo>
                  <a:pt x="162" y="48"/>
                  <a:pt x="162" y="48"/>
                  <a:pt x="162" y="48"/>
                </a:cubicBezTo>
                <a:cubicBezTo>
                  <a:pt x="126" y="48"/>
                  <a:pt x="126" y="48"/>
                  <a:pt x="126" y="48"/>
                </a:cubicBezTo>
                <a:cubicBezTo>
                  <a:pt x="106" y="8"/>
                  <a:pt x="106" y="8"/>
                  <a:pt x="106" y="8"/>
                </a:cubicBezTo>
                <a:lnTo>
                  <a:pt x="122" y="8"/>
                </a:lnTo>
                <a:close/>
                <a:moveTo>
                  <a:pt x="98" y="8"/>
                </a:moveTo>
                <a:cubicBezTo>
                  <a:pt x="118" y="48"/>
                  <a:pt x="118" y="48"/>
                  <a:pt x="118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78" y="8"/>
                  <a:pt x="78" y="8"/>
                  <a:pt x="78" y="8"/>
                </a:cubicBezTo>
                <a:lnTo>
                  <a:pt x="98" y="8"/>
                </a:lnTo>
                <a:close/>
                <a:moveTo>
                  <a:pt x="54" y="8"/>
                </a:moveTo>
                <a:cubicBezTo>
                  <a:pt x="70" y="8"/>
                  <a:pt x="70" y="8"/>
                  <a:pt x="70" y="8"/>
                </a:cubicBezTo>
                <a:cubicBezTo>
                  <a:pt x="50" y="48"/>
                  <a:pt x="50" y="48"/>
                  <a:pt x="50" y="48"/>
                </a:cubicBezTo>
                <a:cubicBezTo>
                  <a:pt x="14" y="48"/>
                  <a:pt x="14" y="48"/>
                  <a:pt x="14" y="48"/>
                </a:cubicBezTo>
                <a:lnTo>
                  <a:pt x="54" y="8"/>
                </a:lnTo>
                <a:close/>
                <a:moveTo>
                  <a:pt x="12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77" y="149"/>
                  <a:pt x="77" y="149"/>
                  <a:pt x="77" y="149"/>
                </a:cubicBezTo>
                <a:lnTo>
                  <a:pt x="12" y="56"/>
                </a:lnTo>
                <a:close/>
                <a:moveTo>
                  <a:pt x="88" y="158"/>
                </a:moveTo>
                <a:cubicBezTo>
                  <a:pt x="57" y="56"/>
                  <a:pt x="57" y="56"/>
                  <a:pt x="57" y="56"/>
                </a:cubicBezTo>
                <a:cubicBezTo>
                  <a:pt x="119" y="56"/>
                  <a:pt x="119" y="56"/>
                  <a:pt x="119" y="56"/>
                </a:cubicBezTo>
                <a:lnTo>
                  <a:pt x="88" y="158"/>
                </a:lnTo>
                <a:close/>
                <a:moveTo>
                  <a:pt x="99" y="149"/>
                </a:moveTo>
                <a:cubicBezTo>
                  <a:pt x="127" y="56"/>
                  <a:pt x="127" y="56"/>
                  <a:pt x="127" y="56"/>
                </a:cubicBezTo>
                <a:cubicBezTo>
                  <a:pt x="164" y="56"/>
                  <a:pt x="164" y="56"/>
                  <a:pt x="164" y="56"/>
                </a:cubicBezTo>
                <a:lnTo>
                  <a:pt x="99" y="1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22"/>
          <p:cNvSpPr>
            <a:spLocks noEditPoints="1"/>
          </p:cNvSpPr>
          <p:nvPr/>
        </p:nvSpPr>
        <p:spPr bwMode="auto">
          <a:xfrm>
            <a:off x="2776244" y="1896350"/>
            <a:ext cx="511881" cy="511881"/>
          </a:xfrm>
          <a:custGeom>
            <a:avLst/>
            <a:gdLst>
              <a:gd name="T0" fmla="*/ 16 w 176"/>
              <a:gd name="T1" fmla="*/ 152 h 176"/>
              <a:gd name="T2" fmla="*/ 24 w 176"/>
              <a:gd name="T3" fmla="*/ 160 h 176"/>
              <a:gd name="T4" fmla="*/ 24 w 176"/>
              <a:gd name="T5" fmla="*/ 120 h 176"/>
              <a:gd name="T6" fmla="*/ 16 w 176"/>
              <a:gd name="T7" fmla="*/ 128 h 176"/>
              <a:gd name="T8" fmla="*/ 24 w 176"/>
              <a:gd name="T9" fmla="*/ 120 h 176"/>
              <a:gd name="T10" fmla="*/ 24 w 176"/>
              <a:gd name="T11" fmla="*/ 56 h 176"/>
              <a:gd name="T12" fmla="*/ 16 w 176"/>
              <a:gd name="T13" fmla="*/ 48 h 176"/>
              <a:gd name="T14" fmla="*/ 24 w 176"/>
              <a:gd name="T15" fmla="*/ 136 h 176"/>
              <a:gd name="T16" fmla="*/ 16 w 176"/>
              <a:gd name="T17" fmla="*/ 144 h 176"/>
              <a:gd name="T18" fmla="*/ 24 w 176"/>
              <a:gd name="T19" fmla="*/ 136 h 176"/>
              <a:gd name="T20" fmla="*/ 24 w 176"/>
              <a:gd name="T21" fmla="*/ 88 h 176"/>
              <a:gd name="T22" fmla="*/ 16 w 176"/>
              <a:gd name="T23" fmla="*/ 80 h 176"/>
              <a:gd name="T24" fmla="*/ 16 w 176"/>
              <a:gd name="T25" fmla="*/ 72 h 176"/>
              <a:gd name="T26" fmla="*/ 24 w 176"/>
              <a:gd name="T27" fmla="*/ 64 h 176"/>
              <a:gd name="T28" fmla="*/ 16 w 176"/>
              <a:gd name="T29" fmla="*/ 72 h 176"/>
              <a:gd name="T30" fmla="*/ 16 w 176"/>
              <a:gd name="T31" fmla="*/ 32 h 176"/>
              <a:gd name="T32" fmla="*/ 0 w 176"/>
              <a:gd name="T33" fmla="*/ 160 h 176"/>
              <a:gd name="T34" fmla="*/ 128 w 176"/>
              <a:gd name="T35" fmla="*/ 176 h 176"/>
              <a:gd name="T36" fmla="*/ 144 w 176"/>
              <a:gd name="T37" fmla="*/ 48 h 176"/>
              <a:gd name="T38" fmla="*/ 32 w 176"/>
              <a:gd name="T39" fmla="*/ 168 h 176"/>
              <a:gd name="T40" fmla="*/ 8 w 176"/>
              <a:gd name="T41" fmla="*/ 160 h 176"/>
              <a:gd name="T42" fmla="*/ 32 w 176"/>
              <a:gd name="T43" fmla="*/ 108 h 176"/>
              <a:gd name="T44" fmla="*/ 32 w 176"/>
              <a:gd name="T45" fmla="*/ 100 h 176"/>
              <a:gd name="T46" fmla="*/ 8 w 176"/>
              <a:gd name="T47" fmla="*/ 48 h 176"/>
              <a:gd name="T48" fmla="*/ 32 w 176"/>
              <a:gd name="T49" fmla="*/ 40 h 176"/>
              <a:gd name="T50" fmla="*/ 104 w 176"/>
              <a:gd name="T51" fmla="*/ 168 h 176"/>
              <a:gd name="T52" fmla="*/ 40 w 176"/>
              <a:gd name="T53" fmla="*/ 108 h 176"/>
              <a:gd name="T54" fmla="*/ 104 w 176"/>
              <a:gd name="T55" fmla="*/ 168 h 176"/>
              <a:gd name="T56" fmla="*/ 40 w 176"/>
              <a:gd name="T57" fmla="*/ 100 h 176"/>
              <a:gd name="T58" fmla="*/ 104 w 176"/>
              <a:gd name="T59" fmla="*/ 40 h 176"/>
              <a:gd name="T60" fmla="*/ 136 w 176"/>
              <a:gd name="T61" fmla="*/ 160 h 176"/>
              <a:gd name="T62" fmla="*/ 112 w 176"/>
              <a:gd name="T63" fmla="*/ 168 h 176"/>
              <a:gd name="T64" fmla="*/ 136 w 176"/>
              <a:gd name="T65" fmla="*/ 108 h 176"/>
              <a:gd name="T66" fmla="*/ 136 w 176"/>
              <a:gd name="T67" fmla="*/ 100 h 176"/>
              <a:gd name="T68" fmla="*/ 112 w 176"/>
              <a:gd name="T69" fmla="*/ 40 h 176"/>
              <a:gd name="T70" fmla="*/ 136 w 176"/>
              <a:gd name="T71" fmla="*/ 48 h 176"/>
              <a:gd name="T72" fmla="*/ 120 w 176"/>
              <a:gd name="T73" fmla="*/ 56 h 176"/>
              <a:gd name="T74" fmla="*/ 128 w 176"/>
              <a:gd name="T75" fmla="*/ 48 h 176"/>
              <a:gd name="T76" fmla="*/ 120 w 176"/>
              <a:gd name="T77" fmla="*/ 56 h 176"/>
              <a:gd name="T78" fmla="*/ 48 w 176"/>
              <a:gd name="T79" fmla="*/ 0 h 176"/>
              <a:gd name="T80" fmla="*/ 32 w 176"/>
              <a:gd name="T81" fmla="*/ 20 h 176"/>
              <a:gd name="T82" fmla="*/ 40 w 176"/>
              <a:gd name="T83" fmla="*/ 20 h 176"/>
              <a:gd name="T84" fmla="*/ 48 w 176"/>
              <a:gd name="T85" fmla="*/ 8 h 176"/>
              <a:gd name="T86" fmla="*/ 168 w 176"/>
              <a:gd name="T87" fmla="*/ 16 h 176"/>
              <a:gd name="T88" fmla="*/ 160 w 176"/>
              <a:gd name="T89" fmla="*/ 136 h 176"/>
              <a:gd name="T90" fmla="*/ 152 w 176"/>
              <a:gd name="T91" fmla="*/ 140 h 176"/>
              <a:gd name="T92" fmla="*/ 160 w 176"/>
              <a:gd name="T93" fmla="*/ 144 h 176"/>
              <a:gd name="T94" fmla="*/ 176 w 176"/>
              <a:gd name="T95" fmla="*/ 16 h 176"/>
              <a:gd name="T96" fmla="*/ 120 w 176"/>
              <a:gd name="T97" fmla="*/ 72 h 176"/>
              <a:gd name="T98" fmla="*/ 128 w 176"/>
              <a:gd name="T99" fmla="*/ 64 h 176"/>
              <a:gd name="T100" fmla="*/ 120 w 176"/>
              <a:gd name="T101" fmla="*/ 72 h 176"/>
              <a:gd name="T102" fmla="*/ 120 w 176"/>
              <a:gd name="T103" fmla="*/ 136 h 176"/>
              <a:gd name="T104" fmla="*/ 128 w 176"/>
              <a:gd name="T105" fmla="*/ 144 h 176"/>
              <a:gd name="T106" fmla="*/ 120 w 176"/>
              <a:gd name="T107" fmla="*/ 88 h 176"/>
              <a:gd name="T108" fmla="*/ 128 w 176"/>
              <a:gd name="T109" fmla="*/ 80 h 176"/>
              <a:gd name="T110" fmla="*/ 120 w 176"/>
              <a:gd name="T111" fmla="*/ 88 h 176"/>
              <a:gd name="T112" fmla="*/ 120 w 176"/>
              <a:gd name="T113" fmla="*/ 120 h 176"/>
              <a:gd name="T114" fmla="*/ 128 w 176"/>
              <a:gd name="T115" fmla="*/ 128 h 176"/>
              <a:gd name="T116" fmla="*/ 128 w 176"/>
              <a:gd name="T117" fmla="*/ 152 h 176"/>
              <a:gd name="T118" fmla="*/ 120 w 176"/>
              <a:gd name="T119" fmla="*/ 160 h 176"/>
              <a:gd name="T120" fmla="*/ 128 w 176"/>
              <a:gd name="T121" fmla="*/ 15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24" y="152"/>
                </a:moveTo>
                <a:cubicBezTo>
                  <a:pt x="16" y="152"/>
                  <a:pt x="16" y="152"/>
                  <a:pt x="16" y="152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24" y="160"/>
                  <a:pt x="24" y="160"/>
                  <a:pt x="24" y="160"/>
                </a:cubicBezTo>
                <a:lnTo>
                  <a:pt x="24" y="152"/>
                </a:lnTo>
                <a:close/>
                <a:moveTo>
                  <a:pt x="24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24" y="128"/>
                  <a:pt x="24" y="128"/>
                  <a:pt x="24" y="128"/>
                </a:cubicBezTo>
                <a:lnTo>
                  <a:pt x="24" y="120"/>
                </a:lnTo>
                <a:close/>
                <a:moveTo>
                  <a:pt x="16" y="56"/>
                </a:moveTo>
                <a:cubicBezTo>
                  <a:pt x="24" y="56"/>
                  <a:pt x="24" y="56"/>
                  <a:pt x="24" y="56"/>
                </a:cubicBezTo>
                <a:cubicBezTo>
                  <a:pt x="24" y="48"/>
                  <a:pt x="24" y="48"/>
                  <a:pt x="24" y="48"/>
                </a:cubicBezTo>
                <a:cubicBezTo>
                  <a:pt x="16" y="48"/>
                  <a:pt x="16" y="48"/>
                  <a:pt x="16" y="48"/>
                </a:cubicBezTo>
                <a:lnTo>
                  <a:pt x="16" y="56"/>
                </a:lnTo>
                <a:close/>
                <a:moveTo>
                  <a:pt x="24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24" y="144"/>
                  <a:pt x="24" y="144"/>
                  <a:pt x="24" y="144"/>
                </a:cubicBezTo>
                <a:lnTo>
                  <a:pt x="24" y="136"/>
                </a:lnTo>
                <a:close/>
                <a:moveTo>
                  <a:pt x="16" y="88"/>
                </a:moveTo>
                <a:cubicBezTo>
                  <a:pt x="24" y="88"/>
                  <a:pt x="24" y="88"/>
                  <a:pt x="24" y="88"/>
                </a:cubicBezTo>
                <a:cubicBezTo>
                  <a:pt x="24" y="80"/>
                  <a:pt x="24" y="80"/>
                  <a:pt x="24" y="80"/>
                </a:cubicBezTo>
                <a:cubicBezTo>
                  <a:pt x="16" y="80"/>
                  <a:pt x="16" y="80"/>
                  <a:pt x="16" y="80"/>
                </a:cubicBezTo>
                <a:lnTo>
                  <a:pt x="16" y="88"/>
                </a:lnTo>
                <a:close/>
                <a:moveTo>
                  <a:pt x="16" y="72"/>
                </a:moveTo>
                <a:cubicBezTo>
                  <a:pt x="24" y="72"/>
                  <a:pt x="24" y="72"/>
                  <a:pt x="24" y="72"/>
                </a:cubicBezTo>
                <a:cubicBezTo>
                  <a:pt x="24" y="64"/>
                  <a:pt x="24" y="64"/>
                  <a:pt x="24" y="64"/>
                </a:cubicBezTo>
                <a:cubicBezTo>
                  <a:pt x="16" y="64"/>
                  <a:pt x="16" y="64"/>
                  <a:pt x="16" y="64"/>
                </a:cubicBezTo>
                <a:lnTo>
                  <a:pt x="16" y="72"/>
                </a:lnTo>
                <a:close/>
                <a:moveTo>
                  <a:pt x="12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9"/>
                  <a:pt x="137" y="32"/>
                  <a:pt x="128" y="32"/>
                </a:cubicBezTo>
                <a:moveTo>
                  <a:pt x="32" y="168"/>
                </a:move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08"/>
                  <a:pt x="8" y="108"/>
                  <a:pt x="8" y="108"/>
                </a:cubicBezTo>
                <a:cubicBezTo>
                  <a:pt x="32" y="108"/>
                  <a:pt x="32" y="108"/>
                  <a:pt x="32" y="108"/>
                </a:cubicBezTo>
                <a:lnTo>
                  <a:pt x="32" y="168"/>
                </a:lnTo>
                <a:close/>
                <a:moveTo>
                  <a:pt x="32" y="100"/>
                </a:moveTo>
                <a:cubicBezTo>
                  <a:pt x="8" y="100"/>
                  <a:pt x="8" y="100"/>
                  <a:pt x="8" y="100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32" y="40"/>
                  <a:pt x="32" y="40"/>
                  <a:pt x="32" y="40"/>
                </a:cubicBezTo>
                <a:lnTo>
                  <a:pt x="32" y="100"/>
                </a:lnTo>
                <a:close/>
                <a:moveTo>
                  <a:pt x="104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40" y="108"/>
                  <a:pt x="40" y="108"/>
                  <a:pt x="40" y="108"/>
                </a:cubicBezTo>
                <a:cubicBezTo>
                  <a:pt x="104" y="108"/>
                  <a:pt x="104" y="108"/>
                  <a:pt x="104" y="108"/>
                </a:cubicBezTo>
                <a:lnTo>
                  <a:pt x="104" y="168"/>
                </a:lnTo>
                <a:close/>
                <a:moveTo>
                  <a:pt x="104" y="100"/>
                </a:moveTo>
                <a:cubicBezTo>
                  <a:pt x="40" y="100"/>
                  <a:pt x="40" y="100"/>
                  <a:pt x="40" y="100"/>
                </a:cubicBezTo>
                <a:cubicBezTo>
                  <a:pt x="40" y="40"/>
                  <a:pt x="40" y="40"/>
                  <a:pt x="40" y="40"/>
                </a:cubicBezTo>
                <a:cubicBezTo>
                  <a:pt x="104" y="40"/>
                  <a:pt x="104" y="40"/>
                  <a:pt x="104" y="40"/>
                </a:cubicBezTo>
                <a:lnTo>
                  <a:pt x="104" y="10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12" y="168"/>
                  <a:pt x="112" y="168"/>
                  <a:pt x="112" y="168"/>
                </a:cubicBezTo>
                <a:cubicBezTo>
                  <a:pt x="112" y="108"/>
                  <a:pt x="112" y="108"/>
                  <a:pt x="112" y="108"/>
                </a:cubicBezTo>
                <a:cubicBezTo>
                  <a:pt x="136" y="108"/>
                  <a:pt x="136" y="108"/>
                  <a:pt x="136" y="108"/>
                </a:cubicBezTo>
                <a:lnTo>
                  <a:pt x="136" y="160"/>
                </a:lnTo>
                <a:close/>
                <a:moveTo>
                  <a:pt x="136" y="100"/>
                </a:moveTo>
                <a:cubicBezTo>
                  <a:pt x="112" y="100"/>
                  <a:pt x="112" y="100"/>
                  <a:pt x="112" y="100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32" y="40"/>
                  <a:pt x="136" y="44"/>
                  <a:pt x="136" y="48"/>
                </a:cubicBezTo>
                <a:lnTo>
                  <a:pt x="136" y="100"/>
                </a:lnTo>
                <a:close/>
                <a:moveTo>
                  <a:pt x="120" y="56"/>
                </a:moveTo>
                <a:cubicBezTo>
                  <a:pt x="128" y="56"/>
                  <a:pt x="128" y="56"/>
                  <a:pt x="128" y="56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0" y="48"/>
                  <a:pt x="120" y="48"/>
                  <a:pt x="120" y="48"/>
                </a:cubicBezTo>
                <a:lnTo>
                  <a:pt x="120" y="56"/>
                </a:lnTo>
                <a:close/>
                <a:moveTo>
                  <a:pt x="160" y="0"/>
                </a:move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68" y="132"/>
                  <a:pt x="164" y="136"/>
                  <a:pt x="160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54" y="136"/>
                  <a:pt x="152" y="138"/>
                  <a:pt x="152" y="140"/>
                </a:cubicBezTo>
                <a:cubicBezTo>
                  <a:pt x="152" y="142"/>
                  <a:pt x="154" y="144"/>
                  <a:pt x="15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20" y="72"/>
                </a:moveTo>
                <a:cubicBezTo>
                  <a:pt x="128" y="72"/>
                  <a:pt x="128" y="72"/>
                  <a:pt x="128" y="7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0" y="64"/>
                  <a:pt x="120" y="64"/>
                  <a:pt x="120" y="64"/>
                </a:cubicBezTo>
                <a:lnTo>
                  <a:pt x="120" y="72"/>
                </a:lnTo>
                <a:close/>
                <a:moveTo>
                  <a:pt x="128" y="136"/>
                </a:moveTo>
                <a:cubicBezTo>
                  <a:pt x="120" y="136"/>
                  <a:pt x="120" y="136"/>
                  <a:pt x="120" y="136"/>
                </a:cubicBezTo>
                <a:cubicBezTo>
                  <a:pt x="120" y="144"/>
                  <a:pt x="120" y="144"/>
                  <a:pt x="120" y="144"/>
                </a:cubicBezTo>
                <a:cubicBezTo>
                  <a:pt x="128" y="144"/>
                  <a:pt x="128" y="144"/>
                  <a:pt x="128" y="144"/>
                </a:cubicBezTo>
                <a:lnTo>
                  <a:pt x="128" y="136"/>
                </a:lnTo>
                <a:close/>
                <a:moveTo>
                  <a:pt x="120" y="88"/>
                </a:moveTo>
                <a:cubicBezTo>
                  <a:pt x="128" y="88"/>
                  <a:pt x="128" y="88"/>
                  <a:pt x="128" y="88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88"/>
                </a:lnTo>
                <a:close/>
                <a:moveTo>
                  <a:pt x="128" y="120"/>
                </a:moveTo>
                <a:cubicBezTo>
                  <a:pt x="120" y="120"/>
                  <a:pt x="120" y="120"/>
                  <a:pt x="120" y="120"/>
                </a:cubicBezTo>
                <a:cubicBezTo>
                  <a:pt x="120" y="128"/>
                  <a:pt x="120" y="128"/>
                  <a:pt x="120" y="128"/>
                </a:cubicBezTo>
                <a:cubicBezTo>
                  <a:pt x="128" y="128"/>
                  <a:pt x="128" y="128"/>
                  <a:pt x="128" y="128"/>
                </a:cubicBezTo>
                <a:lnTo>
                  <a:pt x="128" y="120"/>
                </a:lnTo>
                <a:close/>
                <a:moveTo>
                  <a:pt x="128" y="152"/>
                </a:moveTo>
                <a:cubicBezTo>
                  <a:pt x="120" y="152"/>
                  <a:pt x="120" y="152"/>
                  <a:pt x="120" y="152"/>
                </a:cubicBezTo>
                <a:cubicBezTo>
                  <a:pt x="120" y="160"/>
                  <a:pt x="120" y="160"/>
                  <a:pt x="120" y="160"/>
                </a:cubicBezTo>
                <a:cubicBezTo>
                  <a:pt x="128" y="160"/>
                  <a:pt x="128" y="160"/>
                  <a:pt x="128" y="160"/>
                </a:cubicBezTo>
                <a:lnTo>
                  <a:pt x="128" y="1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29"/>
          <p:cNvSpPr>
            <a:spLocks noEditPoints="1"/>
          </p:cNvSpPr>
          <p:nvPr/>
        </p:nvSpPr>
        <p:spPr bwMode="auto">
          <a:xfrm>
            <a:off x="5015434" y="169109"/>
            <a:ext cx="714888" cy="714888"/>
          </a:xfrm>
          <a:custGeom>
            <a:avLst/>
            <a:gdLst>
              <a:gd name="T0" fmla="*/ 44 w 176"/>
              <a:gd name="T1" fmla="*/ 132 h 176"/>
              <a:gd name="T2" fmla="*/ 78 w 176"/>
              <a:gd name="T3" fmla="*/ 126 h 176"/>
              <a:gd name="T4" fmla="*/ 170 w 176"/>
              <a:gd name="T5" fmla="*/ 34 h 176"/>
              <a:gd name="T6" fmla="*/ 176 w 176"/>
              <a:gd name="T7" fmla="*/ 20 h 176"/>
              <a:gd name="T8" fmla="*/ 156 w 176"/>
              <a:gd name="T9" fmla="*/ 0 h 176"/>
              <a:gd name="T10" fmla="*/ 142 w 176"/>
              <a:gd name="T11" fmla="*/ 6 h 176"/>
              <a:gd name="T12" fmla="*/ 50 w 176"/>
              <a:gd name="T13" fmla="*/ 98 h 176"/>
              <a:gd name="T14" fmla="*/ 44 w 176"/>
              <a:gd name="T15" fmla="*/ 132 h 176"/>
              <a:gd name="T16" fmla="*/ 148 w 176"/>
              <a:gd name="T17" fmla="*/ 12 h 176"/>
              <a:gd name="T18" fmla="*/ 156 w 176"/>
              <a:gd name="T19" fmla="*/ 8 h 176"/>
              <a:gd name="T20" fmla="*/ 168 w 176"/>
              <a:gd name="T21" fmla="*/ 20 h 176"/>
              <a:gd name="T22" fmla="*/ 164 w 176"/>
              <a:gd name="T23" fmla="*/ 28 h 176"/>
              <a:gd name="T24" fmla="*/ 159 w 176"/>
              <a:gd name="T25" fmla="*/ 34 h 176"/>
              <a:gd name="T26" fmla="*/ 142 w 176"/>
              <a:gd name="T27" fmla="*/ 17 h 176"/>
              <a:gd name="T28" fmla="*/ 148 w 176"/>
              <a:gd name="T29" fmla="*/ 12 h 176"/>
              <a:gd name="T30" fmla="*/ 137 w 176"/>
              <a:gd name="T31" fmla="*/ 22 h 176"/>
              <a:gd name="T32" fmla="*/ 154 w 176"/>
              <a:gd name="T33" fmla="*/ 39 h 176"/>
              <a:gd name="T34" fmla="*/ 80 w 176"/>
              <a:gd name="T35" fmla="*/ 113 h 176"/>
              <a:gd name="T36" fmla="*/ 80 w 176"/>
              <a:gd name="T37" fmla="*/ 96 h 176"/>
              <a:gd name="T38" fmla="*/ 63 w 176"/>
              <a:gd name="T39" fmla="*/ 96 h 176"/>
              <a:gd name="T40" fmla="*/ 137 w 176"/>
              <a:gd name="T41" fmla="*/ 22 h 176"/>
              <a:gd name="T42" fmla="*/ 57 w 176"/>
              <a:gd name="T43" fmla="*/ 104 h 176"/>
              <a:gd name="T44" fmla="*/ 72 w 176"/>
              <a:gd name="T45" fmla="*/ 104 h 176"/>
              <a:gd name="T46" fmla="*/ 72 w 176"/>
              <a:gd name="T47" fmla="*/ 119 h 176"/>
              <a:gd name="T48" fmla="*/ 54 w 176"/>
              <a:gd name="T49" fmla="*/ 122 h 176"/>
              <a:gd name="T50" fmla="*/ 57 w 176"/>
              <a:gd name="T51" fmla="*/ 104 h 176"/>
              <a:gd name="T52" fmla="*/ 172 w 176"/>
              <a:gd name="T53" fmla="*/ 60 h 176"/>
              <a:gd name="T54" fmla="*/ 168 w 176"/>
              <a:gd name="T55" fmla="*/ 64 h 176"/>
              <a:gd name="T56" fmla="*/ 168 w 176"/>
              <a:gd name="T57" fmla="*/ 152 h 176"/>
              <a:gd name="T58" fmla="*/ 152 w 176"/>
              <a:gd name="T59" fmla="*/ 168 h 176"/>
              <a:gd name="T60" fmla="*/ 24 w 176"/>
              <a:gd name="T61" fmla="*/ 168 h 176"/>
              <a:gd name="T62" fmla="*/ 8 w 176"/>
              <a:gd name="T63" fmla="*/ 152 h 176"/>
              <a:gd name="T64" fmla="*/ 8 w 176"/>
              <a:gd name="T65" fmla="*/ 24 h 176"/>
              <a:gd name="T66" fmla="*/ 24 w 176"/>
              <a:gd name="T67" fmla="*/ 8 h 176"/>
              <a:gd name="T68" fmla="*/ 112 w 176"/>
              <a:gd name="T69" fmla="*/ 8 h 176"/>
              <a:gd name="T70" fmla="*/ 116 w 176"/>
              <a:gd name="T71" fmla="*/ 4 h 176"/>
              <a:gd name="T72" fmla="*/ 112 w 176"/>
              <a:gd name="T73" fmla="*/ 0 h 176"/>
              <a:gd name="T74" fmla="*/ 24 w 176"/>
              <a:gd name="T75" fmla="*/ 0 h 176"/>
              <a:gd name="T76" fmla="*/ 0 w 176"/>
              <a:gd name="T77" fmla="*/ 24 h 176"/>
              <a:gd name="T78" fmla="*/ 0 w 176"/>
              <a:gd name="T79" fmla="*/ 152 h 176"/>
              <a:gd name="T80" fmla="*/ 24 w 176"/>
              <a:gd name="T81" fmla="*/ 176 h 176"/>
              <a:gd name="T82" fmla="*/ 152 w 176"/>
              <a:gd name="T83" fmla="*/ 176 h 176"/>
              <a:gd name="T84" fmla="*/ 176 w 176"/>
              <a:gd name="T85" fmla="*/ 152 h 176"/>
              <a:gd name="T86" fmla="*/ 176 w 176"/>
              <a:gd name="T87" fmla="*/ 64 h 176"/>
              <a:gd name="T88" fmla="*/ 172 w 176"/>
              <a:gd name="T89" fmla="*/ 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44" y="132"/>
                </a:moveTo>
                <a:cubicBezTo>
                  <a:pt x="78" y="126"/>
                  <a:pt x="78" y="126"/>
                  <a:pt x="78" y="126"/>
                </a:cubicBezTo>
                <a:cubicBezTo>
                  <a:pt x="170" y="34"/>
                  <a:pt x="170" y="34"/>
                  <a:pt x="170" y="34"/>
                </a:cubicBezTo>
                <a:cubicBezTo>
                  <a:pt x="174" y="31"/>
                  <a:pt x="176" y="26"/>
                  <a:pt x="176" y="20"/>
                </a:cubicBezTo>
                <a:cubicBezTo>
                  <a:pt x="176" y="9"/>
                  <a:pt x="167" y="0"/>
                  <a:pt x="156" y="0"/>
                </a:cubicBezTo>
                <a:cubicBezTo>
                  <a:pt x="150" y="0"/>
                  <a:pt x="145" y="2"/>
                  <a:pt x="142" y="6"/>
                </a:cubicBezTo>
                <a:cubicBezTo>
                  <a:pt x="50" y="98"/>
                  <a:pt x="50" y="98"/>
                  <a:pt x="50" y="98"/>
                </a:cubicBezTo>
                <a:lnTo>
                  <a:pt x="44" y="132"/>
                </a:lnTo>
                <a:close/>
                <a:moveTo>
                  <a:pt x="148" y="12"/>
                </a:moveTo>
                <a:cubicBezTo>
                  <a:pt x="150" y="9"/>
                  <a:pt x="153" y="8"/>
                  <a:pt x="156" y="8"/>
                </a:cubicBezTo>
                <a:cubicBezTo>
                  <a:pt x="163" y="8"/>
                  <a:pt x="168" y="13"/>
                  <a:pt x="168" y="20"/>
                </a:cubicBezTo>
                <a:cubicBezTo>
                  <a:pt x="168" y="23"/>
                  <a:pt x="167" y="26"/>
                  <a:pt x="164" y="28"/>
                </a:cubicBezTo>
                <a:cubicBezTo>
                  <a:pt x="159" y="34"/>
                  <a:pt x="159" y="34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lnTo>
                  <a:pt x="148" y="12"/>
                </a:lnTo>
                <a:close/>
                <a:moveTo>
                  <a:pt x="137" y="22"/>
                </a:moveTo>
                <a:cubicBezTo>
                  <a:pt x="154" y="39"/>
                  <a:pt x="154" y="39"/>
                  <a:pt x="154" y="39"/>
                </a:cubicBezTo>
                <a:cubicBezTo>
                  <a:pt x="80" y="113"/>
                  <a:pt x="80" y="113"/>
                  <a:pt x="80" y="113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137" y="22"/>
                </a:lnTo>
                <a:close/>
                <a:moveTo>
                  <a:pt x="57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54" y="122"/>
                  <a:pt x="54" y="122"/>
                  <a:pt x="54" y="122"/>
                </a:cubicBezTo>
                <a:lnTo>
                  <a:pt x="57" y="104"/>
                </a:lnTo>
                <a:close/>
                <a:moveTo>
                  <a:pt x="172" y="60"/>
                </a:moveTo>
                <a:cubicBezTo>
                  <a:pt x="170" y="60"/>
                  <a:pt x="168" y="62"/>
                  <a:pt x="168" y="64"/>
                </a:cubicBezTo>
                <a:cubicBezTo>
                  <a:pt x="168" y="152"/>
                  <a:pt x="168" y="152"/>
                  <a:pt x="168" y="152"/>
                </a:cubicBezTo>
                <a:cubicBezTo>
                  <a:pt x="168" y="161"/>
                  <a:pt x="161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15" y="168"/>
                  <a:pt x="8" y="161"/>
                  <a:pt x="8" y="152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15"/>
                  <a:pt x="15" y="8"/>
                  <a:pt x="24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4" y="8"/>
                  <a:pt x="116" y="6"/>
                  <a:pt x="116" y="4"/>
                </a:cubicBezTo>
                <a:cubicBezTo>
                  <a:pt x="116" y="2"/>
                  <a:pt x="114" y="0"/>
                  <a:pt x="11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11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65" y="176"/>
                  <a:pt x="176" y="165"/>
                  <a:pt x="176" y="152"/>
                </a:cubicBezTo>
                <a:cubicBezTo>
                  <a:pt x="176" y="64"/>
                  <a:pt x="176" y="64"/>
                  <a:pt x="176" y="64"/>
                </a:cubicBezTo>
                <a:cubicBezTo>
                  <a:pt x="176" y="62"/>
                  <a:pt x="174" y="60"/>
                  <a:pt x="172" y="60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77"/>
          <p:cNvSpPr>
            <a:spLocks noEditPoints="1"/>
          </p:cNvSpPr>
          <p:nvPr/>
        </p:nvSpPr>
        <p:spPr bwMode="auto">
          <a:xfrm>
            <a:off x="9064808" y="984127"/>
            <a:ext cx="624928" cy="510462"/>
          </a:xfrm>
          <a:custGeom>
            <a:avLst/>
            <a:gdLst>
              <a:gd name="T0" fmla="*/ 116 w 176"/>
              <a:gd name="T1" fmla="*/ 32 h 144"/>
              <a:gd name="T2" fmla="*/ 116 w 176"/>
              <a:gd name="T3" fmla="*/ 24 h 144"/>
              <a:gd name="T4" fmla="*/ 80 w 176"/>
              <a:gd name="T5" fmla="*/ 28 h 144"/>
              <a:gd name="T6" fmla="*/ 132 w 176"/>
              <a:gd name="T7" fmla="*/ 32 h 144"/>
              <a:gd name="T8" fmla="*/ 132 w 176"/>
              <a:gd name="T9" fmla="*/ 24 h 144"/>
              <a:gd name="T10" fmla="*/ 132 w 176"/>
              <a:gd name="T11" fmla="*/ 32 h 144"/>
              <a:gd name="T12" fmla="*/ 152 w 176"/>
              <a:gd name="T13" fmla="*/ 28 h 144"/>
              <a:gd name="T14" fmla="*/ 144 w 176"/>
              <a:gd name="T15" fmla="*/ 28 h 144"/>
              <a:gd name="T16" fmla="*/ 148 w 176"/>
              <a:gd name="T17" fmla="*/ 64 h 144"/>
              <a:gd name="T18" fmla="*/ 112 w 176"/>
              <a:gd name="T19" fmla="*/ 68 h 144"/>
              <a:gd name="T20" fmla="*/ 148 w 176"/>
              <a:gd name="T21" fmla="*/ 72 h 144"/>
              <a:gd name="T22" fmla="*/ 148 w 176"/>
              <a:gd name="T23" fmla="*/ 64 h 144"/>
              <a:gd name="T24" fmla="*/ 116 w 176"/>
              <a:gd name="T25" fmla="*/ 80 h 144"/>
              <a:gd name="T26" fmla="*/ 116 w 176"/>
              <a:gd name="T27" fmla="*/ 88 h 144"/>
              <a:gd name="T28" fmla="*/ 152 w 176"/>
              <a:gd name="T29" fmla="*/ 84 h 144"/>
              <a:gd name="T30" fmla="*/ 148 w 176"/>
              <a:gd name="T31" fmla="*/ 48 h 144"/>
              <a:gd name="T32" fmla="*/ 112 w 176"/>
              <a:gd name="T33" fmla="*/ 52 h 144"/>
              <a:gd name="T34" fmla="*/ 148 w 176"/>
              <a:gd name="T35" fmla="*/ 56 h 144"/>
              <a:gd name="T36" fmla="*/ 148 w 176"/>
              <a:gd name="T37" fmla="*/ 48 h 144"/>
              <a:gd name="T38" fmla="*/ 72 w 176"/>
              <a:gd name="T39" fmla="*/ 28 h 144"/>
              <a:gd name="T40" fmla="*/ 64 w 176"/>
              <a:gd name="T41" fmla="*/ 28 h 144"/>
              <a:gd name="T42" fmla="*/ 52 w 176"/>
              <a:gd name="T43" fmla="*/ 104 h 144"/>
              <a:gd name="T44" fmla="*/ 152 w 176"/>
              <a:gd name="T45" fmla="*/ 100 h 144"/>
              <a:gd name="T46" fmla="*/ 52 w 176"/>
              <a:gd name="T47" fmla="*/ 96 h 144"/>
              <a:gd name="T48" fmla="*/ 52 w 176"/>
              <a:gd name="T49" fmla="*/ 104 h 144"/>
              <a:gd name="T50" fmla="*/ 148 w 176"/>
              <a:gd name="T51" fmla="*/ 120 h 144"/>
              <a:gd name="T52" fmla="*/ 148 w 176"/>
              <a:gd name="T53" fmla="*/ 112 h 144"/>
              <a:gd name="T54" fmla="*/ 48 w 176"/>
              <a:gd name="T55" fmla="*/ 116 h 144"/>
              <a:gd name="T56" fmla="*/ 168 w 176"/>
              <a:gd name="T57" fmla="*/ 0 h 144"/>
              <a:gd name="T58" fmla="*/ 24 w 176"/>
              <a:gd name="T59" fmla="*/ 8 h 144"/>
              <a:gd name="T60" fmla="*/ 8 w 176"/>
              <a:gd name="T61" fmla="*/ 24 h 144"/>
              <a:gd name="T62" fmla="*/ 0 w 176"/>
              <a:gd name="T63" fmla="*/ 120 h 144"/>
              <a:gd name="T64" fmla="*/ 168 w 176"/>
              <a:gd name="T65" fmla="*/ 144 h 144"/>
              <a:gd name="T66" fmla="*/ 176 w 176"/>
              <a:gd name="T67" fmla="*/ 8 h 144"/>
              <a:gd name="T68" fmla="*/ 168 w 176"/>
              <a:gd name="T69" fmla="*/ 136 h 144"/>
              <a:gd name="T70" fmla="*/ 8 w 176"/>
              <a:gd name="T71" fmla="*/ 120 h 144"/>
              <a:gd name="T72" fmla="*/ 24 w 176"/>
              <a:gd name="T73" fmla="*/ 32 h 144"/>
              <a:gd name="T74" fmla="*/ 28 w 176"/>
              <a:gd name="T75" fmla="*/ 120 h 144"/>
              <a:gd name="T76" fmla="*/ 32 w 176"/>
              <a:gd name="T77" fmla="*/ 8 h 144"/>
              <a:gd name="T78" fmla="*/ 168 w 176"/>
              <a:gd name="T79" fmla="*/ 136 h 144"/>
              <a:gd name="T80" fmla="*/ 56 w 176"/>
              <a:gd name="T81" fmla="*/ 28 h 144"/>
              <a:gd name="T82" fmla="*/ 48 w 176"/>
              <a:gd name="T83" fmla="*/ 28 h 144"/>
              <a:gd name="T84" fmla="*/ 52 w 176"/>
              <a:gd name="T85" fmla="*/ 88 h 144"/>
              <a:gd name="T86" fmla="*/ 96 w 176"/>
              <a:gd name="T87" fmla="*/ 84 h 144"/>
              <a:gd name="T88" fmla="*/ 92 w 176"/>
              <a:gd name="T89" fmla="*/ 48 h 144"/>
              <a:gd name="T90" fmla="*/ 48 w 176"/>
              <a:gd name="T91" fmla="*/ 52 h 144"/>
              <a:gd name="T92" fmla="*/ 52 w 176"/>
              <a:gd name="T93" fmla="*/ 88 h 144"/>
              <a:gd name="T94" fmla="*/ 88 w 176"/>
              <a:gd name="T95" fmla="*/ 56 h 144"/>
              <a:gd name="T96" fmla="*/ 56 w 176"/>
              <a:gd name="T97" fmla="*/ 8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6" h="144">
                <a:moveTo>
                  <a:pt x="84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2" y="24"/>
                  <a:pt x="80" y="26"/>
                  <a:pt x="80" y="28"/>
                </a:cubicBezTo>
                <a:cubicBezTo>
                  <a:pt x="80" y="30"/>
                  <a:pt x="82" y="32"/>
                  <a:pt x="84" y="32"/>
                </a:cubicBezTo>
                <a:moveTo>
                  <a:pt x="132" y="32"/>
                </a:moveTo>
                <a:cubicBezTo>
                  <a:pt x="134" y="32"/>
                  <a:pt x="136" y="30"/>
                  <a:pt x="136" y="28"/>
                </a:cubicBezTo>
                <a:cubicBezTo>
                  <a:pt x="136" y="26"/>
                  <a:pt x="134" y="24"/>
                  <a:pt x="132" y="24"/>
                </a:cubicBezTo>
                <a:cubicBezTo>
                  <a:pt x="130" y="24"/>
                  <a:pt x="128" y="26"/>
                  <a:pt x="128" y="28"/>
                </a:cubicBezTo>
                <a:cubicBezTo>
                  <a:pt x="128" y="30"/>
                  <a:pt x="130" y="32"/>
                  <a:pt x="132" y="32"/>
                </a:cubicBezTo>
                <a:moveTo>
                  <a:pt x="148" y="32"/>
                </a:moveTo>
                <a:cubicBezTo>
                  <a:pt x="150" y="32"/>
                  <a:pt x="152" y="30"/>
                  <a:pt x="152" y="28"/>
                </a:cubicBezTo>
                <a:cubicBezTo>
                  <a:pt x="152" y="26"/>
                  <a:pt x="150" y="24"/>
                  <a:pt x="148" y="24"/>
                </a:cubicBezTo>
                <a:cubicBezTo>
                  <a:pt x="146" y="24"/>
                  <a:pt x="144" y="26"/>
                  <a:pt x="144" y="28"/>
                </a:cubicBezTo>
                <a:cubicBezTo>
                  <a:pt x="144" y="30"/>
                  <a:pt x="146" y="32"/>
                  <a:pt x="148" y="32"/>
                </a:cubicBezTo>
                <a:moveTo>
                  <a:pt x="148" y="64"/>
                </a:moveTo>
                <a:cubicBezTo>
                  <a:pt x="116" y="64"/>
                  <a:pt x="116" y="64"/>
                  <a:pt x="116" y="64"/>
                </a:cubicBezTo>
                <a:cubicBezTo>
                  <a:pt x="114" y="64"/>
                  <a:pt x="112" y="66"/>
                  <a:pt x="112" y="68"/>
                </a:cubicBezTo>
                <a:cubicBezTo>
                  <a:pt x="112" y="70"/>
                  <a:pt x="114" y="72"/>
                  <a:pt x="116" y="72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50" y="72"/>
                  <a:pt x="152" y="70"/>
                  <a:pt x="152" y="68"/>
                </a:cubicBezTo>
                <a:cubicBezTo>
                  <a:pt x="152" y="66"/>
                  <a:pt x="150" y="64"/>
                  <a:pt x="148" y="64"/>
                </a:cubicBezTo>
                <a:moveTo>
                  <a:pt x="148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86"/>
                  <a:pt x="114" y="88"/>
                  <a:pt x="116" y="88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50" y="88"/>
                  <a:pt x="152" y="86"/>
                  <a:pt x="152" y="84"/>
                </a:cubicBezTo>
                <a:cubicBezTo>
                  <a:pt x="152" y="82"/>
                  <a:pt x="150" y="80"/>
                  <a:pt x="148" y="80"/>
                </a:cubicBezTo>
                <a:moveTo>
                  <a:pt x="148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54"/>
                  <a:pt x="114" y="56"/>
                  <a:pt x="116" y="56"/>
                </a:cubicBezTo>
                <a:cubicBezTo>
                  <a:pt x="148" y="56"/>
                  <a:pt x="148" y="56"/>
                  <a:pt x="148" y="56"/>
                </a:cubicBezTo>
                <a:cubicBezTo>
                  <a:pt x="150" y="56"/>
                  <a:pt x="152" y="54"/>
                  <a:pt x="152" y="52"/>
                </a:cubicBezTo>
                <a:cubicBezTo>
                  <a:pt x="152" y="50"/>
                  <a:pt x="150" y="48"/>
                  <a:pt x="148" y="48"/>
                </a:cubicBezTo>
                <a:moveTo>
                  <a:pt x="68" y="32"/>
                </a:moveTo>
                <a:cubicBezTo>
                  <a:pt x="70" y="32"/>
                  <a:pt x="72" y="30"/>
                  <a:pt x="72" y="28"/>
                </a:cubicBezTo>
                <a:cubicBezTo>
                  <a:pt x="72" y="26"/>
                  <a:pt x="70" y="24"/>
                  <a:pt x="68" y="24"/>
                </a:cubicBezTo>
                <a:cubicBezTo>
                  <a:pt x="66" y="24"/>
                  <a:pt x="64" y="26"/>
                  <a:pt x="64" y="28"/>
                </a:cubicBezTo>
                <a:cubicBezTo>
                  <a:pt x="64" y="30"/>
                  <a:pt x="66" y="32"/>
                  <a:pt x="68" y="32"/>
                </a:cubicBezTo>
                <a:moveTo>
                  <a:pt x="52" y="104"/>
                </a:moveTo>
                <a:cubicBezTo>
                  <a:pt x="148" y="104"/>
                  <a:pt x="148" y="104"/>
                  <a:pt x="148" y="104"/>
                </a:cubicBezTo>
                <a:cubicBezTo>
                  <a:pt x="150" y="104"/>
                  <a:pt x="152" y="102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0" y="96"/>
                  <a:pt x="48" y="98"/>
                  <a:pt x="48" y="100"/>
                </a:cubicBezTo>
                <a:cubicBezTo>
                  <a:pt x="48" y="102"/>
                  <a:pt x="50" y="104"/>
                  <a:pt x="52" y="104"/>
                </a:cubicBezTo>
                <a:moveTo>
                  <a:pt x="52" y="120"/>
                </a:moveTo>
                <a:cubicBezTo>
                  <a:pt x="148" y="120"/>
                  <a:pt x="148" y="120"/>
                  <a:pt x="148" y="120"/>
                </a:cubicBezTo>
                <a:cubicBezTo>
                  <a:pt x="150" y="120"/>
                  <a:pt x="152" y="118"/>
                  <a:pt x="152" y="116"/>
                </a:cubicBezTo>
                <a:cubicBezTo>
                  <a:pt x="152" y="114"/>
                  <a:pt x="150" y="112"/>
                  <a:pt x="148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0" y="112"/>
                  <a:pt x="48" y="114"/>
                  <a:pt x="48" y="116"/>
                </a:cubicBezTo>
                <a:cubicBezTo>
                  <a:pt x="48" y="118"/>
                  <a:pt x="50" y="120"/>
                  <a:pt x="52" y="120"/>
                </a:cubicBezTo>
                <a:moveTo>
                  <a:pt x="168" y="0"/>
                </a:move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24"/>
                  <a:pt x="24" y="24"/>
                  <a:pt x="2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33"/>
                  <a:pt x="11" y="144"/>
                  <a:pt x="24" y="144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72" y="144"/>
                  <a:pt x="176" y="140"/>
                  <a:pt x="176" y="136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136"/>
                </a:moveTo>
                <a:cubicBezTo>
                  <a:pt x="24" y="136"/>
                  <a:pt x="24" y="136"/>
                  <a:pt x="24" y="136"/>
                </a:cubicBezTo>
                <a:cubicBezTo>
                  <a:pt x="15" y="136"/>
                  <a:pt x="8" y="129"/>
                  <a:pt x="8" y="120"/>
                </a:cubicBezTo>
                <a:cubicBezTo>
                  <a:pt x="8" y="32"/>
                  <a:pt x="8" y="32"/>
                  <a:pt x="8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30" y="120"/>
                  <a:pt x="32" y="118"/>
                  <a:pt x="32" y="116"/>
                </a:cubicBezTo>
                <a:cubicBezTo>
                  <a:pt x="32" y="8"/>
                  <a:pt x="32" y="8"/>
                  <a:pt x="3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  <a:moveTo>
                  <a:pt x="52" y="32"/>
                </a:moveTo>
                <a:cubicBezTo>
                  <a:pt x="54" y="32"/>
                  <a:pt x="56" y="30"/>
                  <a:pt x="56" y="28"/>
                </a:cubicBezTo>
                <a:cubicBezTo>
                  <a:pt x="56" y="26"/>
                  <a:pt x="54" y="24"/>
                  <a:pt x="52" y="24"/>
                </a:cubicBezTo>
                <a:cubicBezTo>
                  <a:pt x="50" y="24"/>
                  <a:pt x="48" y="26"/>
                  <a:pt x="48" y="28"/>
                </a:cubicBezTo>
                <a:cubicBezTo>
                  <a:pt x="48" y="30"/>
                  <a:pt x="50" y="32"/>
                  <a:pt x="52" y="32"/>
                </a:cubicBezTo>
                <a:moveTo>
                  <a:pt x="52" y="88"/>
                </a:moveTo>
                <a:cubicBezTo>
                  <a:pt x="92" y="88"/>
                  <a:pt x="92" y="88"/>
                  <a:pt x="92" y="88"/>
                </a:cubicBezTo>
                <a:cubicBezTo>
                  <a:pt x="94" y="88"/>
                  <a:pt x="96" y="86"/>
                  <a:pt x="96" y="84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0"/>
                  <a:pt x="94" y="48"/>
                  <a:pt x="9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0" y="48"/>
                  <a:pt x="48" y="50"/>
                  <a:pt x="48" y="52"/>
                </a:cubicBezTo>
                <a:cubicBezTo>
                  <a:pt x="48" y="84"/>
                  <a:pt x="48" y="84"/>
                  <a:pt x="48" y="84"/>
                </a:cubicBezTo>
                <a:cubicBezTo>
                  <a:pt x="48" y="86"/>
                  <a:pt x="50" y="88"/>
                  <a:pt x="52" y="88"/>
                </a:cubicBezTo>
                <a:moveTo>
                  <a:pt x="56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88" y="80"/>
                  <a:pt x="88" y="80"/>
                  <a:pt x="88" y="80"/>
                </a:cubicBezTo>
                <a:cubicBezTo>
                  <a:pt x="56" y="80"/>
                  <a:pt x="56" y="80"/>
                  <a:pt x="56" y="80"/>
                </a:cubicBezTo>
                <a:lnTo>
                  <a:pt x="56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33746"/>
            <a:ext cx="9144000" cy="1508125"/>
          </a:xfrm>
        </p:spPr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46771"/>
            <a:ext cx="9144000" cy="560387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For your time…</a:t>
            </a:r>
          </a:p>
        </p:txBody>
      </p:sp>
      <p:sp>
        <p:nvSpPr>
          <p:cNvPr id="56" name="Freeform 103"/>
          <p:cNvSpPr>
            <a:spLocks noEditPoints="1"/>
          </p:cNvSpPr>
          <p:nvPr/>
        </p:nvSpPr>
        <p:spPr bwMode="auto">
          <a:xfrm>
            <a:off x="11367335" y="430752"/>
            <a:ext cx="419206" cy="419206"/>
          </a:xfrm>
          <a:custGeom>
            <a:avLst/>
            <a:gdLst>
              <a:gd name="T0" fmla="*/ 176 w 176"/>
              <a:gd name="T1" fmla="*/ 68 h 176"/>
              <a:gd name="T2" fmla="*/ 174 w 176"/>
              <a:gd name="T3" fmla="*/ 49 h 176"/>
              <a:gd name="T4" fmla="*/ 90 w 176"/>
              <a:gd name="T5" fmla="*/ 1 h 176"/>
              <a:gd name="T6" fmla="*/ 88 w 176"/>
              <a:gd name="T7" fmla="*/ 0 h 176"/>
              <a:gd name="T8" fmla="*/ 86 w 176"/>
              <a:gd name="T9" fmla="*/ 1 h 176"/>
              <a:gd name="T10" fmla="*/ 2 w 176"/>
              <a:gd name="T11" fmla="*/ 49 h 176"/>
              <a:gd name="T12" fmla="*/ 0 w 176"/>
              <a:gd name="T13" fmla="*/ 68 h 176"/>
              <a:gd name="T14" fmla="*/ 16 w 176"/>
              <a:gd name="T15" fmla="*/ 72 h 176"/>
              <a:gd name="T16" fmla="*/ 12 w 176"/>
              <a:gd name="T17" fmla="*/ 144 h 176"/>
              <a:gd name="T18" fmla="*/ 8 w 176"/>
              <a:gd name="T19" fmla="*/ 147 h 176"/>
              <a:gd name="T20" fmla="*/ 0 w 176"/>
              <a:gd name="T21" fmla="*/ 171 h 176"/>
              <a:gd name="T22" fmla="*/ 4 w 176"/>
              <a:gd name="T23" fmla="*/ 176 h 176"/>
              <a:gd name="T24" fmla="*/ 176 w 176"/>
              <a:gd name="T25" fmla="*/ 172 h 176"/>
              <a:gd name="T26" fmla="*/ 176 w 176"/>
              <a:gd name="T27" fmla="*/ 171 h 176"/>
              <a:gd name="T28" fmla="*/ 168 w 176"/>
              <a:gd name="T29" fmla="*/ 147 h 176"/>
              <a:gd name="T30" fmla="*/ 160 w 176"/>
              <a:gd name="T31" fmla="*/ 144 h 176"/>
              <a:gd name="T32" fmla="*/ 172 w 176"/>
              <a:gd name="T33" fmla="*/ 72 h 176"/>
              <a:gd name="T34" fmla="*/ 157 w 176"/>
              <a:gd name="T35" fmla="*/ 48 h 176"/>
              <a:gd name="T36" fmla="*/ 88 w 176"/>
              <a:gd name="T37" fmla="*/ 9 h 176"/>
              <a:gd name="T38" fmla="*/ 166 w 176"/>
              <a:gd name="T39" fmla="*/ 168 h 176"/>
              <a:gd name="T40" fmla="*/ 15 w 176"/>
              <a:gd name="T41" fmla="*/ 152 h 176"/>
              <a:gd name="T42" fmla="*/ 24 w 176"/>
              <a:gd name="T43" fmla="*/ 72 h 176"/>
              <a:gd name="T44" fmla="*/ 40 w 176"/>
              <a:gd name="T45" fmla="*/ 144 h 176"/>
              <a:gd name="T46" fmla="*/ 24 w 176"/>
              <a:gd name="T47" fmla="*/ 72 h 176"/>
              <a:gd name="T48" fmla="*/ 64 w 176"/>
              <a:gd name="T49" fmla="*/ 72 h 176"/>
              <a:gd name="T50" fmla="*/ 48 w 176"/>
              <a:gd name="T51" fmla="*/ 144 h 176"/>
              <a:gd name="T52" fmla="*/ 72 w 176"/>
              <a:gd name="T53" fmla="*/ 72 h 176"/>
              <a:gd name="T54" fmla="*/ 104 w 176"/>
              <a:gd name="T55" fmla="*/ 144 h 176"/>
              <a:gd name="T56" fmla="*/ 72 w 176"/>
              <a:gd name="T57" fmla="*/ 72 h 176"/>
              <a:gd name="T58" fmla="*/ 128 w 176"/>
              <a:gd name="T59" fmla="*/ 72 h 176"/>
              <a:gd name="T60" fmla="*/ 112 w 176"/>
              <a:gd name="T61" fmla="*/ 144 h 176"/>
              <a:gd name="T62" fmla="*/ 136 w 176"/>
              <a:gd name="T63" fmla="*/ 72 h 176"/>
              <a:gd name="T64" fmla="*/ 152 w 176"/>
              <a:gd name="T65" fmla="*/ 144 h 176"/>
              <a:gd name="T66" fmla="*/ 136 w 176"/>
              <a:gd name="T67" fmla="*/ 72 h 176"/>
              <a:gd name="T68" fmla="*/ 168 w 176"/>
              <a:gd name="T69" fmla="*/ 56 h 176"/>
              <a:gd name="T70" fmla="*/ 8 w 176"/>
              <a:gd name="T71" fmla="*/ 6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172" y="72"/>
                </a:moveTo>
                <a:cubicBezTo>
                  <a:pt x="174" y="72"/>
                  <a:pt x="176" y="70"/>
                  <a:pt x="176" y="68"/>
                </a:cubicBezTo>
                <a:cubicBezTo>
                  <a:pt x="176" y="52"/>
                  <a:pt x="176" y="52"/>
                  <a:pt x="176" y="52"/>
                </a:cubicBezTo>
                <a:cubicBezTo>
                  <a:pt x="176" y="51"/>
                  <a:pt x="175" y="49"/>
                  <a:pt x="174" y="49"/>
                </a:cubicBezTo>
                <a:cubicBezTo>
                  <a:pt x="174" y="49"/>
                  <a:pt x="174" y="49"/>
                  <a:pt x="174" y="49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1"/>
                  <a:pt x="90" y="1"/>
                  <a:pt x="90" y="1"/>
                </a:cubicBezTo>
                <a:cubicBezTo>
                  <a:pt x="89" y="0"/>
                  <a:pt x="89" y="0"/>
                  <a:pt x="88" y="0"/>
                </a:cubicBezTo>
                <a:cubicBezTo>
                  <a:pt x="87" y="0"/>
                  <a:pt x="87" y="0"/>
                  <a:pt x="86" y="1"/>
                </a:cubicBezTo>
                <a:cubicBezTo>
                  <a:pt x="86" y="1"/>
                  <a:pt x="86" y="1"/>
                  <a:pt x="86" y="1"/>
                </a:cubicBezTo>
                <a:cubicBezTo>
                  <a:pt x="2" y="49"/>
                  <a:pt x="2" y="49"/>
                  <a:pt x="2" y="49"/>
                </a:cubicBezTo>
                <a:cubicBezTo>
                  <a:pt x="2" y="49"/>
                  <a:pt x="2" y="49"/>
                  <a:pt x="2" y="49"/>
                </a:cubicBezTo>
                <a:cubicBezTo>
                  <a:pt x="1" y="49"/>
                  <a:pt x="0" y="51"/>
                  <a:pt x="0" y="52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0"/>
                  <a:pt x="2" y="72"/>
                  <a:pt x="4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10" y="144"/>
                  <a:pt x="9" y="145"/>
                  <a:pt x="8" y="147"/>
                </a:cubicBezTo>
                <a:cubicBezTo>
                  <a:pt x="8" y="147"/>
                  <a:pt x="8" y="147"/>
                  <a:pt x="8" y="147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2"/>
                  <a:pt x="176" y="171"/>
                  <a:pt x="176" y="171"/>
                </a:cubicBezTo>
                <a:cubicBezTo>
                  <a:pt x="176" y="171"/>
                  <a:pt x="176" y="171"/>
                  <a:pt x="176" y="171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7" y="145"/>
                  <a:pt x="166" y="144"/>
                  <a:pt x="164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0" y="72"/>
                  <a:pt x="160" y="72"/>
                  <a:pt x="160" y="72"/>
                </a:cubicBezTo>
                <a:lnTo>
                  <a:pt x="172" y="72"/>
                </a:lnTo>
                <a:close/>
                <a:moveTo>
                  <a:pt x="88" y="9"/>
                </a:moveTo>
                <a:cubicBezTo>
                  <a:pt x="157" y="48"/>
                  <a:pt x="157" y="48"/>
                  <a:pt x="157" y="48"/>
                </a:cubicBezTo>
                <a:cubicBezTo>
                  <a:pt x="19" y="48"/>
                  <a:pt x="19" y="48"/>
                  <a:pt x="19" y="48"/>
                </a:cubicBezTo>
                <a:lnTo>
                  <a:pt x="88" y="9"/>
                </a:lnTo>
                <a:close/>
                <a:moveTo>
                  <a:pt x="161" y="152"/>
                </a:moveTo>
                <a:cubicBezTo>
                  <a:pt x="166" y="168"/>
                  <a:pt x="166" y="168"/>
                  <a:pt x="166" y="168"/>
                </a:cubicBezTo>
                <a:cubicBezTo>
                  <a:pt x="10" y="168"/>
                  <a:pt x="10" y="168"/>
                  <a:pt x="10" y="168"/>
                </a:cubicBezTo>
                <a:cubicBezTo>
                  <a:pt x="15" y="152"/>
                  <a:pt x="15" y="152"/>
                  <a:pt x="15" y="152"/>
                </a:cubicBezTo>
                <a:lnTo>
                  <a:pt x="161" y="152"/>
                </a:lnTo>
                <a:close/>
                <a:moveTo>
                  <a:pt x="24" y="72"/>
                </a:moveTo>
                <a:cubicBezTo>
                  <a:pt x="40" y="72"/>
                  <a:pt x="40" y="72"/>
                  <a:pt x="40" y="72"/>
                </a:cubicBezTo>
                <a:cubicBezTo>
                  <a:pt x="40" y="144"/>
                  <a:pt x="40" y="144"/>
                  <a:pt x="40" y="144"/>
                </a:cubicBezTo>
                <a:cubicBezTo>
                  <a:pt x="24" y="144"/>
                  <a:pt x="24" y="144"/>
                  <a:pt x="24" y="144"/>
                </a:cubicBezTo>
                <a:lnTo>
                  <a:pt x="24" y="72"/>
                </a:lnTo>
                <a:close/>
                <a:moveTo>
                  <a:pt x="48" y="72"/>
                </a:moveTo>
                <a:cubicBezTo>
                  <a:pt x="64" y="72"/>
                  <a:pt x="64" y="72"/>
                  <a:pt x="64" y="72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48" y="144"/>
                  <a:pt x="48" y="144"/>
                  <a:pt x="48" y="144"/>
                </a:cubicBezTo>
                <a:lnTo>
                  <a:pt x="48" y="72"/>
                </a:lnTo>
                <a:close/>
                <a:moveTo>
                  <a:pt x="72" y="72"/>
                </a:moveTo>
                <a:cubicBezTo>
                  <a:pt x="104" y="72"/>
                  <a:pt x="104" y="72"/>
                  <a:pt x="104" y="72"/>
                </a:cubicBezTo>
                <a:cubicBezTo>
                  <a:pt x="104" y="144"/>
                  <a:pt x="104" y="144"/>
                  <a:pt x="104" y="144"/>
                </a:cubicBezTo>
                <a:cubicBezTo>
                  <a:pt x="72" y="144"/>
                  <a:pt x="72" y="144"/>
                  <a:pt x="72" y="144"/>
                </a:cubicBezTo>
                <a:lnTo>
                  <a:pt x="72" y="72"/>
                </a:lnTo>
                <a:close/>
                <a:moveTo>
                  <a:pt x="112" y="72"/>
                </a:moveTo>
                <a:cubicBezTo>
                  <a:pt x="128" y="72"/>
                  <a:pt x="128" y="72"/>
                  <a:pt x="128" y="72"/>
                </a:cubicBezTo>
                <a:cubicBezTo>
                  <a:pt x="128" y="144"/>
                  <a:pt x="128" y="144"/>
                  <a:pt x="128" y="144"/>
                </a:cubicBezTo>
                <a:cubicBezTo>
                  <a:pt x="112" y="144"/>
                  <a:pt x="112" y="144"/>
                  <a:pt x="112" y="144"/>
                </a:cubicBezTo>
                <a:lnTo>
                  <a:pt x="112" y="72"/>
                </a:lnTo>
                <a:close/>
                <a:moveTo>
                  <a:pt x="136" y="72"/>
                </a:moveTo>
                <a:cubicBezTo>
                  <a:pt x="152" y="72"/>
                  <a:pt x="152" y="72"/>
                  <a:pt x="152" y="72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36" y="144"/>
                  <a:pt x="136" y="144"/>
                  <a:pt x="136" y="144"/>
                </a:cubicBezTo>
                <a:lnTo>
                  <a:pt x="136" y="72"/>
                </a:lnTo>
                <a:close/>
                <a:moveTo>
                  <a:pt x="8" y="56"/>
                </a:moveTo>
                <a:cubicBezTo>
                  <a:pt x="168" y="56"/>
                  <a:pt x="168" y="56"/>
                  <a:pt x="168" y="56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8" y="64"/>
                  <a:pt x="8" y="64"/>
                  <a:pt x="8" y="64"/>
                </a:cubicBezTo>
                <a:lnTo>
                  <a:pt x="8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016516" y="4198398"/>
            <a:ext cx="520631" cy="5206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0139859" y="3927288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135048" y="5940761"/>
            <a:ext cx="1254171" cy="12541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96"/>
          <p:cNvSpPr>
            <a:spLocks noEditPoints="1"/>
          </p:cNvSpPr>
          <p:nvPr/>
        </p:nvSpPr>
        <p:spPr bwMode="auto">
          <a:xfrm>
            <a:off x="5400688" y="6285561"/>
            <a:ext cx="700803" cy="572439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2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s 3 Dark">
      <a:dk1>
        <a:srgbClr val="FFFFFF"/>
      </a:dk1>
      <a:lt1>
        <a:srgbClr val="3F3F3F"/>
      </a:lt1>
      <a:dk2>
        <a:srgbClr val="3F3F3F"/>
      </a:dk2>
      <a:lt2>
        <a:srgbClr val="FFFFFF"/>
      </a:lt2>
      <a:accent1>
        <a:srgbClr val="84CBC5"/>
      </a:accent1>
      <a:accent2>
        <a:srgbClr val="1B6AA3"/>
      </a:accent2>
      <a:accent3>
        <a:srgbClr val="F47264"/>
      </a:accent3>
      <a:accent4>
        <a:srgbClr val="F8D35C"/>
      </a:accent4>
      <a:accent5>
        <a:srgbClr val="54AC64"/>
      </a:accent5>
      <a:accent6>
        <a:srgbClr val="A481E3"/>
      </a:accent6>
      <a:hlink>
        <a:srgbClr val="A05024"/>
      </a:hlink>
      <a:folHlink>
        <a:srgbClr val="FEC037"/>
      </a:folHlink>
    </a:clrScheme>
    <a:fontScheme name="Modern Automotive">
      <a:majorFont>
        <a:latin typeface="Montserra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73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Abadi MT Condensed Extra Bold</vt:lpstr>
      <vt:lpstr>Montserrat</vt:lpstr>
      <vt:lpstr>Source Sans Pro</vt:lpstr>
      <vt:lpstr>Arial</vt:lpstr>
      <vt:lpstr>Office Theme</vt:lpstr>
      <vt:lpstr>PowerPoint Presentation</vt:lpstr>
      <vt:lpstr>Penjelasan Rumah Kreatif BUMN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Microsoft Office User</cp:lastModifiedBy>
  <cp:revision>58</cp:revision>
  <dcterms:created xsi:type="dcterms:W3CDTF">2017-01-10T11:09:36Z</dcterms:created>
  <dcterms:modified xsi:type="dcterms:W3CDTF">2017-08-29T09:45:39Z</dcterms:modified>
</cp:coreProperties>
</file>