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60" r:id="rId5"/>
    <p:sldId id="261" r:id="rId6"/>
    <p:sldId id="262" r:id="rId7"/>
    <p:sldId id="259" r:id="rId8"/>
    <p:sldId id="257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F9F9F9"/>
    <a:srgbClr val="F3F3F3"/>
    <a:srgbClr val="ECECEC"/>
    <a:srgbClr val="FFFFFF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9" autoAdjust="0"/>
    <p:restoredTop sz="95545"/>
  </p:normalViewPr>
  <p:slideViewPr>
    <p:cSldViewPr snapToGrid="0">
      <p:cViewPr varScale="1">
        <p:scale>
          <a:sx n="42" d="100"/>
          <a:sy n="42" d="100"/>
        </p:scale>
        <p:origin x="7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A111B-17FA-4223-AD91-2D3CCB148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42D8D-4200-451E-B337-1D95418DA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BD84A-2948-4B8F-B04F-6BD4669E8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4CFC-CA0C-44DC-B5FF-FE4A4494C812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85BF1-6AB9-4516-9CC3-59C93F2B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3191E-FC8C-495B-8EA2-4D5ECD128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2AD4-7CFC-4CF7-8C14-1AA35DD997C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970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33417-3F5B-47CE-871F-2C9D031BB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8F252-15E2-4995-8B4F-23CDCC14B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24E2C-01D5-40D4-B06A-9192FFFA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4CFC-CA0C-44DC-B5FF-FE4A4494C812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A9CE8-B4AA-40F7-BCFA-593E94E6F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F6390-2EF0-49BE-9F55-8BC887B0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2AD4-7CFC-4CF7-8C14-1AA35DD997C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658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51AB86-6F99-4E5D-98C4-919740E459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B9367-985B-40DA-BE67-F08FD81B8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CE6E8-FD62-4CDD-AFF2-97C6824FE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4CFC-CA0C-44DC-B5FF-FE4A4494C812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C2600-0121-4B96-B990-FA06CCD0B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EB55F-8624-4E7B-AF6E-D0D0FE5CC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2AD4-7CFC-4CF7-8C14-1AA35DD997C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6287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01837"/>
            <a:ext cx="9144000" cy="150812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16313"/>
            <a:ext cx="9144000" cy="5603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64B-5422-408E-9D04-54B83D1862AB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83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577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365125"/>
            <a:ext cx="10058400" cy="9429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64B-5422-408E-9D04-54B83D1862AB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422400" y="1041400"/>
            <a:ext cx="10083800" cy="5969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5752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64B-5422-408E-9D04-54B83D1862AB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846286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947058" y="859972"/>
            <a:ext cx="5032828" cy="312968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17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365125"/>
            <a:ext cx="10058400" cy="9429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64B-5422-408E-9D04-54B83D1862AB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422400" y="1041400"/>
            <a:ext cx="10083800" cy="5969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762500" y="2238375"/>
            <a:ext cx="2667000" cy="3505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7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365125"/>
            <a:ext cx="10058400" cy="9429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64B-5422-408E-9D04-54B83D1862AB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422400" y="1041400"/>
            <a:ext cx="10083800" cy="5969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1192213" y="1972986"/>
            <a:ext cx="2926080" cy="292608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4630322" y="1972986"/>
            <a:ext cx="2926080" cy="292608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8094924" y="1972986"/>
            <a:ext cx="2926080" cy="292608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5610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365125"/>
            <a:ext cx="10058400" cy="9429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64B-5422-408E-9D04-54B83D1862AB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422400" y="1041400"/>
            <a:ext cx="10083800" cy="5969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444559" y="2124022"/>
            <a:ext cx="2112264" cy="2112264"/>
          </a:xfrm>
          <a:prstGeom prst="ellipse">
            <a:avLst/>
          </a:prstGeom>
          <a:ln w="317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235690" y="1829827"/>
            <a:ext cx="1675330" cy="1676399"/>
          </a:xfrm>
          <a:prstGeom prst="ellipse">
            <a:avLst/>
          </a:prstGeom>
          <a:ln w="31750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745310" y="3470032"/>
            <a:ext cx="1675330" cy="1676399"/>
          </a:xfrm>
          <a:prstGeom prst="ellipse">
            <a:avLst/>
          </a:prstGeom>
          <a:ln w="3175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578569" y="4234222"/>
            <a:ext cx="1675330" cy="1676399"/>
          </a:xfrm>
          <a:prstGeom prst="ellipse">
            <a:avLst/>
          </a:prstGeom>
          <a:ln w="317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457543" y="3849452"/>
            <a:ext cx="1498058" cy="1498058"/>
          </a:xfrm>
          <a:prstGeom prst="ellipse">
            <a:avLst/>
          </a:prstGeom>
          <a:ln w="317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8589522" y="3006385"/>
            <a:ext cx="2033081" cy="2033081"/>
          </a:xfrm>
          <a:prstGeom prst="ellipse">
            <a:avLst/>
          </a:prstGeom>
          <a:ln w="317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252529" y="4861127"/>
            <a:ext cx="1070445" cy="1047872"/>
          </a:xfrm>
          <a:prstGeom prst="ellipse">
            <a:avLst/>
          </a:prstGeom>
          <a:ln w="317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634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365125"/>
            <a:ext cx="10058400" cy="9429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64B-5422-408E-9D04-54B83D1862AB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422400" y="1041400"/>
            <a:ext cx="10083800" cy="5969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1975384" y="2597783"/>
            <a:ext cx="2468880" cy="2468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0">
            <a:solidFill>
              <a:schemeClr val="bg1"/>
            </a:solidFill>
          </a:ln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574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D0E90-4DA9-410E-926D-B3EF297F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98DB6-05ED-4C25-9602-2F8CFEB7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5993F-FAA8-4915-8A23-740D63C3E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4CFC-CA0C-44DC-B5FF-FE4A4494C812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F0532-3E51-4735-8BE8-413FB50C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C06B7-5FA1-4FB1-B06A-56D119EA6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2AD4-7CFC-4CF7-8C14-1AA35DD997C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82408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365125"/>
            <a:ext cx="10058400" cy="9429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64B-5422-408E-9D04-54B83D1862AB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422400" y="1041400"/>
            <a:ext cx="10083800" cy="5969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78814" y="2028507"/>
            <a:ext cx="1737360" cy="1737360"/>
          </a:xfrm>
          <a:prstGeom prst="ellipse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678814" y="4180882"/>
            <a:ext cx="1737360" cy="1737360"/>
          </a:xfrm>
          <a:prstGeom prst="ellipse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6136005" y="2028507"/>
            <a:ext cx="1737360" cy="1737360"/>
          </a:xfrm>
          <a:prstGeom prst="ellipse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6136005" y="4180882"/>
            <a:ext cx="1737360" cy="1737360"/>
          </a:xfrm>
          <a:prstGeom prst="ellipse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81373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365125"/>
            <a:ext cx="10058400" cy="9429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64B-5422-408E-9D04-54B83D1862AB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422400" y="1041400"/>
            <a:ext cx="10083800" cy="5969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0" y="2806700"/>
            <a:ext cx="12192000" cy="24479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550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84809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723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365125"/>
            <a:ext cx="10058400" cy="9429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64B-5422-408E-9D04-54B83D1862AB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422400" y="1041400"/>
            <a:ext cx="10083800" cy="5969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" y="1771650"/>
            <a:ext cx="4943475" cy="222567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627494" y="1771650"/>
            <a:ext cx="4946904" cy="22256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761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ing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4361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64B-5422-408E-9D04-54B83D1862AB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778375" y="1661886"/>
            <a:ext cx="2635250" cy="2635250"/>
          </a:xfrm>
          <a:prstGeom prst="ellipse">
            <a:avLst/>
          </a:prstGeom>
          <a:ln w="25400">
            <a:solidFill>
              <a:schemeClr val="bg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30099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0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8FBF8-73AF-41AE-933F-C4D78258F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E6136-37DA-4E31-9C95-BCE559C02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87B77-845F-4C30-8DDC-AF113616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4CFC-CA0C-44DC-B5FF-FE4A4494C812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FBFC3-1457-4CD1-9AAE-9B8DF35E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53A8C-07DC-4B62-BFE3-CD58141B3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2AD4-7CFC-4CF7-8C14-1AA35DD997C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3844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DBD43-2446-4C63-981B-E71581951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4EC9C-E463-49AE-9184-5061362BD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EA00F-C5B7-4747-BD5E-15332893D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84B37-F8AC-469E-A912-3B7562EA3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4CFC-CA0C-44DC-B5FF-FE4A4494C812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698AE-1EDB-4518-B9B6-BD409A6FC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D382D-4BE6-40D3-93B6-2F47A373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2AD4-7CFC-4CF7-8C14-1AA35DD997C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097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9136D-77E3-4D88-ACD8-201E64636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751F3-2F2E-46D4-B9D7-D2067056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9F208-DF4A-4B97-BFF2-04995F46E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E0799-CF2B-4ED2-BBB1-6EDE3BF8D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C06A09-92F9-497A-91D9-2E6020DE62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34E092-F5DD-4245-A77D-EF4553AA8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4CFC-CA0C-44DC-B5FF-FE4A4494C812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FDC3DE-7C56-4273-A804-DA04E2B79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43BF88-8CB3-418B-AC69-F4D428C32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2AD4-7CFC-4CF7-8C14-1AA35DD997C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5288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E3EED-3EC2-49F3-87BE-96D21BF0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21C86E-96E2-442A-BA98-D79B8E710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4CFC-CA0C-44DC-B5FF-FE4A4494C812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79DE73-013E-40FA-875B-FCE0FA686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4305CE-1F67-4A23-9AFE-4630EBB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2AD4-7CFC-4CF7-8C14-1AA35DD997C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646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B1CF1A-7256-4CC7-A8BA-43F203588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4CFC-CA0C-44DC-B5FF-FE4A4494C812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839503-5567-4003-B5E7-C87035038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ACB37-E292-4E2D-B2F0-88C3AEA6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2AD4-7CFC-4CF7-8C14-1AA35DD997C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3555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CB7F5-B304-4760-AC75-481C2BBD9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FC928-6C47-49B5-AC0D-780AA5F6F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E944E-7736-4976-8522-275C675D9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FDA5B-DB30-46D2-9947-F553A1DD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4CFC-CA0C-44DC-B5FF-FE4A4494C812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F770E-1F9A-45F6-ACE8-75069EBCC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6AC20-0C45-4BC0-93F3-FE558809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2AD4-7CFC-4CF7-8C14-1AA35DD997C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4371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D32FA-7D76-489E-9E3B-8E8924A63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C1949-CE2D-4013-AFD1-51DD9132A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74CAF-B845-473E-BC42-C98FB73AB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68DAE-8380-469C-8EC1-18990B656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4CFC-CA0C-44DC-B5FF-FE4A4494C812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F89EF-ECF1-43D5-8593-913FA1310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1C0CB-3FBB-4626-835B-D66A135DD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2AD4-7CFC-4CF7-8C14-1AA35DD997C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35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408B8B-2894-4AEF-9CC3-759322395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27FB1-6711-4333-854D-F63ED1CDC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63FEB-C500-4D4B-9A91-FB2421624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84CFC-CA0C-44DC-B5FF-FE4A4494C812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E99F4-0E03-4314-9171-0D38048ED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1FC32-8AE0-468B-AE4A-E65743CA1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02AD4-7CFC-4CF7-8C14-1AA35DD997C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854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B764B-5422-408E-9D04-54B83D1862AB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53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AA5E66-6633-4B5A-83B7-388A73990365}"/>
              </a:ext>
            </a:extLst>
          </p:cNvPr>
          <p:cNvSpPr/>
          <p:nvPr/>
        </p:nvSpPr>
        <p:spPr>
          <a:xfrm>
            <a:off x="0" y="4226495"/>
            <a:ext cx="12192000" cy="2631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26" name="Picture 2" descr="black, business, computer">
            <a:extLst>
              <a:ext uri="{FF2B5EF4-FFF2-40B4-BE49-F238E27FC236}">
                <a16:creationId xmlns:a16="http://schemas.microsoft.com/office/drawing/2014/main" id="{53DD302C-B7F0-4112-8553-B38CC4ADA0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791" b="27905"/>
          <a:stretch/>
        </p:blipFill>
        <p:spPr bwMode="auto">
          <a:xfrm>
            <a:off x="0" y="0"/>
            <a:ext cx="12192000" cy="422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BB07F2B-F0C6-4E26-8C4F-E984277281BB}"/>
              </a:ext>
            </a:extLst>
          </p:cNvPr>
          <p:cNvSpPr/>
          <p:nvPr/>
        </p:nvSpPr>
        <p:spPr>
          <a:xfrm flipH="1">
            <a:off x="838200" y="3714750"/>
            <a:ext cx="171450" cy="1371600"/>
          </a:xfrm>
          <a:prstGeom prst="rect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874F72-46FC-4F50-9FD0-E9D4D4BA7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100" y="4050463"/>
            <a:ext cx="7176655" cy="1133834"/>
          </a:xfrm>
        </p:spPr>
        <p:txBody>
          <a:bodyPr>
            <a:normAutofit fontScale="90000"/>
          </a:bodyPr>
          <a:lstStyle/>
          <a:p>
            <a:pPr algn="l"/>
            <a:r>
              <a:rPr lang="id-ID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#KOMPETISIMERDEKA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F59F4-84DB-4D8D-BDCE-4FFE3ABEC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1100" y="5216790"/>
            <a:ext cx="7552353" cy="1119810"/>
          </a:xfrm>
        </p:spPr>
        <p:txBody>
          <a:bodyPr>
            <a:noAutofit/>
          </a:bodyPr>
          <a:lstStyle/>
          <a:p>
            <a:pPr algn="l"/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Nama Project 	: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RKB Mobile</a:t>
            </a:r>
            <a:endParaRPr lang="id-ID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algn="l"/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Nama Team	: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OJAS</a:t>
            </a:r>
            <a:endParaRPr lang="id-ID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algn="l"/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Unit 		: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SMB Ecosystem</a:t>
            </a:r>
            <a:endParaRPr lang="id-ID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93D3864-0E17-44D4-AABB-5E9109A71C0C}"/>
              </a:ext>
            </a:extLst>
          </p:cNvPr>
          <p:cNvSpPr txBox="1">
            <a:spLocks/>
          </p:cNvSpPr>
          <p:nvPr/>
        </p:nvSpPr>
        <p:spPr>
          <a:xfrm>
            <a:off x="1181100" y="3641222"/>
            <a:ext cx="2686050" cy="850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Proposal</a:t>
            </a:r>
          </a:p>
        </p:txBody>
      </p:sp>
    </p:spTree>
    <p:extLst>
      <p:ext uri="{BB962C8B-B14F-4D97-AF65-F5344CB8AC3E}">
        <p14:creationId xmlns:p14="http://schemas.microsoft.com/office/powerpoint/2010/main" val="1805390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32649" y="1552755"/>
            <a:ext cx="1199071" cy="119907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3447869" y="1192992"/>
            <a:ext cx="367701" cy="3677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980894" y="4461041"/>
            <a:ext cx="1921683" cy="19216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8772344" y="3188299"/>
            <a:ext cx="367701" cy="36770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418919" y="5726892"/>
            <a:ext cx="367701" cy="3677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906762" y="3940940"/>
            <a:ext cx="520101" cy="52010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60056" y="3841871"/>
            <a:ext cx="198138" cy="1981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772344" y="3714930"/>
            <a:ext cx="1199071" cy="119907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638994" y="501080"/>
            <a:ext cx="1476556" cy="14765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207924" y="754662"/>
            <a:ext cx="367701" cy="3677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8539925" y="548408"/>
            <a:ext cx="198138" cy="1981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241206" y="1562702"/>
            <a:ext cx="198138" cy="1981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9613556" y="5077427"/>
            <a:ext cx="198138" cy="1981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668000" y="5335118"/>
            <a:ext cx="1817877" cy="181787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-582762" y="-356587"/>
            <a:ext cx="2689525" cy="26895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094930" y="158347"/>
            <a:ext cx="964016" cy="96401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475446" y="4702309"/>
            <a:ext cx="1565241" cy="156524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312653" y="4461381"/>
            <a:ext cx="367701" cy="36770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1288025" y="4829082"/>
            <a:ext cx="367701" cy="36770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76205" y="2530791"/>
            <a:ext cx="367701" cy="3677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581285" y="4209176"/>
            <a:ext cx="198138" cy="1981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244173" y="6278158"/>
            <a:ext cx="198138" cy="19813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11655726" y="1192992"/>
            <a:ext cx="198138" cy="19813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182769" y="5915984"/>
            <a:ext cx="198138" cy="19813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4412037" y="-434288"/>
            <a:ext cx="1921683" cy="192168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6233129" y="1233142"/>
            <a:ext cx="367701" cy="36770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364406" y="1722286"/>
            <a:ext cx="198138" cy="1981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7228711" y="5530340"/>
            <a:ext cx="198138" cy="19813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2024333" y="2999417"/>
            <a:ext cx="631883" cy="63188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3293903" y="6039842"/>
            <a:ext cx="631883" cy="6318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2960382" y="3954447"/>
            <a:ext cx="198138" cy="1981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10564194" y="2018087"/>
            <a:ext cx="1921683" cy="19216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0391774" y="5012413"/>
            <a:ext cx="423194" cy="423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3133614" y="5399504"/>
            <a:ext cx="307546" cy="3075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6916736" y="6221239"/>
            <a:ext cx="311975" cy="3119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649901" y="280643"/>
            <a:ext cx="311975" cy="3119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6835779" y="4510988"/>
            <a:ext cx="367701" cy="36770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2190088" y="307653"/>
            <a:ext cx="367701" cy="3677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6887538" y="120688"/>
            <a:ext cx="631883" cy="6318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6" name="Freeform 25"/>
          <p:cNvSpPr>
            <a:spLocks noEditPoints="1"/>
          </p:cNvSpPr>
          <p:nvPr/>
        </p:nvSpPr>
        <p:spPr bwMode="auto">
          <a:xfrm>
            <a:off x="9097610" y="4090433"/>
            <a:ext cx="548539" cy="448065"/>
          </a:xfrm>
          <a:custGeom>
            <a:avLst/>
            <a:gdLst>
              <a:gd name="T0" fmla="*/ 28 w 176"/>
              <a:gd name="T1" fmla="*/ 88 h 144"/>
              <a:gd name="T2" fmla="*/ 4 w 176"/>
              <a:gd name="T3" fmla="*/ 88 h 144"/>
              <a:gd name="T4" fmla="*/ 0 w 176"/>
              <a:gd name="T5" fmla="*/ 92 h 144"/>
              <a:gd name="T6" fmla="*/ 0 w 176"/>
              <a:gd name="T7" fmla="*/ 140 h 144"/>
              <a:gd name="T8" fmla="*/ 4 w 176"/>
              <a:gd name="T9" fmla="*/ 144 h 144"/>
              <a:gd name="T10" fmla="*/ 28 w 176"/>
              <a:gd name="T11" fmla="*/ 144 h 144"/>
              <a:gd name="T12" fmla="*/ 32 w 176"/>
              <a:gd name="T13" fmla="*/ 140 h 144"/>
              <a:gd name="T14" fmla="*/ 32 w 176"/>
              <a:gd name="T15" fmla="*/ 92 h 144"/>
              <a:gd name="T16" fmla="*/ 28 w 176"/>
              <a:gd name="T17" fmla="*/ 88 h 144"/>
              <a:gd name="T18" fmla="*/ 24 w 176"/>
              <a:gd name="T19" fmla="*/ 136 h 144"/>
              <a:gd name="T20" fmla="*/ 8 w 176"/>
              <a:gd name="T21" fmla="*/ 136 h 144"/>
              <a:gd name="T22" fmla="*/ 8 w 176"/>
              <a:gd name="T23" fmla="*/ 96 h 144"/>
              <a:gd name="T24" fmla="*/ 24 w 176"/>
              <a:gd name="T25" fmla="*/ 96 h 144"/>
              <a:gd name="T26" fmla="*/ 24 w 176"/>
              <a:gd name="T27" fmla="*/ 136 h 144"/>
              <a:gd name="T28" fmla="*/ 124 w 176"/>
              <a:gd name="T29" fmla="*/ 64 h 144"/>
              <a:gd name="T30" fmla="*/ 100 w 176"/>
              <a:gd name="T31" fmla="*/ 64 h 144"/>
              <a:gd name="T32" fmla="*/ 96 w 176"/>
              <a:gd name="T33" fmla="*/ 68 h 144"/>
              <a:gd name="T34" fmla="*/ 96 w 176"/>
              <a:gd name="T35" fmla="*/ 140 h 144"/>
              <a:gd name="T36" fmla="*/ 100 w 176"/>
              <a:gd name="T37" fmla="*/ 144 h 144"/>
              <a:gd name="T38" fmla="*/ 124 w 176"/>
              <a:gd name="T39" fmla="*/ 144 h 144"/>
              <a:gd name="T40" fmla="*/ 128 w 176"/>
              <a:gd name="T41" fmla="*/ 140 h 144"/>
              <a:gd name="T42" fmla="*/ 128 w 176"/>
              <a:gd name="T43" fmla="*/ 68 h 144"/>
              <a:gd name="T44" fmla="*/ 124 w 176"/>
              <a:gd name="T45" fmla="*/ 64 h 144"/>
              <a:gd name="T46" fmla="*/ 120 w 176"/>
              <a:gd name="T47" fmla="*/ 136 h 144"/>
              <a:gd name="T48" fmla="*/ 104 w 176"/>
              <a:gd name="T49" fmla="*/ 136 h 144"/>
              <a:gd name="T50" fmla="*/ 104 w 176"/>
              <a:gd name="T51" fmla="*/ 72 h 144"/>
              <a:gd name="T52" fmla="*/ 120 w 176"/>
              <a:gd name="T53" fmla="*/ 72 h 144"/>
              <a:gd name="T54" fmla="*/ 120 w 176"/>
              <a:gd name="T55" fmla="*/ 136 h 144"/>
              <a:gd name="T56" fmla="*/ 76 w 176"/>
              <a:gd name="T57" fmla="*/ 16 h 144"/>
              <a:gd name="T58" fmla="*/ 52 w 176"/>
              <a:gd name="T59" fmla="*/ 16 h 144"/>
              <a:gd name="T60" fmla="*/ 48 w 176"/>
              <a:gd name="T61" fmla="*/ 20 h 144"/>
              <a:gd name="T62" fmla="*/ 48 w 176"/>
              <a:gd name="T63" fmla="*/ 140 h 144"/>
              <a:gd name="T64" fmla="*/ 52 w 176"/>
              <a:gd name="T65" fmla="*/ 144 h 144"/>
              <a:gd name="T66" fmla="*/ 76 w 176"/>
              <a:gd name="T67" fmla="*/ 144 h 144"/>
              <a:gd name="T68" fmla="*/ 80 w 176"/>
              <a:gd name="T69" fmla="*/ 140 h 144"/>
              <a:gd name="T70" fmla="*/ 80 w 176"/>
              <a:gd name="T71" fmla="*/ 20 h 144"/>
              <a:gd name="T72" fmla="*/ 76 w 176"/>
              <a:gd name="T73" fmla="*/ 16 h 144"/>
              <a:gd name="T74" fmla="*/ 72 w 176"/>
              <a:gd name="T75" fmla="*/ 136 h 144"/>
              <a:gd name="T76" fmla="*/ 56 w 176"/>
              <a:gd name="T77" fmla="*/ 136 h 144"/>
              <a:gd name="T78" fmla="*/ 56 w 176"/>
              <a:gd name="T79" fmla="*/ 24 h 144"/>
              <a:gd name="T80" fmla="*/ 72 w 176"/>
              <a:gd name="T81" fmla="*/ 24 h 144"/>
              <a:gd name="T82" fmla="*/ 72 w 176"/>
              <a:gd name="T83" fmla="*/ 136 h 144"/>
              <a:gd name="T84" fmla="*/ 172 w 176"/>
              <a:gd name="T85" fmla="*/ 0 h 144"/>
              <a:gd name="T86" fmla="*/ 148 w 176"/>
              <a:gd name="T87" fmla="*/ 0 h 144"/>
              <a:gd name="T88" fmla="*/ 144 w 176"/>
              <a:gd name="T89" fmla="*/ 4 h 144"/>
              <a:gd name="T90" fmla="*/ 144 w 176"/>
              <a:gd name="T91" fmla="*/ 140 h 144"/>
              <a:gd name="T92" fmla="*/ 148 w 176"/>
              <a:gd name="T93" fmla="*/ 144 h 144"/>
              <a:gd name="T94" fmla="*/ 172 w 176"/>
              <a:gd name="T95" fmla="*/ 144 h 144"/>
              <a:gd name="T96" fmla="*/ 176 w 176"/>
              <a:gd name="T97" fmla="*/ 140 h 144"/>
              <a:gd name="T98" fmla="*/ 176 w 176"/>
              <a:gd name="T99" fmla="*/ 4 h 144"/>
              <a:gd name="T100" fmla="*/ 172 w 176"/>
              <a:gd name="T101" fmla="*/ 0 h 144"/>
              <a:gd name="T102" fmla="*/ 168 w 176"/>
              <a:gd name="T103" fmla="*/ 136 h 144"/>
              <a:gd name="T104" fmla="*/ 152 w 176"/>
              <a:gd name="T105" fmla="*/ 136 h 144"/>
              <a:gd name="T106" fmla="*/ 152 w 176"/>
              <a:gd name="T107" fmla="*/ 8 h 144"/>
              <a:gd name="T108" fmla="*/ 168 w 176"/>
              <a:gd name="T109" fmla="*/ 8 h 144"/>
              <a:gd name="T110" fmla="*/ 168 w 176"/>
              <a:gd name="T111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6" h="144">
                <a:moveTo>
                  <a:pt x="28" y="88"/>
                </a:moveTo>
                <a:cubicBezTo>
                  <a:pt x="4" y="88"/>
                  <a:pt x="4" y="88"/>
                  <a:pt x="4" y="88"/>
                </a:cubicBezTo>
                <a:cubicBezTo>
                  <a:pt x="2" y="88"/>
                  <a:pt x="0" y="90"/>
                  <a:pt x="0" y="92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28" y="144"/>
                  <a:pt x="28" y="144"/>
                  <a:pt x="28" y="144"/>
                </a:cubicBezTo>
                <a:cubicBezTo>
                  <a:pt x="30" y="144"/>
                  <a:pt x="32" y="142"/>
                  <a:pt x="32" y="140"/>
                </a:cubicBezTo>
                <a:cubicBezTo>
                  <a:pt x="32" y="92"/>
                  <a:pt x="32" y="92"/>
                  <a:pt x="32" y="92"/>
                </a:cubicBezTo>
                <a:cubicBezTo>
                  <a:pt x="32" y="90"/>
                  <a:pt x="30" y="88"/>
                  <a:pt x="28" y="88"/>
                </a:cubicBezTo>
                <a:moveTo>
                  <a:pt x="24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96"/>
                  <a:pt x="8" y="96"/>
                  <a:pt x="8" y="96"/>
                </a:cubicBezTo>
                <a:cubicBezTo>
                  <a:pt x="24" y="96"/>
                  <a:pt x="24" y="96"/>
                  <a:pt x="24" y="96"/>
                </a:cubicBezTo>
                <a:lnTo>
                  <a:pt x="24" y="136"/>
                </a:lnTo>
                <a:close/>
                <a:moveTo>
                  <a:pt x="124" y="64"/>
                </a:move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140"/>
                  <a:pt x="96" y="140"/>
                  <a:pt x="96" y="140"/>
                </a:cubicBezTo>
                <a:cubicBezTo>
                  <a:pt x="96" y="142"/>
                  <a:pt x="98" y="144"/>
                  <a:pt x="100" y="144"/>
                </a:cubicBezTo>
                <a:cubicBezTo>
                  <a:pt x="124" y="144"/>
                  <a:pt x="124" y="144"/>
                  <a:pt x="124" y="144"/>
                </a:cubicBezTo>
                <a:cubicBezTo>
                  <a:pt x="126" y="144"/>
                  <a:pt x="128" y="142"/>
                  <a:pt x="128" y="140"/>
                </a:cubicBezTo>
                <a:cubicBezTo>
                  <a:pt x="128" y="68"/>
                  <a:pt x="128" y="68"/>
                  <a:pt x="128" y="68"/>
                </a:cubicBezTo>
                <a:cubicBezTo>
                  <a:pt x="128" y="66"/>
                  <a:pt x="126" y="64"/>
                  <a:pt x="124" y="64"/>
                </a:cubicBezTo>
                <a:moveTo>
                  <a:pt x="120" y="136"/>
                </a:moveTo>
                <a:cubicBezTo>
                  <a:pt x="104" y="136"/>
                  <a:pt x="104" y="136"/>
                  <a:pt x="104" y="136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120" y="72"/>
                  <a:pt x="120" y="72"/>
                  <a:pt x="120" y="72"/>
                </a:cubicBezTo>
                <a:lnTo>
                  <a:pt x="120" y="136"/>
                </a:lnTo>
                <a:close/>
                <a:moveTo>
                  <a:pt x="76" y="16"/>
                </a:moveTo>
                <a:cubicBezTo>
                  <a:pt x="52" y="16"/>
                  <a:pt x="52" y="16"/>
                  <a:pt x="52" y="16"/>
                </a:cubicBezTo>
                <a:cubicBezTo>
                  <a:pt x="50" y="16"/>
                  <a:pt x="48" y="18"/>
                  <a:pt x="48" y="20"/>
                </a:cubicBezTo>
                <a:cubicBezTo>
                  <a:pt x="48" y="140"/>
                  <a:pt x="48" y="140"/>
                  <a:pt x="48" y="140"/>
                </a:cubicBezTo>
                <a:cubicBezTo>
                  <a:pt x="48" y="142"/>
                  <a:pt x="50" y="144"/>
                  <a:pt x="5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20"/>
                  <a:pt x="80" y="20"/>
                  <a:pt x="80" y="20"/>
                </a:cubicBezTo>
                <a:cubicBezTo>
                  <a:pt x="80" y="18"/>
                  <a:pt x="78" y="16"/>
                  <a:pt x="76" y="16"/>
                </a:cubicBezTo>
                <a:moveTo>
                  <a:pt x="72" y="136"/>
                </a:moveTo>
                <a:cubicBezTo>
                  <a:pt x="56" y="136"/>
                  <a:pt x="56" y="136"/>
                  <a:pt x="56" y="136"/>
                </a:cubicBezTo>
                <a:cubicBezTo>
                  <a:pt x="56" y="24"/>
                  <a:pt x="56" y="24"/>
                  <a:pt x="56" y="24"/>
                </a:cubicBezTo>
                <a:cubicBezTo>
                  <a:pt x="72" y="24"/>
                  <a:pt x="72" y="24"/>
                  <a:pt x="72" y="24"/>
                </a:cubicBezTo>
                <a:lnTo>
                  <a:pt x="72" y="136"/>
                </a:lnTo>
                <a:close/>
                <a:moveTo>
                  <a:pt x="172" y="0"/>
                </a:moveTo>
                <a:cubicBezTo>
                  <a:pt x="148" y="0"/>
                  <a:pt x="148" y="0"/>
                  <a:pt x="148" y="0"/>
                </a:cubicBezTo>
                <a:cubicBezTo>
                  <a:pt x="146" y="0"/>
                  <a:pt x="144" y="2"/>
                  <a:pt x="144" y="4"/>
                </a:cubicBezTo>
                <a:cubicBezTo>
                  <a:pt x="144" y="140"/>
                  <a:pt x="144" y="140"/>
                  <a:pt x="144" y="140"/>
                </a:cubicBezTo>
                <a:cubicBezTo>
                  <a:pt x="144" y="142"/>
                  <a:pt x="146" y="144"/>
                  <a:pt x="148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4"/>
                  <a:pt x="176" y="4"/>
                  <a:pt x="176" y="4"/>
                </a:cubicBezTo>
                <a:cubicBezTo>
                  <a:pt x="176" y="2"/>
                  <a:pt x="174" y="0"/>
                  <a:pt x="172" y="0"/>
                </a:cubicBezTo>
                <a:moveTo>
                  <a:pt x="168" y="136"/>
                </a:moveTo>
                <a:cubicBezTo>
                  <a:pt x="152" y="136"/>
                  <a:pt x="152" y="136"/>
                  <a:pt x="152" y="136"/>
                </a:cubicBezTo>
                <a:cubicBezTo>
                  <a:pt x="152" y="8"/>
                  <a:pt x="152" y="8"/>
                  <a:pt x="152" y="8"/>
                </a:cubicBezTo>
                <a:cubicBezTo>
                  <a:pt x="168" y="8"/>
                  <a:pt x="168" y="8"/>
                  <a:pt x="168" y="8"/>
                </a:cubicBezTo>
                <a:lnTo>
                  <a:pt x="168" y="1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7" name="Freeform 33"/>
          <p:cNvSpPr>
            <a:spLocks noEditPoints="1"/>
          </p:cNvSpPr>
          <p:nvPr/>
        </p:nvSpPr>
        <p:spPr bwMode="auto">
          <a:xfrm>
            <a:off x="194182" y="470955"/>
            <a:ext cx="1135636" cy="1034440"/>
          </a:xfrm>
          <a:custGeom>
            <a:avLst/>
            <a:gdLst>
              <a:gd name="T0" fmla="*/ 176 w 176"/>
              <a:gd name="T1" fmla="*/ 54 h 160"/>
              <a:gd name="T2" fmla="*/ 112 w 176"/>
              <a:gd name="T3" fmla="*/ 0 h 160"/>
              <a:gd name="T4" fmla="*/ 53 w 176"/>
              <a:gd name="T5" fmla="*/ 33 h 160"/>
              <a:gd name="T6" fmla="*/ 63 w 176"/>
              <a:gd name="T7" fmla="*/ 32 h 160"/>
              <a:gd name="T8" fmla="*/ 112 w 176"/>
              <a:gd name="T9" fmla="*/ 8 h 160"/>
              <a:gd name="T10" fmla="*/ 168 w 176"/>
              <a:gd name="T11" fmla="*/ 54 h 160"/>
              <a:gd name="T12" fmla="*/ 151 w 176"/>
              <a:gd name="T13" fmla="*/ 87 h 160"/>
              <a:gd name="T14" fmla="*/ 149 w 176"/>
              <a:gd name="T15" fmla="*/ 95 h 160"/>
              <a:gd name="T16" fmla="*/ 152 w 176"/>
              <a:gd name="T17" fmla="*/ 107 h 160"/>
              <a:gd name="T18" fmla="*/ 135 w 176"/>
              <a:gd name="T19" fmla="*/ 100 h 160"/>
              <a:gd name="T20" fmla="*/ 134 w 176"/>
              <a:gd name="T21" fmla="*/ 108 h 160"/>
              <a:gd name="T22" fmla="*/ 164 w 176"/>
              <a:gd name="T23" fmla="*/ 120 h 160"/>
              <a:gd name="T24" fmla="*/ 156 w 176"/>
              <a:gd name="T25" fmla="*/ 93 h 160"/>
              <a:gd name="T26" fmla="*/ 176 w 176"/>
              <a:gd name="T27" fmla="*/ 54 h 160"/>
              <a:gd name="T28" fmla="*/ 64 w 176"/>
              <a:gd name="T29" fmla="*/ 40 h 160"/>
              <a:gd name="T30" fmla="*/ 0 w 176"/>
              <a:gd name="T31" fmla="*/ 94 h 160"/>
              <a:gd name="T32" fmla="*/ 20 w 176"/>
              <a:gd name="T33" fmla="*/ 133 h 160"/>
              <a:gd name="T34" fmla="*/ 12 w 176"/>
              <a:gd name="T35" fmla="*/ 160 h 160"/>
              <a:gd name="T36" fmla="*/ 48 w 176"/>
              <a:gd name="T37" fmla="*/ 146 h 160"/>
              <a:gd name="T38" fmla="*/ 64 w 176"/>
              <a:gd name="T39" fmla="*/ 148 h 160"/>
              <a:gd name="T40" fmla="*/ 128 w 176"/>
              <a:gd name="T41" fmla="*/ 94 h 160"/>
              <a:gd name="T42" fmla="*/ 64 w 176"/>
              <a:gd name="T43" fmla="*/ 40 h 160"/>
              <a:gd name="T44" fmla="*/ 64 w 176"/>
              <a:gd name="T45" fmla="*/ 140 h 160"/>
              <a:gd name="T46" fmla="*/ 50 w 176"/>
              <a:gd name="T47" fmla="*/ 138 h 160"/>
              <a:gd name="T48" fmla="*/ 48 w 176"/>
              <a:gd name="T49" fmla="*/ 138 h 160"/>
              <a:gd name="T50" fmla="*/ 45 w 176"/>
              <a:gd name="T51" fmla="*/ 139 h 160"/>
              <a:gd name="T52" fmla="*/ 24 w 176"/>
              <a:gd name="T53" fmla="*/ 147 h 160"/>
              <a:gd name="T54" fmla="*/ 27 w 176"/>
              <a:gd name="T55" fmla="*/ 135 h 160"/>
              <a:gd name="T56" fmla="*/ 25 w 176"/>
              <a:gd name="T57" fmla="*/ 127 h 160"/>
              <a:gd name="T58" fmla="*/ 8 w 176"/>
              <a:gd name="T59" fmla="*/ 94 h 160"/>
              <a:gd name="T60" fmla="*/ 64 w 176"/>
              <a:gd name="T61" fmla="*/ 48 h 160"/>
              <a:gd name="T62" fmla="*/ 120 w 176"/>
              <a:gd name="T63" fmla="*/ 94 h 160"/>
              <a:gd name="T64" fmla="*/ 64 w 176"/>
              <a:gd name="T65" fmla="*/ 14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60">
                <a:moveTo>
                  <a:pt x="176" y="54"/>
                </a:moveTo>
                <a:cubicBezTo>
                  <a:pt x="176" y="24"/>
                  <a:pt x="147" y="0"/>
                  <a:pt x="112" y="0"/>
                </a:cubicBezTo>
                <a:cubicBezTo>
                  <a:pt x="86" y="0"/>
                  <a:pt x="63" y="13"/>
                  <a:pt x="53" y="33"/>
                </a:cubicBezTo>
                <a:cubicBezTo>
                  <a:pt x="56" y="32"/>
                  <a:pt x="60" y="32"/>
                  <a:pt x="63" y="32"/>
                </a:cubicBezTo>
                <a:cubicBezTo>
                  <a:pt x="72" y="18"/>
                  <a:pt x="91" y="8"/>
                  <a:pt x="112" y="8"/>
                </a:cubicBezTo>
                <a:cubicBezTo>
                  <a:pt x="143" y="8"/>
                  <a:pt x="168" y="29"/>
                  <a:pt x="168" y="54"/>
                </a:cubicBezTo>
                <a:cubicBezTo>
                  <a:pt x="168" y="66"/>
                  <a:pt x="162" y="78"/>
                  <a:pt x="151" y="87"/>
                </a:cubicBezTo>
                <a:cubicBezTo>
                  <a:pt x="149" y="89"/>
                  <a:pt x="148" y="92"/>
                  <a:pt x="149" y="95"/>
                </a:cubicBezTo>
                <a:cubicBezTo>
                  <a:pt x="152" y="107"/>
                  <a:pt x="152" y="107"/>
                  <a:pt x="152" y="107"/>
                </a:cubicBezTo>
                <a:cubicBezTo>
                  <a:pt x="135" y="100"/>
                  <a:pt x="135" y="100"/>
                  <a:pt x="135" y="100"/>
                </a:cubicBezTo>
                <a:cubicBezTo>
                  <a:pt x="135" y="103"/>
                  <a:pt x="134" y="106"/>
                  <a:pt x="134" y="108"/>
                </a:cubicBezTo>
                <a:cubicBezTo>
                  <a:pt x="164" y="120"/>
                  <a:pt x="164" y="120"/>
                  <a:pt x="164" y="120"/>
                </a:cubicBezTo>
                <a:cubicBezTo>
                  <a:pt x="156" y="93"/>
                  <a:pt x="156" y="93"/>
                  <a:pt x="156" y="93"/>
                </a:cubicBezTo>
                <a:cubicBezTo>
                  <a:pt x="168" y="83"/>
                  <a:pt x="176" y="69"/>
                  <a:pt x="176" y="54"/>
                </a:cubicBezTo>
                <a:moveTo>
                  <a:pt x="64" y="40"/>
                </a:moveTo>
                <a:cubicBezTo>
                  <a:pt x="29" y="40"/>
                  <a:pt x="0" y="64"/>
                  <a:pt x="0" y="94"/>
                </a:cubicBezTo>
                <a:cubicBezTo>
                  <a:pt x="0" y="109"/>
                  <a:pt x="8" y="123"/>
                  <a:pt x="20" y="133"/>
                </a:cubicBezTo>
                <a:cubicBezTo>
                  <a:pt x="12" y="160"/>
                  <a:pt x="12" y="160"/>
                  <a:pt x="12" y="160"/>
                </a:cubicBezTo>
                <a:cubicBezTo>
                  <a:pt x="48" y="146"/>
                  <a:pt x="48" y="146"/>
                  <a:pt x="48" y="146"/>
                </a:cubicBezTo>
                <a:cubicBezTo>
                  <a:pt x="53" y="147"/>
                  <a:pt x="58" y="148"/>
                  <a:pt x="64" y="148"/>
                </a:cubicBezTo>
                <a:cubicBezTo>
                  <a:pt x="99" y="148"/>
                  <a:pt x="128" y="124"/>
                  <a:pt x="128" y="94"/>
                </a:cubicBezTo>
                <a:cubicBezTo>
                  <a:pt x="128" y="64"/>
                  <a:pt x="99" y="40"/>
                  <a:pt x="64" y="40"/>
                </a:cubicBezTo>
                <a:moveTo>
                  <a:pt x="64" y="140"/>
                </a:moveTo>
                <a:cubicBezTo>
                  <a:pt x="59" y="140"/>
                  <a:pt x="54" y="139"/>
                  <a:pt x="50" y="138"/>
                </a:cubicBezTo>
                <a:cubicBezTo>
                  <a:pt x="49" y="138"/>
                  <a:pt x="48" y="138"/>
                  <a:pt x="48" y="138"/>
                </a:cubicBezTo>
                <a:cubicBezTo>
                  <a:pt x="47" y="138"/>
                  <a:pt x="46" y="138"/>
                  <a:pt x="45" y="139"/>
                </a:cubicBezTo>
                <a:cubicBezTo>
                  <a:pt x="24" y="147"/>
                  <a:pt x="24" y="147"/>
                  <a:pt x="24" y="147"/>
                </a:cubicBezTo>
                <a:cubicBezTo>
                  <a:pt x="27" y="135"/>
                  <a:pt x="27" y="135"/>
                  <a:pt x="27" y="135"/>
                </a:cubicBezTo>
                <a:cubicBezTo>
                  <a:pt x="28" y="132"/>
                  <a:pt x="27" y="129"/>
                  <a:pt x="25" y="127"/>
                </a:cubicBezTo>
                <a:cubicBezTo>
                  <a:pt x="14" y="118"/>
                  <a:pt x="8" y="106"/>
                  <a:pt x="8" y="94"/>
                </a:cubicBezTo>
                <a:cubicBezTo>
                  <a:pt x="8" y="69"/>
                  <a:pt x="33" y="48"/>
                  <a:pt x="64" y="48"/>
                </a:cubicBezTo>
                <a:cubicBezTo>
                  <a:pt x="95" y="48"/>
                  <a:pt x="120" y="69"/>
                  <a:pt x="120" y="94"/>
                </a:cubicBezTo>
                <a:cubicBezTo>
                  <a:pt x="120" y="119"/>
                  <a:pt x="95" y="140"/>
                  <a:pt x="64" y="140"/>
                </a:cubicBezTo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8" name="Freeform 66"/>
          <p:cNvSpPr>
            <a:spLocks noEditPoints="1"/>
          </p:cNvSpPr>
          <p:nvPr/>
        </p:nvSpPr>
        <p:spPr bwMode="auto">
          <a:xfrm>
            <a:off x="1591334" y="5071481"/>
            <a:ext cx="700803" cy="700803"/>
          </a:xfrm>
          <a:custGeom>
            <a:avLst/>
            <a:gdLst>
              <a:gd name="T0" fmla="*/ 39 w 176"/>
              <a:gd name="T1" fmla="*/ 119 h 176"/>
              <a:gd name="T2" fmla="*/ 43 w 176"/>
              <a:gd name="T3" fmla="*/ 115 h 176"/>
              <a:gd name="T4" fmla="*/ 44 w 176"/>
              <a:gd name="T5" fmla="*/ 112 h 176"/>
              <a:gd name="T6" fmla="*/ 40 w 176"/>
              <a:gd name="T7" fmla="*/ 108 h 176"/>
              <a:gd name="T8" fmla="*/ 37 w 176"/>
              <a:gd name="T9" fmla="*/ 109 h 176"/>
              <a:gd name="T10" fmla="*/ 33 w 176"/>
              <a:gd name="T11" fmla="*/ 113 h 176"/>
              <a:gd name="T12" fmla="*/ 32 w 176"/>
              <a:gd name="T13" fmla="*/ 116 h 176"/>
              <a:gd name="T14" fmla="*/ 36 w 176"/>
              <a:gd name="T15" fmla="*/ 120 h 176"/>
              <a:gd name="T16" fmla="*/ 39 w 176"/>
              <a:gd name="T17" fmla="*/ 119 h 176"/>
              <a:gd name="T18" fmla="*/ 64 w 176"/>
              <a:gd name="T19" fmla="*/ 116 h 176"/>
              <a:gd name="T20" fmla="*/ 60 w 176"/>
              <a:gd name="T21" fmla="*/ 112 h 176"/>
              <a:gd name="T22" fmla="*/ 57 w 176"/>
              <a:gd name="T23" fmla="*/ 113 h 176"/>
              <a:gd name="T24" fmla="*/ 17 w 176"/>
              <a:gd name="T25" fmla="*/ 153 h 176"/>
              <a:gd name="T26" fmla="*/ 16 w 176"/>
              <a:gd name="T27" fmla="*/ 156 h 176"/>
              <a:gd name="T28" fmla="*/ 20 w 176"/>
              <a:gd name="T29" fmla="*/ 160 h 176"/>
              <a:gd name="T30" fmla="*/ 23 w 176"/>
              <a:gd name="T31" fmla="*/ 159 h 176"/>
              <a:gd name="T32" fmla="*/ 63 w 176"/>
              <a:gd name="T33" fmla="*/ 119 h 176"/>
              <a:gd name="T34" fmla="*/ 64 w 176"/>
              <a:gd name="T35" fmla="*/ 116 h 176"/>
              <a:gd name="T36" fmla="*/ 64 w 176"/>
              <a:gd name="T37" fmla="*/ 132 h 176"/>
              <a:gd name="T38" fmla="*/ 61 w 176"/>
              <a:gd name="T39" fmla="*/ 133 h 176"/>
              <a:gd name="T40" fmla="*/ 49 w 176"/>
              <a:gd name="T41" fmla="*/ 145 h 176"/>
              <a:gd name="T42" fmla="*/ 48 w 176"/>
              <a:gd name="T43" fmla="*/ 148 h 176"/>
              <a:gd name="T44" fmla="*/ 52 w 176"/>
              <a:gd name="T45" fmla="*/ 152 h 176"/>
              <a:gd name="T46" fmla="*/ 55 w 176"/>
              <a:gd name="T47" fmla="*/ 151 h 176"/>
              <a:gd name="T48" fmla="*/ 67 w 176"/>
              <a:gd name="T49" fmla="*/ 139 h 176"/>
              <a:gd name="T50" fmla="*/ 68 w 176"/>
              <a:gd name="T51" fmla="*/ 136 h 176"/>
              <a:gd name="T52" fmla="*/ 64 w 176"/>
              <a:gd name="T53" fmla="*/ 132 h 176"/>
              <a:gd name="T54" fmla="*/ 176 w 176"/>
              <a:gd name="T55" fmla="*/ 4 h 176"/>
              <a:gd name="T56" fmla="*/ 172 w 176"/>
              <a:gd name="T57" fmla="*/ 0 h 176"/>
              <a:gd name="T58" fmla="*/ 170 w 176"/>
              <a:gd name="T59" fmla="*/ 0 h 176"/>
              <a:gd name="T60" fmla="*/ 170 w 176"/>
              <a:gd name="T61" fmla="*/ 0 h 176"/>
              <a:gd name="T62" fmla="*/ 2 w 176"/>
              <a:gd name="T63" fmla="*/ 72 h 176"/>
              <a:gd name="T64" fmla="*/ 2 w 176"/>
              <a:gd name="T65" fmla="*/ 72 h 176"/>
              <a:gd name="T66" fmla="*/ 2 w 176"/>
              <a:gd name="T67" fmla="*/ 72 h 176"/>
              <a:gd name="T68" fmla="*/ 2 w 176"/>
              <a:gd name="T69" fmla="*/ 72 h 176"/>
              <a:gd name="T70" fmla="*/ 0 w 176"/>
              <a:gd name="T71" fmla="*/ 76 h 176"/>
              <a:gd name="T72" fmla="*/ 3 w 176"/>
              <a:gd name="T73" fmla="*/ 80 h 176"/>
              <a:gd name="T74" fmla="*/ 3 w 176"/>
              <a:gd name="T75" fmla="*/ 80 h 176"/>
              <a:gd name="T76" fmla="*/ 69 w 176"/>
              <a:gd name="T77" fmla="*/ 107 h 176"/>
              <a:gd name="T78" fmla="*/ 96 w 176"/>
              <a:gd name="T79" fmla="*/ 173 h 176"/>
              <a:gd name="T80" fmla="*/ 96 w 176"/>
              <a:gd name="T81" fmla="*/ 173 h 176"/>
              <a:gd name="T82" fmla="*/ 100 w 176"/>
              <a:gd name="T83" fmla="*/ 176 h 176"/>
              <a:gd name="T84" fmla="*/ 104 w 176"/>
              <a:gd name="T85" fmla="*/ 174 h 176"/>
              <a:gd name="T86" fmla="*/ 104 w 176"/>
              <a:gd name="T87" fmla="*/ 174 h 176"/>
              <a:gd name="T88" fmla="*/ 104 w 176"/>
              <a:gd name="T89" fmla="*/ 174 h 176"/>
              <a:gd name="T90" fmla="*/ 104 w 176"/>
              <a:gd name="T91" fmla="*/ 174 h 176"/>
              <a:gd name="T92" fmla="*/ 176 w 176"/>
              <a:gd name="T93" fmla="*/ 6 h 176"/>
              <a:gd name="T94" fmla="*/ 176 w 176"/>
              <a:gd name="T95" fmla="*/ 6 h 176"/>
              <a:gd name="T96" fmla="*/ 176 w 176"/>
              <a:gd name="T97" fmla="*/ 4 h 176"/>
              <a:gd name="T98" fmla="*/ 14 w 176"/>
              <a:gd name="T99" fmla="*/ 76 h 176"/>
              <a:gd name="T100" fmla="*/ 154 w 176"/>
              <a:gd name="T101" fmla="*/ 16 h 176"/>
              <a:gd name="T102" fmla="*/ 71 w 176"/>
              <a:gd name="T103" fmla="*/ 99 h 176"/>
              <a:gd name="T104" fmla="*/ 14 w 176"/>
              <a:gd name="T105" fmla="*/ 76 h 176"/>
              <a:gd name="T106" fmla="*/ 100 w 176"/>
              <a:gd name="T107" fmla="*/ 162 h 176"/>
              <a:gd name="T108" fmla="*/ 77 w 176"/>
              <a:gd name="T109" fmla="*/ 105 h 176"/>
              <a:gd name="T110" fmla="*/ 160 w 176"/>
              <a:gd name="T111" fmla="*/ 22 h 176"/>
              <a:gd name="T112" fmla="*/ 100 w 176"/>
              <a:gd name="T113" fmla="*/ 16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6" h="176">
                <a:moveTo>
                  <a:pt x="39" y="119"/>
                </a:moveTo>
                <a:cubicBezTo>
                  <a:pt x="43" y="115"/>
                  <a:pt x="43" y="115"/>
                  <a:pt x="43" y="115"/>
                </a:cubicBezTo>
                <a:cubicBezTo>
                  <a:pt x="44" y="114"/>
                  <a:pt x="44" y="113"/>
                  <a:pt x="44" y="112"/>
                </a:cubicBezTo>
                <a:cubicBezTo>
                  <a:pt x="44" y="110"/>
                  <a:pt x="42" y="108"/>
                  <a:pt x="40" y="108"/>
                </a:cubicBezTo>
                <a:cubicBezTo>
                  <a:pt x="39" y="108"/>
                  <a:pt x="38" y="108"/>
                  <a:pt x="37" y="109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2" y="114"/>
                  <a:pt x="32" y="115"/>
                  <a:pt x="32" y="116"/>
                </a:cubicBezTo>
                <a:cubicBezTo>
                  <a:pt x="32" y="118"/>
                  <a:pt x="34" y="120"/>
                  <a:pt x="36" y="120"/>
                </a:cubicBezTo>
                <a:cubicBezTo>
                  <a:pt x="37" y="120"/>
                  <a:pt x="38" y="120"/>
                  <a:pt x="39" y="119"/>
                </a:cubicBezTo>
                <a:moveTo>
                  <a:pt x="64" y="116"/>
                </a:moveTo>
                <a:cubicBezTo>
                  <a:pt x="64" y="114"/>
                  <a:pt x="62" y="112"/>
                  <a:pt x="60" y="112"/>
                </a:cubicBezTo>
                <a:cubicBezTo>
                  <a:pt x="59" y="112"/>
                  <a:pt x="58" y="112"/>
                  <a:pt x="57" y="113"/>
                </a:cubicBezTo>
                <a:cubicBezTo>
                  <a:pt x="17" y="153"/>
                  <a:pt x="17" y="153"/>
                  <a:pt x="17" y="153"/>
                </a:cubicBezTo>
                <a:cubicBezTo>
                  <a:pt x="16" y="154"/>
                  <a:pt x="16" y="155"/>
                  <a:pt x="16" y="156"/>
                </a:cubicBezTo>
                <a:cubicBezTo>
                  <a:pt x="16" y="158"/>
                  <a:pt x="18" y="160"/>
                  <a:pt x="20" y="160"/>
                </a:cubicBezTo>
                <a:cubicBezTo>
                  <a:pt x="21" y="160"/>
                  <a:pt x="22" y="160"/>
                  <a:pt x="23" y="159"/>
                </a:cubicBezTo>
                <a:cubicBezTo>
                  <a:pt x="63" y="119"/>
                  <a:pt x="63" y="119"/>
                  <a:pt x="63" y="119"/>
                </a:cubicBezTo>
                <a:cubicBezTo>
                  <a:pt x="64" y="118"/>
                  <a:pt x="64" y="117"/>
                  <a:pt x="64" y="116"/>
                </a:cubicBezTo>
                <a:moveTo>
                  <a:pt x="64" y="132"/>
                </a:moveTo>
                <a:cubicBezTo>
                  <a:pt x="63" y="132"/>
                  <a:pt x="62" y="132"/>
                  <a:pt x="61" y="133"/>
                </a:cubicBezTo>
                <a:cubicBezTo>
                  <a:pt x="49" y="145"/>
                  <a:pt x="49" y="145"/>
                  <a:pt x="49" y="145"/>
                </a:cubicBezTo>
                <a:cubicBezTo>
                  <a:pt x="48" y="146"/>
                  <a:pt x="48" y="147"/>
                  <a:pt x="48" y="148"/>
                </a:cubicBezTo>
                <a:cubicBezTo>
                  <a:pt x="48" y="150"/>
                  <a:pt x="50" y="152"/>
                  <a:pt x="52" y="152"/>
                </a:cubicBezTo>
                <a:cubicBezTo>
                  <a:pt x="53" y="152"/>
                  <a:pt x="54" y="152"/>
                  <a:pt x="55" y="151"/>
                </a:cubicBezTo>
                <a:cubicBezTo>
                  <a:pt x="67" y="139"/>
                  <a:pt x="67" y="139"/>
                  <a:pt x="67" y="139"/>
                </a:cubicBezTo>
                <a:cubicBezTo>
                  <a:pt x="68" y="138"/>
                  <a:pt x="68" y="137"/>
                  <a:pt x="68" y="136"/>
                </a:cubicBezTo>
                <a:cubicBezTo>
                  <a:pt x="68" y="134"/>
                  <a:pt x="66" y="132"/>
                  <a:pt x="64" y="132"/>
                </a:cubicBezTo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1" y="0"/>
                  <a:pt x="170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1" y="73"/>
                  <a:pt x="0" y="74"/>
                  <a:pt x="0" y="76"/>
                </a:cubicBezTo>
                <a:cubicBezTo>
                  <a:pt x="0" y="78"/>
                  <a:pt x="1" y="79"/>
                  <a:pt x="3" y="80"/>
                </a:cubicBezTo>
                <a:cubicBezTo>
                  <a:pt x="3" y="80"/>
                  <a:pt x="3" y="80"/>
                  <a:pt x="3" y="80"/>
                </a:cubicBezTo>
                <a:cubicBezTo>
                  <a:pt x="69" y="107"/>
                  <a:pt x="69" y="107"/>
                  <a:pt x="69" y="107"/>
                </a:cubicBezTo>
                <a:cubicBezTo>
                  <a:pt x="96" y="173"/>
                  <a:pt x="96" y="173"/>
                  <a:pt x="96" y="173"/>
                </a:cubicBezTo>
                <a:cubicBezTo>
                  <a:pt x="96" y="173"/>
                  <a:pt x="96" y="173"/>
                  <a:pt x="96" y="173"/>
                </a:cubicBezTo>
                <a:cubicBezTo>
                  <a:pt x="97" y="175"/>
                  <a:pt x="98" y="176"/>
                  <a:pt x="100" y="176"/>
                </a:cubicBezTo>
                <a:cubicBezTo>
                  <a:pt x="102" y="176"/>
                  <a:pt x="103" y="175"/>
                  <a:pt x="104" y="174"/>
                </a:cubicBezTo>
                <a:cubicBezTo>
                  <a:pt x="104" y="174"/>
                  <a:pt x="104" y="174"/>
                  <a:pt x="104" y="174"/>
                </a:cubicBezTo>
                <a:cubicBezTo>
                  <a:pt x="104" y="174"/>
                  <a:pt x="104" y="174"/>
                  <a:pt x="104" y="174"/>
                </a:cubicBezTo>
                <a:cubicBezTo>
                  <a:pt x="104" y="174"/>
                  <a:pt x="104" y="174"/>
                  <a:pt x="104" y="174"/>
                </a:cubicBezTo>
                <a:cubicBezTo>
                  <a:pt x="176" y="6"/>
                  <a:pt x="176" y="6"/>
                  <a:pt x="176" y="6"/>
                </a:cubicBezTo>
                <a:cubicBezTo>
                  <a:pt x="176" y="6"/>
                  <a:pt x="176" y="6"/>
                  <a:pt x="176" y="6"/>
                </a:cubicBezTo>
                <a:cubicBezTo>
                  <a:pt x="176" y="5"/>
                  <a:pt x="176" y="5"/>
                  <a:pt x="176" y="4"/>
                </a:cubicBezTo>
                <a:moveTo>
                  <a:pt x="14" y="76"/>
                </a:moveTo>
                <a:cubicBezTo>
                  <a:pt x="154" y="16"/>
                  <a:pt x="154" y="16"/>
                  <a:pt x="154" y="16"/>
                </a:cubicBezTo>
                <a:cubicBezTo>
                  <a:pt x="71" y="99"/>
                  <a:pt x="71" y="99"/>
                  <a:pt x="71" y="99"/>
                </a:cubicBezTo>
                <a:lnTo>
                  <a:pt x="14" y="76"/>
                </a:lnTo>
                <a:close/>
                <a:moveTo>
                  <a:pt x="100" y="162"/>
                </a:moveTo>
                <a:cubicBezTo>
                  <a:pt x="77" y="105"/>
                  <a:pt x="77" y="105"/>
                  <a:pt x="77" y="105"/>
                </a:cubicBezTo>
                <a:cubicBezTo>
                  <a:pt x="160" y="22"/>
                  <a:pt x="160" y="22"/>
                  <a:pt x="160" y="22"/>
                </a:cubicBezTo>
                <a:lnTo>
                  <a:pt x="100" y="16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9" name="Freeform 71"/>
          <p:cNvSpPr>
            <a:spLocks noEditPoints="1"/>
          </p:cNvSpPr>
          <p:nvPr/>
        </p:nvSpPr>
        <p:spPr bwMode="auto">
          <a:xfrm>
            <a:off x="11174634" y="2628527"/>
            <a:ext cx="700803" cy="700803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0" name="Freeform 96"/>
          <p:cNvSpPr>
            <a:spLocks noEditPoints="1"/>
          </p:cNvSpPr>
          <p:nvPr/>
        </p:nvSpPr>
        <p:spPr bwMode="auto">
          <a:xfrm>
            <a:off x="5907665" y="5198710"/>
            <a:ext cx="700803" cy="572439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1" name="Freeform 112"/>
          <p:cNvSpPr>
            <a:spLocks noEditPoints="1"/>
          </p:cNvSpPr>
          <p:nvPr/>
        </p:nvSpPr>
        <p:spPr bwMode="auto">
          <a:xfrm>
            <a:off x="11226537" y="5895389"/>
            <a:ext cx="700803" cy="697335"/>
          </a:xfrm>
          <a:custGeom>
            <a:avLst/>
            <a:gdLst>
              <a:gd name="T0" fmla="*/ 176 w 176"/>
              <a:gd name="T1" fmla="*/ 52 h 176"/>
              <a:gd name="T2" fmla="*/ 175 w 176"/>
              <a:gd name="T3" fmla="*/ 50 h 176"/>
              <a:gd name="T4" fmla="*/ 175 w 176"/>
              <a:gd name="T5" fmla="*/ 50 h 176"/>
              <a:gd name="T6" fmla="*/ 175 w 176"/>
              <a:gd name="T7" fmla="*/ 49 h 176"/>
              <a:gd name="T8" fmla="*/ 175 w 176"/>
              <a:gd name="T9" fmla="*/ 49 h 176"/>
              <a:gd name="T10" fmla="*/ 127 w 176"/>
              <a:gd name="T11" fmla="*/ 2 h 176"/>
              <a:gd name="T12" fmla="*/ 127 w 176"/>
              <a:gd name="T13" fmla="*/ 2 h 176"/>
              <a:gd name="T14" fmla="*/ 124 w 176"/>
              <a:gd name="T15" fmla="*/ 0 h 176"/>
              <a:gd name="T16" fmla="*/ 52 w 176"/>
              <a:gd name="T17" fmla="*/ 0 h 176"/>
              <a:gd name="T18" fmla="*/ 49 w 176"/>
              <a:gd name="T19" fmla="*/ 2 h 176"/>
              <a:gd name="T20" fmla="*/ 49 w 176"/>
              <a:gd name="T21" fmla="*/ 2 h 176"/>
              <a:gd name="T22" fmla="*/ 1 w 176"/>
              <a:gd name="T23" fmla="*/ 49 h 176"/>
              <a:gd name="T24" fmla="*/ 1 w 176"/>
              <a:gd name="T25" fmla="*/ 49 h 176"/>
              <a:gd name="T26" fmla="*/ 1 w 176"/>
              <a:gd name="T27" fmla="*/ 50 h 176"/>
              <a:gd name="T28" fmla="*/ 1 w 176"/>
              <a:gd name="T29" fmla="*/ 50 h 176"/>
              <a:gd name="T30" fmla="*/ 0 w 176"/>
              <a:gd name="T31" fmla="*/ 52 h 176"/>
              <a:gd name="T32" fmla="*/ 1 w 176"/>
              <a:gd name="T33" fmla="*/ 54 h 176"/>
              <a:gd name="T34" fmla="*/ 1 w 176"/>
              <a:gd name="T35" fmla="*/ 55 h 176"/>
              <a:gd name="T36" fmla="*/ 85 w 176"/>
              <a:gd name="T37" fmla="*/ 175 h 176"/>
              <a:gd name="T38" fmla="*/ 85 w 176"/>
              <a:gd name="T39" fmla="*/ 174 h 176"/>
              <a:gd name="T40" fmla="*/ 88 w 176"/>
              <a:gd name="T41" fmla="*/ 176 h 176"/>
              <a:gd name="T42" fmla="*/ 91 w 176"/>
              <a:gd name="T43" fmla="*/ 174 h 176"/>
              <a:gd name="T44" fmla="*/ 91 w 176"/>
              <a:gd name="T45" fmla="*/ 175 h 176"/>
              <a:gd name="T46" fmla="*/ 175 w 176"/>
              <a:gd name="T47" fmla="*/ 55 h 176"/>
              <a:gd name="T48" fmla="*/ 175 w 176"/>
              <a:gd name="T49" fmla="*/ 54 h 176"/>
              <a:gd name="T50" fmla="*/ 176 w 176"/>
              <a:gd name="T51" fmla="*/ 52 h 176"/>
              <a:gd name="T52" fmla="*/ 122 w 176"/>
              <a:gd name="T53" fmla="*/ 8 h 176"/>
              <a:gd name="T54" fmla="*/ 162 w 176"/>
              <a:gd name="T55" fmla="*/ 48 h 176"/>
              <a:gd name="T56" fmla="*/ 126 w 176"/>
              <a:gd name="T57" fmla="*/ 48 h 176"/>
              <a:gd name="T58" fmla="*/ 106 w 176"/>
              <a:gd name="T59" fmla="*/ 8 h 176"/>
              <a:gd name="T60" fmla="*/ 122 w 176"/>
              <a:gd name="T61" fmla="*/ 8 h 176"/>
              <a:gd name="T62" fmla="*/ 98 w 176"/>
              <a:gd name="T63" fmla="*/ 8 h 176"/>
              <a:gd name="T64" fmla="*/ 118 w 176"/>
              <a:gd name="T65" fmla="*/ 48 h 176"/>
              <a:gd name="T66" fmla="*/ 58 w 176"/>
              <a:gd name="T67" fmla="*/ 48 h 176"/>
              <a:gd name="T68" fmla="*/ 78 w 176"/>
              <a:gd name="T69" fmla="*/ 8 h 176"/>
              <a:gd name="T70" fmla="*/ 98 w 176"/>
              <a:gd name="T71" fmla="*/ 8 h 176"/>
              <a:gd name="T72" fmla="*/ 54 w 176"/>
              <a:gd name="T73" fmla="*/ 8 h 176"/>
              <a:gd name="T74" fmla="*/ 70 w 176"/>
              <a:gd name="T75" fmla="*/ 8 h 176"/>
              <a:gd name="T76" fmla="*/ 50 w 176"/>
              <a:gd name="T77" fmla="*/ 48 h 176"/>
              <a:gd name="T78" fmla="*/ 14 w 176"/>
              <a:gd name="T79" fmla="*/ 48 h 176"/>
              <a:gd name="T80" fmla="*/ 54 w 176"/>
              <a:gd name="T81" fmla="*/ 8 h 176"/>
              <a:gd name="T82" fmla="*/ 12 w 176"/>
              <a:gd name="T83" fmla="*/ 56 h 176"/>
              <a:gd name="T84" fmla="*/ 49 w 176"/>
              <a:gd name="T85" fmla="*/ 56 h 176"/>
              <a:gd name="T86" fmla="*/ 77 w 176"/>
              <a:gd name="T87" fmla="*/ 149 h 176"/>
              <a:gd name="T88" fmla="*/ 12 w 176"/>
              <a:gd name="T89" fmla="*/ 56 h 176"/>
              <a:gd name="T90" fmla="*/ 88 w 176"/>
              <a:gd name="T91" fmla="*/ 158 h 176"/>
              <a:gd name="T92" fmla="*/ 57 w 176"/>
              <a:gd name="T93" fmla="*/ 56 h 176"/>
              <a:gd name="T94" fmla="*/ 119 w 176"/>
              <a:gd name="T95" fmla="*/ 56 h 176"/>
              <a:gd name="T96" fmla="*/ 88 w 176"/>
              <a:gd name="T97" fmla="*/ 158 h 176"/>
              <a:gd name="T98" fmla="*/ 99 w 176"/>
              <a:gd name="T99" fmla="*/ 149 h 176"/>
              <a:gd name="T100" fmla="*/ 127 w 176"/>
              <a:gd name="T101" fmla="*/ 56 h 176"/>
              <a:gd name="T102" fmla="*/ 164 w 176"/>
              <a:gd name="T103" fmla="*/ 56 h 176"/>
              <a:gd name="T104" fmla="*/ 99 w 176"/>
              <a:gd name="T105" fmla="*/ 149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51"/>
                  <a:pt x="176" y="50"/>
                  <a:pt x="175" y="50"/>
                </a:cubicBezTo>
                <a:cubicBezTo>
                  <a:pt x="175" y="50"/>
                  <a:pt x="175" y="50"/>
                  <a:pt x="175" y="50"/>
                </a:cubicBezTo>
                <a:cubicBezTo>
                  <a:pt x="175" y="49"/>
                  <a:pt x="175" y="49"/>
                  <a:pt x="175" y="49"/>
                </a:cubicBezTo>
                <a:cubicBezTo>
                  <a:pt x="175" y="49"/>
                  <a:pt x="175" y="49"/>
                  <a:pt x="175" y="49"/>
                </a:cubicBezTo>
                <a:cubicBezTo>
                  <a:pt x="127" y="2"/>
                  <a:pt x="127" y="2"/>
                  <a:pt x="127" y="2"/>
                </a:cubicBezTo>
                <a:cubicBezTo>
                  <a:pt x="127" y="2"/>
                  <a:pt x="127" y="2"/>
                  <a:pt x="127" y="2"/>
                </a:cubicBezTo>
                <a:cubicBezTo>
                  <a:pt x="126" y="1"/>
                  <a:pt x="125" y="0"/>
                  <a:pt x="124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1" y="0"/>
                  <a:pt x="50" y="1"/>
                  <a:pt x="49" y="2"/>
                </a:cubicBezTo>
                <a:cubicBezTo>
                  <a:pt x="49" y="2"/>
                  <a:pt x="49" y="2"/>
                  <a:pt x="49" y="2"/>
                </a:cubicBezTo>
                <a:cubicBezTo>
                  <a:pt x="1" y="49"/>
                  <a:pt x="1" y="49"/>
                  <a:pt x="1" y="49"/>
                </a:cubicBezTo>
                <a:cubicBezTo>
                  <a:pt x="1" y="49"/>
                  <a:pt x="1" y="49"/>
                  <a:pt x="1" y="49"/>
                </a:cubicBezTo>
                <a:cubicBezTo>
                  <a:pt x="1" y="50"/>
                  <a:pt x="1" y="50"/>
                  <a:pt x="1" y="50"/>
                </a:cubicBezTo>
                <a:cubicBezTo>
                  <a:pt x="1" y="50"/>
                  <a:pt x="1" y="50"/>
                  <a:pt x="1" y="50"/>
                </a:cubicBezTo>
                <a:cubicBezTo>
                  <a:pt x="0" y="50"/>
                  <a:pt x="0" y="51"/>
                  <a:pt x="0" y="52"/>
                </a:cubicBezTo>
                <a:cubicBezTo>
                  <a:pt x="0" y="53"/>
                  <a:pt x="0" y="54"/>
                  <a:pt x="1" y="54"/>
                </a:cubicBezTo>
                <a:cubicBezTo>
                  <a:pt x="1" y="55"/>
                  <a:pt x="1" y="55"/>
                  <a:pt x="1" y="55"/>
                </a:cubicBezTo>
                <a:cubicBezTo>
                  <a:pt x="85" y="175"/>
                  <a:pt x="85" y="175"/>
                  <a:pt x="85" y="175"/>
                </a:cubicBezTo>
                <a:cubicBezTo>
                  <a:pt x="85" y="174"/>
                  <a:pt x="85" y="174"/>
                  <a:pt x="85" y="174"/>
                </a:cubicBezTo>
                <a:cubicBezTo>
                  <a:pt x="86" y="175"/>
                  <a:pt x="87" y="176"/>
                  <a:pt x="88" y="176"/>
                </a:cubicBezTo>
                <a:cubicBezTo>
                  <a:pt x="89" y="176"/>
                  <a:pt x="90" y="175"/>
                  <a:pt x="91" y="174"/>
                </a:cubicBezTo>
                <a:cubicBezTo>
                  <a:pt x="91" y="175"/>
                  <a:pt x="91" y="175"/>
                  <a:pt x="91" y="175"/>
                </a:cubicBezTo>
                <a:cubicBezTo>
                  <a:pt x="175" y="55"/>
                  <a:pt x="175" y="55"/>
                  <a:pt x="175" y="55"/>
                </a:cubicBezTo>
                <a:cubicBezTo>
                  <a:pt x="175" y="54"/>
                  <a:pt x="175" y="54"/>
                  <a:pt x="175" y="54"/>
                </a:cubicBezTo>
                <a:cubicBezTo>
                  <a:pt x="176" y="54"/>
                  <a:pt x="176" y="53"/>
                  <a:pt x="176" y="52"/>
                </a:cubicBezTo>
                <a:moveTo>
                  <a:pt x="122" y="8"/>
                </a:moveTo>
                <a:cubicBezTo>
                  <a:pt x="162" y="48"/>
                  <a:pt x="162" y="48"/>
                  <a:pt x="162" y="48"/>
                </a:cubicBezTo>
                <a:cubicBezTo>
                  <a:pt x="126" y="48"/>
                  <a:pt x="126" y="48"/>
                  <a:pt x="126" y="48"/>
                </a:cubicBezTo>
                <a:cubicBezTo>
                  <a:pt x="106" y="8"/>
                  <a:pt x="106" y="8"/>
                  <a:pt x="106" y="8"/>
                </a:cubicBezTo>
                <a:lnTo>
                  <a:pt x="122" y="8"/>
                </a:lnTo>
                <a:close/>
                <a:moveTo>
                  <a:pt x="98" y="8"/>
                </a:moveTo>
                <a:cubicBezTo>
                  <a:pt x="118" y="48"/>
                  <a:pt x="118" y="48"/>
                  <a:pt x="118" y="48"/>
                </a:cubicBezTo>
                <a:cubicBezTo>
                  <a:pt x="58" y="48"/>
                  <a:pt x="58" y="48"/>
                  <a:pt x="58" y="48"/>
                </a:cubicBezTo>
                <a:cubicBezTo>
                  <a:pt x="78" y="8"/>
                  <a:pt x="78" y="8"/>
                  <a:pt x="78" y="8"/>
                </a:cubicBezTo>
                <a:lnTo>
                  <a:pt x="98" y="8"/>
                </a:lnTo>
                <a:close/>
                <a:moveTo>
                  <a:pt x="54" y="8"/>
                </a:moveTo>
                <a:cubicBezTo>
                  <a:pt x="70" y="8"/>
                  <a:pt x="70" y="8"/>
                  <a:pt x="70" y="8"/>
                </a:cubicBezTo>
                <a:cubicBezTo>
                  <a:pt x="50" y="48"/>
                  <a:pt x="50" y="48"/>
                  <a:pt x="50" y="48"/>
                </a:cubicBezTo>
                <a:cubicBezTo>
                  <a:pt x="14" y="48"/>
                  <a:pt x="14" y="48"/>
                  <a:pt x="14" y="48"/>
                </a:cubicBezTo>
                <a:lnTo>
                  <a:pt x="54" y="8"/>
                </a:lnTo>
                <a:close/>
                <a:moveTo>
                  <a:pt x="12" y="56"/>
                </a:moveTo>
                <a:cubicBezTo>
                  <a:pt x="49" y="56"/>
                  <a:pt x="49" y="56"/>
                  <a:pt x="49" y="56"/>
                </a:cubicBezTo>
                <a:cubicBezTo>
                  <a:pt x="77" y="149"/>
                  <a:pt x="77" y="149"/>
                  <a:pt x="77" y="149"/>
                </a:cubicBezTo>
                <a:lnTo>
                  <a:pt x="12" y="56"/>
                </a:lnTo>
                <a:close/>
                <a:moveTo>
                  <a:pt x="88" y="158"/>
                </a:moveTo>
                <a:cubicBezTo>
                  <a:pt x="57" y="56"/>
                  <a:pt x="57" y="56"/>
                  <a:pt x="57" y="56"/>
                </a:cubicBezTo>
                <a:cubicBezTo>
                  <a:pt x="119" y="56"/>
                  <a:pt x="119" y="56"/>
                  <a:pt x="119" y="56"/>
                </a:cubicBezTo>
                <a:lnTo>
                  <a:pt x="88" y="158"/>
                </a:lnTo>
                <a:close/>
                <a:moveTo>
                  <a:pt x="99" y="149"/>
                </a:moveTo>
                <a:cubicBezTo>
                  <a:pt x="127" y="56"/>
                  <a:pt x="127" y="56"/>
                  <a:pt x="127" y="56"/>
                </a:cubicBezTo>
                <a:cubicBezTo>
                  <a:pt x="164" y="56"/>
                  <a:pt x="164" y="56"/>
                  <a:pt x="164" y="56"/>
                </a:cubicBezTo>
                <a:lnTo>
                  <a:pt x="99" y="1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2" name="Freeform 22"/>
          <p:cNvSpPr>
            <a:spLocks noEditPoints="1"/>
          </p:cNvSpPr>
          <p:nvPr/>
        </p:nvSpPr>
        <p:spPr bwMode="auto">
          <a:xfrm>
            <a:off x="2776244" y="1896350"/>
            <a:ext cx="511881" cy="511881"/>
          </a:xfrm>
          <a:custGeom>
            <a:avLst/>
            <a:gdLst>
              <a:gd name="T0" fmla="*/ 16 w 176"/>
              <a:gd name="T1" fmla="*/ 152 h 176"/>
              <a:gd name="T2" fmla="*/ 24 w 176"/>
              <a:gd name="T3" fmla="*/ 160 h 176"/>
              <a:gd name="T4" fmla="*/ 24 w 176"/>
              <a:gd name="T5" fmla="*/ 120 h 176"/>
              <a:gd name="T6" fmla="*/ 16 w 176"/>
              <a:gd name="T7" fmla="*/ 128 h 176"/>
              <a:gd name="T8" fmla="*/ 24 w 176"/>
              <a:gd name="T9" fmla="*/ 120 h 176"/>
              <a:gd name="T10" fmla="*/ 24 w 176"/>
              <a:gd name="T11" fmla="*/ 56 h 176"/>
              <a:gd name="T12" fmla="*/ 16 w 176"/>
              <a:gd name="T13" fmla="*/ 48 h 176"/>
              <a:gd name="T14" fmla="*/ 24 w 176"/>
              <a:gd name="T15" fmla="*/ 136 h 176"/>
              <a:gd name="T16" fmla="*/ 16 w 176"/>
              <a:gd name="T17" fmla="*/ 144 h 176"/>
              <a:gd name="T18" fmla="*/ 24 w 176"/>
              <a:gd name="T19" fmla="*/ 136 h 176"/>
              <a:gd name="T20" fmla="*/ 24 w 176"/>
              <a:gd name="T21" fmla="*/ 88 h 176"/>
              <a:gd name="T22" fmla="*/ 16 w 176"/>
              <a:gd name="T23" fmla="*/ 80 h 176"/>
              <a:gd name="T24" fmla="*/ 16 w 176"/>
              <a:gd name="T25" fmla="*/ 72 h 176"/>
              <a:gd name="T26" fmla="*/ 24 w 176"/>
              <a:gd name="T27" fmla="*/ 64 h 176"/>
              <a:gd name="T28" fmla="*/ 16 w 176"/>
              <a:gd name="T29" fmla="*/ 72 h 176"/>
              <a:gd name="T30" fmla="*/ 16 w 176"/>
              <a:gd name="T31" fmla="*/ 32 h 176"/>
              <a:gd name="T32" fmla="*/ 0 w 176"/>
              <a:gd name="T33" fmla="*/ 160 h 176"/>
              <a:gd name="T34" fmla="*/ 128 w 176"/>
              <a:gd name="T35" fmla="*/ 176 h 176"/>
              <a:gd name="T36" fmla="*/ 144 w 176"/>
              <a:gd name="T37" fmla="*/ 48 h 176"/>
              <a:gd name="T38" fmla="*/ 32 w 176"/>
              <a:gd name="T39" fmla="*/ 168 h 176"/>
              <a:gd name="T40" fmla="*/ 8 w 176"/>
              <a:gd name="T41" fmla="*/ 160 h 176"/>
              <a:gd name="T42" fmla="*/ 32 w 176"/>
              <a:gd name="T43" fmla="*/ 108 h 176"/>
              <a:gd name="T44" fmla="*/ 32 w 176"/>
              <a:gd name="T45" fmla="*/ 100 h 176"/>
              <a:gd name="T46" fmla="*/ 8 w 176"/>
              <a:gd name="T47" fmla="*/ 48 h 176"/>
              <a:gd name="T48" fmla="*/ 32 w 176"/>
              <a:gd name="T49" fmla="*/ 40 h 176"/>
              <a:gd name="T50" fmla="*/ 104 w 176"/>
              <a:gd name="T51" fmla="*/ 168 h 176"/>
              <a:gd name="T52" fmla="*/ 40 w 176"/>
              <a:gd name="T53" fmla="*/ 108 h 176"/>
              <a:gd name="T54" fmla="*/ 104 w 176"/>
              <a:gd name="T55" fmla="*/ 168 h 176"/>
              <a:gd name="T56" fmla="*/ 40 w 176"/>
              <a:gd name="T57" fmla="*/ 100 h 176"/>
              <a:gd name="T58" fmla="*/ 104 w 176"/>
              <a:gd name="T59" fmla="*/ 40 h 176"/>
              <a:gd name="T60" fmla="*/ 136 w 176"/>
              <a:gd name="T61" fmla="*/ 160 h 176"/>
              <a:gd name="T62" fmla="*/ 112 w 176"/>
              <a:gd name="T63" fmla="*/ 168 h 176"/>
              <a:gd name="T64" fmla="*/ 136 w 176"/>
              <a:gd name="T65" fmla="*/ 108 h 176"/>
              <a:gd name="T66" fmla="*/ 136 w 176"/>
              <a:gd name="T67" fmla="*/ 100 h 176"/>
              <a:gd name="T68" fmla="*/ 112 w 176"/>
              <a:gd name="T69" fmla="*/ 40 h 176"/>
              <a:gd name="T70" fmla="*/ 136 w 176"/>
              <a:gd name="T71" fmla="*/ 48 h 176"/>
              <a:gd name="T72" fmla="*/ 120 w 176"/>
              <a:gd name="T73" fmla="*/ 56 h 176"/>
              <a:gd name="T74" fmla="*/ 128 w 176"/>
              <a:gd name="T75" fmla="*/ 48 h 176"/>
              <a:gd name="T76" fmla="*/ 120 w 176"/>
              <a:gd name="T77" fmla="*/ 56 h 176"/>
              <a:gd name="T78" fmla="*/ 48 w 176"/>
              <a:gd name="T79" fmla="*/ 0 h 176"/>
              <a:gd name="T80" fmla="*/ 32 w 176"/>
              <a:gd name="T81" fmla="*/ 20 h 176"/>
              <a:gd name="T82" fmla="*/ 40 w 176"/>
              <a:gd name="T83" fmla="*/ 20 h 176"/>
              <a:gd name="T84" fmla="*/ 48 w 176"/>
              <a:gd name="T85" fmla="*/ 8 h 176"/>
              <a:gd name="T86" fmla="*/ 168 w 176"/>
              <a:gd name="T87" fmla="*/ 16 h 176"/>
              <a:gd name="T88" fmla="*/ 160 w 176"/>
              <a:gd name="T89" fmla="*/ 136 h 176"/>
              <a:gd name="T90" fmla="*/ 152 w 176"/>
              <a:gd name="T91" fmla="*/ 140 h 176"/>
              <a:gd name="T92" fmla="*/ 160 w 176"/>
              <a:gd name="T93" fmla="*/ 144 h 176"/>
              <a:gd name="T94" fmla="*/ 176 w 176"/>
              <a:gd name="T95" fmla="*/ 16 h 176"/>
              <a:gd name="T96" fmla="*/ 120 w 176"/>
              <a:gd name="T97" fmla="*/ 72 h 176"/>
              <a:gd name="T98" fmla="*/ 128 w 176"/>
              <a:gd name="T99" fmla="*/ 64 h 176"/>
              <a:gd name="T100" fmla="*/ 120 w 176"/>
              <a:gd name="T101" fmla="*/ 72 h 176"/>
              <a:gd name="T102" fmla="*/ 120 w 176"/>
              <a:gd name="T103" fmla="*/ 136 h 176"/>
              <a:gd name="T104" fmla="*/ 128 w 176"/>
              <a:gd name="T105" fmla="*/ 144 h 176"/>
              <a:gd name="T106" fmla="*/ 120 w 176"/>
              <a:gd name="T107" fmla="*/ 88 h 176"/>
              <a:gd name="T108" fmla="*/ 128 w 176"/>
              <a:gd name="T109" fmla="*/ 80 h 176"/>
              <a:gd name="T110" fmla="*/ 120 w 176"/>
              <a:gd name="T111" fmla="*/ 88 h 176"/>
              <a:gd name="T112" fmla="*/ 120 w 176"/>
              <a:gd name="T113" fmla="*/ 120 h 176"/>
              <a:gd name="T114" fmla="*/ 128 w 176"/>
              <a:gd name="T115" fmla="*/ 128 h 176"/>
              <a:gd name="T116" fmla="*/ 128 w 176"/>
              <a:gd name="T117" fmla="*/ 152 h 176"/>
              <a:gd name="T118" fmla="*/ 120 w 176"/>
              <a:gd name="T119" fmla="*/ 160 h 176"/>
              <a:gd name="T120" fmla="*/ 128 w 176"/>
              <a:gd name="T121" fmla="*/ 15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24" y="152"/>
                </a:moveTo>
                <a:cubicBezTo>
                  <a:pt x="16" y="152"/>
                  <a:pt x="16" y="152"/>
                  <a:pt x="16" y="152"/>
                </a:cubicBezTo>
                <a:cubicBezTo>
                  <a:pt x="16" y="160"/>
                  <a:pt x="16" y="160"/>
                  <a:pt x="16" y="160"/>
                </a:cubicBezTo>
                <a:cubicBezTo>
                  <a:pt x="24" y="160"/>
                  <a:pt x="24" y="160"/>
                  <a:pt x="24" y="160"/>
                </a:cubicBezTo>
                <a:lnTo>
                  <a:pt x="24" y="152"/>
                </a:lnTo>
                <a:close/>
                <a:moveTo>
                  <a:pt x="24" y="120"/>
                </a:moveTo>
                <a:cubicBezTo>
                  <a:pt x="16" y="120"/>
                  <a:pt x="16" y="120"/>
                  <a:pt x="16" y="120"/>
                </a:cubicBezTo>
                <a:cubicBezTo>
                  <a:pt x="16" y="128"/>
                  <a:pt x="16" y="128"/>
                  <a:pt x="16" y="128"/>
                </a:cubicBezTo>
                <a:cubicBezTo>
                  <a:pt x="24" y="128"/>
                  <a:pt x="24" y="128"/>
                  <a:pt x="24" y="128"/>
                </a:cubicBezTo>
                <a:lnTo>
                  <a:pt x="24" y="120"/>
                </a:lnTo>
                <a:close/>
                <a:moveTo>
                  <a:pt x="16" y="56"/>
                </a:moveTo>
                <a:cubicBezTo>
                  <a:pt x="24" y="56"/>
                  <a:pt x="24" y="56"/>
                  <a:pt x="24" y="56"/>
                </a:cubicBezTo>
                <a:cubicBezTo>
                  <a:pt x="24" y="48"/>
                  <a:pt x="24" y="48"/>
                  <a:pt x="24" y="48"/>
                </a:cubicBezTo>
                <a:cubicBezTo>
                  <a:pt x="16" y="48"/>
                  <a:pt x="16" y="48"/>
                  <a:pt x="16" y="48"/>
                </a:cubicBezTo>
                <a:lnTo>
                  <a:pt x="16" y="56"/>
                </a:lnTo>
                <a:close/>
                <a:moveTo>
                  <a:pt x="24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144"/>
                  <a:pt x="16" y="144"/>
                  <a:pt x="16" y="144"/>
                </a:cubicBezTo>
                <a:cubicBezTo>
                  <a:pt x="24" y="144"/>
                  <a:pt x="24" y="144"/>
                  <a:pt x="24" y="144"/>
                </a:cubicBezTo>
                <a:lnTo>
                  <a:pt x="24" y="136"/>
                </a:lnTo>
                <a:close/>
                <a:moveTo>
                  <a:pt x="16" y="88"/>
                </a:moveTo>
                <a:cubicBezTo>
                  <a:pt x="24" y="88"/>
                  <a:pt x="24" y="88"/>
                  <a:pt x="24" y="88"/>
                </a:cubicBezTo>
                <a:cubicBezTo>
                  <a:pt x="24" y="80"/>
                  <a:pt x="24" y="80"/>
                  <a:pt x="24" y="80"/>
                </a:cubicBezTo>
                <a:cubicBezTo>
                  <a:pt x="16" y="80"/>
                  <a:pt x="16" y="80"/>
                  <a:pt x="16" y="80"/>
                </a:cubicBezTo>
                <a:lnTo>
                  <a:pt x="16" y="88"/>
                </a:lnTo>
                <a:close/>
                <a:moveTo>
                  <a:pt x="16" y="72"/>
                </a:moveTo>
                <a:cubicBezTo>
                  <a:pt x="24" y="72"/>
                  <a:pt x="24" y="72"/>
                  <a:pt x="24" y="72"/>
                </a:cubicBezTo>
                <a:cubicBezTo>
                  <a:pt x="24" y="64"/>
                  <a:pt x="24" y="64"/>
                  <a:pt x="24" y="64"/>
                </a:cubicBezTo>
                <a:cubicBezTo>
                  <a:pt x="16" y="64"/>
                  <a:pt x="16" y="64"/>
                  <a:pt x="16" y="64"/>
                </a:cubicBezTo>
                <a:lnTo>
                  <a:pt x="16" y="72"/>
                </a:lnTo>
                <a:close/>
                <a:moveTo>
                  <a:pt x="128" y="32"/>
                </a:moveTo>
                <a:cubicBezTo>
                  <a:pt x="16" y="32"/>
                  <a:pt x="16" y="32"/>
                  <a:pt x="16" y="32"/>
                </a:cubicBezTo>
                <a:cubicBezTo>
                  <a:pt x="7" y="32"/>
                  <a:pt x="0" y="39"/>
                  <a:pt x="0" y="4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8"/>
                  <a:pt x="144" y="48"/>
                  <a:pt x="144" y="48"/>
                </a:cubicBezTo>
                <a:cubicBezTo>
                  <a:pt x="144" y="39"/>
                  <a:pt x="137" y="32"/>
                  <a:pt x="128" y="32"/>
                </a:cubicBezTo>
                <a:moveTo>
                  <a:pt x="32" y="168"/>
                </a:move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08"/>
                  <a:pt x="8" y="108"/>
                  <a:pt x="8" y="108"/>
                </a:cubicBezTo>
                <a:cubicBezTo>
                  <a:pt x="32" y="108"/>
                  <a:pt x="32" y="108"/>
                  <a:pt x="32" y="108"/>
                </a:cubicBezTo>
                <a:lnTo>
                  <a:pt x="32" y="168"/>
                </a:lnTo>
                <a:close/>
                <a:moveTo>
                  <a:pt x="32" y="100"/>
                </a:moveTo>
                <a:cubicBezTo>
                  <a:pt x="8" y="100"/>
                  <a:pt x="8" y="100"/>
                  <a:pt x="8" y="100"/>
                </a:cubicBezTo>
                <a:cubicBezTo>
                  <a:pt x="8" y="48"/>
                  <a:pt x="8" y="48"/>
                  <a:pt x="8" y="48"/>
                </a:cubicBezTo>
                <a:cubicBezTo>
                  <a:pt x="8" y="44"/>
                  <a:pt x="12" y="40"/>
                  <a:pt x="16" y="40"/>
                </a:cubicBezTo>
                <a:cubicBezTo>
                  <a:pt x="32" y="40"/>
                  <a:pt x="32" y="40"/>
                  <a:pt x="32" y="40"/>
                </a:cubicBezTo>
                <a:lnTo>
                  <a:pt x="32" y="100"/>
                </a:lnTo>
                <a:close/>
                <a:moveTo>
                  <a:pt x="104" y="168"/>
                </a:moveTo>
                <a:cubicBezTo>
                  <a:pt x="40" y="168"/>
                  <a:pt x="40" y="168"/>
                  <a:pt x="40" y="168"/>
                </a:cubicBezTo>
                <a:cubicBezTo>
                  <a:pt x="40" y="108"/>
                  <a:pt x="40" y="108"/>
                  <a:pt x="40" y="108"/>
                </a:cubicBezTo>
                <a:cubicBezTo>
                  <a:pt x="104" y="108"/>
                  <a:pt x="104" y="108"/>
                  <a:pt x="104" y="108"/>
                </a:cubicBezTo>
                <a:lnTo>
                  <a:pt x="104" y="168"/>
                </a:lnTo>
                <a:close/>
                <a:moveTo>
                  <a:pt x="104" y="100"/>
                </a:moveTo>
                <a:cubicBezTo>
                  <a:pt x="40" y="100"/>
                  <a:pt x="40" y="100"/>
                  <a:pt x="40" y="100"/>
                </a:cubicBezTo>
                <a:cubicBezTo>
                  <a:pt x="40" y="40"/>
                  <a:pt x="40" y="40"/>
                  <a:pt x="40" y="40"/>
                </a:cubicBezTo>
                <a:cubicBezTo>
                  <a:pt x="104" y="40"/>
                  <a:pt x="104" y="40"/>
                  <a:pt x="104" y="40"/>
                </a:cubicBezTo>
                <a:lnTo>
                  <a:pt x="104" y="100"/>
                </a:ln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12" y="168"/>
                  <a:pt x="112" y="168"/>
                  <a:pt x="112" y="168"/>
                </a:cubicBezTo>
                <a:cubicBezTo>
                  <a:pt x="112" y="108"/>
                  <a:pt x="112" y="108"/>
                  <a:pt x="112" y="108"/>
                </a:cubicBezTo>
                <a:cubicBezTo>
                  <a:pt x="136" y="108"/>
                  <a:pt x="136" y="108"/>
                  <a:pt x="136" y="108"/>
                </a:cubicBezTo>
                <a:lnTo>
                  <a:pt x="136" y="160"/>
                </a:lnTo>
                <a:close/>
                <a:moveTo>
                  <a:pt x="136" y="100"/>
                </a:moveTo>
                <a:cubicBezTo>
                  <a:pt x="112" y="100"/>
                  <a:pt x="112" y="100"/>
                  <a:pt x="112" y="100"/>
                </a:cubicBezTo>
                <a:cubicBezTo>
                  <a:pt x="112" y="40"/>
                  <a:pt x="112" y="40"/>
                  <a:pt x="112" y="40"/>
                </a:cubicBezTo>
                <a:cubicBezTo>
                  <a:pt x="128" y="40"/>
                  <a:pt x="128" y="40"/>
                  <a:pt x="128" y="40"/>
                </a:cubicBezTo>
                <a:cubicBezTo>
                  <a:pt x="132" y="40"/>
                  <a:pt x="136" y="44"/>
                  <a:pt x="136" y="48"/>
                </a:cubicBezTo>
                <a:lnTo>
                  <a:pt x="136" y="100"/>
                </a:lnTo>
                <a:close/>
                <a:moveTo>
                  <a:pt x="120" y="56"/>
                </a:moveTo>
                <a:cubicBezTo>
                  <a:pt x="128" y="56"/>
                  <a:pt x="128" y="56"/>
                  <a:pt x="128" y="56"/>
                </a:cubicBezTo>
                <a:cubicBezTo>
                  <a:pt x="128" y="48"/>
                  <a:pt x="128" y="48"/>
                  <a:pt x="128" y="48"/>
                </a:cubicBezTo>
                <a:cubicBezTo>
                  <a:pt x="120" y="48"/>
                  <a:pt x="120" y="48"/>
                  <a:pt x="120" y="48"/>
                </a:cubicBezTo>
                <a:lnTo>
                  <a:pt x="120" y="56"/>
                </a:lnTo>
                <a:close/>
                <a:moveTo>
                  <a:pt x="160" y="0"/>
                </a:moveTo>
                <a:cubicBezTo>
                  <a:pt x="48" y="0"/>
                  <a:pt x="48" y="0"/>
                  <a:pt x="48" y="0"/>
                </a:cubicBezTo>
                <a:cubicBezTo>
                  <a:pt x="39" y="0"/>
                  <a:pt x="32" y="7"/>
                  <a:pt x="32" y="16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2"/>
                  <a:pt x="34" y="24"/>
                  <a:pt x="36" y="24"/>
                </a:cubicBezTo>
                <a:cubicBezTo>
                  <a:pt x="38" y="24"/>
                  <a:pt x="40" y="22"/>
                  <a:pt x="40" y="20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12"/>
                  <a:pt x="44" y="8"/>
                  <a:pt x="48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68" y="132"/>
                  <a:pt x="164" y="136"/>
                  <a:pt x="160" y="136"/>
                </a:cubicBezTo>
                <a:cubicBezTo>
                  <a:pt x="156" y="136"/>
                  <a:pt x="156" y="136"/>
                  <a:pt x="156" y="136"/>
                </a:cubicBezTo>
                <a:cubicBezTo>
                  <a:pt x="154" y="136"/>
                  <a:pt x="152" y="138"/>
                  <a:pt x="152" y="140"/>
                </a:cubicBezTo>
                <a:cubicBezTo>
                  <a:pt x="152" y="142"/>
                  <a:pt x="154" y="144"/>
                  <a:pt x="15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9" y="144"/>
                  <a:pt x="176" y="137"/>
                  <a:pt x="176" y="128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20" y="72"/>
                </a:moveTo>
                <a:cubicBezTo>
                  <a:pt x="128" y="72"/>
                  <a:pt x="128" y="72"/>
                  <a:pt x="128" y="72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0" y="64"/>
                  <a:pt x="120" y="64"/>
                  <a:pt x="120" y="64"/>
                </a:cubicBezTo>
                <a:lnTo>
                  <a:pt x="120" y="72"/>
                </a:lnTo>
                <a:close/>
                <a:moveTo>
                  <a:pt x="128" y="136"/>
                </a:moveTo>
                <a:cubicBezTo>
                  <a:pt x="120" y="136"/>
                  <a:pt x="120" y="136"/>
                  <a:pt x="120" y="136"/>
                </a:cubicBezTo>
                <a:cubicBezTo>
                  <a:pt x="120" y="144"/>
                  <a:pt x="120" y="144"/>
                  <a:pt x="120" y="144"/>
                </a:cubicBezTo>
                <a:cubicBezTo>
                  <a:pt x="128" y="144"/>
                  <a:pt x="128" y="144"/>
                  <a:pt x="128" y="144"/>
                </a:cubicBezTo>
                <a:lnTo>
                  <a:pt x="128" y="136"/>
                </a:lnTo>
                <a:close/>
                <a:moveTo>
                  <a:pt x="120" y="88"/>
                </a:moveTo>
                <a:cubicBezTo>
                  <a:pt x="128" y="88"/>
                  <a:pt x="128" y="88"/>
                  <a:pt x="128" y="88"/>
                </a:cubicBezTo>
                <a:cubicBezTo>
                  <a:pt x="128" y="80"/>
                  <a:pt x="128" y="80"/>
                  <a:pt x="128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88"/>
                </a:lnTo>
                <a:close/>
                <a:moveTo>
                  <a:pt x="128" y="120"/>
                </a:moveTo>
                <a:cubicBezTo>
                  <a:pt x="120" y="120"/>
                  <a:pt x="120" y="120"/>
                  <a:pt x="120" y="120"/>
                </a:cubicBezTo>
                <a:cubicBezTo>
                  <a:pt x="120" y="128"/>
                  <a:pt x="120" y="128"/>
                  <a:pt x="120" y="128"/>
                </a:cubicBezTo>
                <a:cubicBezTo>
                  <a:pt x="128" y="128"/>
                  <a:pt x="128" y="128"/>
                  <a:pt x="128" y="128"/>
                </a:cubicBezTo>
                <a:lnTo>
                  <a:pt x="128" y="120"/>
                </a:lnTo>
                <a:close/>
                <a:moveTo>
                  <a:pt x="128" y="152"/>
                </a:moveTo>
                <a:cubicBezTo>
                  <a:pt x="120" y="152"/>
                  <a:pt x="120" y="152"/>
                  <a:pt x="120" y="152"/>
                </a:cubicBezTo>
                <a:cubicBezTo>
                  <a:pt x="120" y="160"/>
                  <a:pt x="120" y="160"/>
                  <a:pt x="120" y="160"/>
                </a:cubicBezTo>
                <a:cubicBezTo>
                  <a:pt x="128" y="160"/>
                  <a:pt x="128" y="160"/>
                  <a:pt x="128" y="160"/>
                </a:cubicBezTo>
                <a:lnTo>
                  <a:pt x="128" y="1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3" name="Freeform 29"/>
          <p:cNvSpPr>
            <a:spLocks noEditPoints="1"/>
          </p:cNvSpPr>
          <p:nvPr/>
        </p:nvSpPr>
        <p:spPr bwMode="auto">
          <a:xfrm>
            <a:off x="5015434" y="169109"/>
            <a:ext cx="714888" cy="714888"/>
          </a:xfrm>
          <a:custGeom>
            <a:avLst/>
            <a:gdLst>
              <a:gd name="T0" fmla="*/ 44 w 176"/>
              <a:gd name="T1" fmla="*/ 132 h 176"/>
              <a:gd name="T2" fmla="*/ 78 w 176"/>
              <a:gd name="T3" fmla="*/ 126 h 176"/>
              <a:gd name="T4" fmla="*/ 170 w 176"/>
              <a:gd name="T5" fmla="*/ 34 h 176"/>
              <a:gd name="T6" fmla="*/ 176 w 176"/>
              <a:gd name="T7" fmla="*/ 20 h 176"/>
              <a:gd name="T8" fmla="*/ 156 w 176"/>
              <a:gd name="T9" fmla="*/ 0 h 176"/>
              <a:gd name="T10" fmla="*/ 142 w 176"/>
              <a:gd name="T11" fmla="*/ 6 h 176"/>
              <a:gd name="T12" fmla="*/ 50 w 176"/>
              <a:gd name="T13" fmla="*/ 98 h 176"/>
              <a:gd name="T14" fmla="*/ 44 w 176"/>
              <a:gd name="T15" fmla="*/ 132 h 176"/>
              <a:gd name="T16" fmla="*/ 148 w 176"/>
              <a:gd name="T17" fmla="*/ 12 h 176"/>
              <a:gd name="T18" fmla="*/ 156 w 176"/>
              <a:gd name="T19" fmla="*/ 8 h 176"/>
              <a:gd name="T20" fmla="*/ 168 w 176"/>
              <a:gd name="T21" fmla="*/ 20 h 176"/>
              <a:gd name="T22" fmla="*/ 164 w 176"/>
              <a:gd name="T23" fmla="*/ 28 h 176"/>
              <a:gd name="T24" fmla="*/ 159 w 176"/>
              <a:gd name="T25" fmla="*/ 34 h 176"/>
              <a:gd name="T26" fmla="*/ 142 w 176"/>
              <a:gd name="T27" fmla="*/ 17 h 176"/>
              <a:gd name="T28" fmla="*/ 148 w 176"/>
              <a:gd name="T29" fmla="*/ 12 h 176"/>
              <a:gd name="T30" fmla="*/ 137 w 176"/>
              <a:gd name="T31" fmla="*/ 22 h 176"/>
              <a:gd name="T32" fmla="*/ 154 w 176"/>
              <a:gd name="T33" fmla="*/ 39 h 176"/>
              <a:gd name="T34" fmla="*/ 80 w 176"/>
              <a:gd name="T35" fmla="*/ 113 h 176"/>
              <a:gd name="T36" fmla="*/ 80 w 176"/>
              <a:gd name="T37" fmla="*/ 96 h 176"/>
              <a:gd name="T38" fmla="*/ 63 w 176"/>
              <a:gd name="T39" fmla="*/ 96 h 176"/>
              <a:gd name="T40" fmla="*/ 137 w 176"/>
              <a:gd name="T41" fmla="*/ 22 h 176"/>
              <a:gd name="T42" fmla="*/ 57 w 176"/>
              <a:gd name="T43" fmla="*/ 104 h 176"/>
              <a:gd name="T44" fmla="*/ 72 w 176"/>
              <a:gd name="T45" fmla="*/ 104 h 176"/>
              <a:gd name="T46" fmla="*/ 72 w 176"/>
              <a:gd name="T47" fmla="*/ 119 h 176"/>
              <a:gd name="T48" fmla="*/ 54 w 176"/>
              <a:gd name="T49" fmla="*/ 122 h 176"/>
              <a:gd name="T50" fmla="*/ 57 w 176"/>
              <a:gd name="T51" fmla="*/ 104 h 176"/>
              <a:gd name="T52" fmla="*/ 172 w 176"/>
              <a:gd name="T53" fmla="*/ 60 h 176"/>
              <a:gd name="T54" fmla="*/ 168 w 176"/>
              <a:gd name="T55" fmla="*/ 64 h 176"/>
              <a:gd name="T56" fmla="*/ 168 w 176"/>
              <a:gd name="T57" fmla="*/ 152 h 176"/>
              <a:gd name="T58" fmla="*/ 152 w 176"/>
              <a:gd name="T59" fmla="*/ 168 h 176"/>
              <a:gd name="T60" fmla="*/ 24 w 176"/>
              <a:gd name="T61" fmla="*/ 168 h 176"/>
              <a:gd name="T62" fmla="*/ 8 w 176"/>
              <a:gd name="T63" fmla="*/ 152 h 176"/>
              <a:gd name="T64" fmla="*/ 8 w 176"/>
              <a:gd name="T65" fmla="*/ 24 h 176"/>
              <a:gd name="T66" fmla="*/ 24 w 176"/>
              <a:gd name="T67" fmla="*/ 8 h 176"/>
              <a:gd name="T68" fmla="*/ 112 w 176"/>
              <a:gd name="T69" fmla="*/ 8 h 176"/>
              <a:gd name="T70" fmla="*/ 116 w 176"/>
              <a:gd name="T71" fmla="*/ 4 h 176"/>
              <a:gd name="T72" fmla="*/ 112 w 176"/>
              <a:gd name="T73" fmla="*/ 0 h 176"/>
              <a:gd name="T74" fmla="*/ 24 w 176"/>
              <a:gd name="T75" fmla="*/ 0 h 176"/>
              <a:gd name="T76" fmla="*/ 0 w 176"/>
              <a:gd name="T77" fmla="*/ 24 h 176"/>
              <a:gd name="T78" fmla="*/ 0 w 176"/>
              <a:gd name="T79" fmla="*/ 152 h 176"/>
              <a:gd name="T80" fmla="*/ 24 w 176"/>
              <a:gd name="T81" fmla="*/ 176 h 176"/>
              <a:gd name="T82" fmla="*/ 152 w 176"/>
              <a:gd name="T83" fmla="*/ 176 h 176"/>
              <a:gd name="T84" fmla="*/ 176 w 176"/>
              <a:gd name="T85" fmla="*/ 152 h 176"/>
              <a:gd name="T86" fmla="*/ 176 w 176"/>
              <a:gd name="T87" fmla="*/ 64 h 176"/>
              <a:gd name="T88" fmla="*/ 172 w 176"/>
              <a:gd name="T89" fmla="*/ 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76" h="176">
                <a:moveTo>
                  <a:pt x="44" y="132"/>
                </a:moveTo>
                <a:cubicBezTo>
                  <a:pt x="78" y="126"/>
                  <a:pt x="78" y="126"/>
                  <a:pt x="78" y="126"/>
                </a:cubicBezTo>
                <a:cubicBezTo>
                  <a:pt x="170" y="34"/>
                  <a:pt x="170" y="34"/>
                  <a:pt x="170" y="34"/>
                </a:cubicBezTo>
                <a:cubicBezTo>
                  <a:pt x="174" y="31"/>
                  <a:pt x="176" y="26"/>
                  <a:pt x="176" y="20"/>
                </a:cubicBezTo>
                <a:cubicBezTo>
                  <a:pt x="176" y="9"/>
                  <a:pt x="167" y="0"/>
                  <a:pt x="156" y="0"/>
                </a:cubicBezTo>
                <a:cubicBezTo>
                  <a:pt x="150" y="0"/>
                  <a:pt x="145" y="2"/>
                  <a:pt x="142" y="6"/>
                </a:cubicBezTo>
                <a:cubicBezTo>
                  <a:pt x="50" y="98"/>
                  <a:pt x="50" y="98"/>
                  <a:pt x="50" y="98"/>
                </a:cubicBezTo>
                <a:lnTo>
                  <a:pt x="44" y="132"/>
                </a:lnTo>
                <a:close/>
                <a:moveTo>
                  <a:pt x="148" y="12"/>
                </a:moveTo>
                <a:cubicBezTo>
                  <a:pt x="150" y="9"/>
                  <a:pt x="153" y="8"/>
                  <a:pt x="156" y="8"/>
                </a:cubicBezTo>
                <a:cubicBezTo>
                  <a:pt x="163" y="8"/>
                  <a:pt x="168" y="13"/>
                  <a:pt x="168" y="20"/>
                </a:cubicBezTo>
                <a:cubicBezTo>
                  <a:pt x="168" y="23"/>
                  <a:pt x="167" y="26"/>
                  <a:pt x="164" y="28"/>
                </a:cubicBezTo>
                <a:cubicBezTo>
                  <a:pt x="159" y="34"/>
                  <a:pt x="159" y="34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lnTo>
                  <a:pt x="148" y="12"/>
                </a:lnTo>
                <a:close/>
                <a:moveTo>
                  <a:pt x="137" y="22"/>
                </a:moveTo>
                <a:cubicBezTo>
                  <a:pt x="154" y="39"/>
                  <a:pt x="154" y="39"/>
                  <a:pt x="154" y="39"/>
                </a:cubicBezTo>
                <a:cubicBezTo>
                  <a:pt x="80" y="113"/>
                  <a:pt x="80" y="113"/>
                  <a:pt x="80" y="113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137" y="22"/>
                </a:lnTo>
                <a:close/>
                <a:moveTo>
                  <a:pt x="57" y="104"/>
                </a:moveTo>
                <a:cubicBezTo>
                  <a:pt x="72" y="104"/>
                  <a:pt x="72" y="104"/>
                  <a:pt x="72" y="104"/>
                </a:cubicBezTo>
                <a:cubicBezTo>
                  <a:pt x="72" y="119"/>
                  <a:pt x="72" y="119"/>
                  <a:pt x="72" y="119"/>
                </a:cubicBezTo>
                <a:cubicBezTo>
                  <a:pt x="54" y="122"/>
                  <a:pt x="54" y="122"/>
                  <a:pt x="54" y="122"/>
                </a:cubicBezTo>
                <a:lnTo>
                  <a:pt x="57" y="104"/>
                </a:lnTo>
                <a:close/>
                <a:moveTo>
                  <a:pt x="172" y="60"/>
                </a:moveTo>
                <a:cubicBezTo>
                  <a:pt x="170" y="60"/>
                  <a:pt x="168" y="62"/>
                  <a:pt x="168" y="64"/>
                </a:cubicBezTo>
                <a:cubicBezTo>
                  <a:pt x="168" y="152"/>
                  <a:pt x="168" y="152"/>
                  <a:pt x="168" y="152"/>
                </a:cubicBezTo>
                <a:cubicBezTo>
                  <a:pt x="168" y="161"/>
                  <a:pt x="161" y="168"/>
                  <a:pt x="152" y="168"/>
                </a:cubicBezTo>
                <a:cubicBezTo>
                  <a:pt x="24" y="168"/>
                  <a:pt x="24" y="168"/>
                  <a:pt x="24" y="168"/>
                </a:cubicBezTo>
                <a:cubicBezTo>
                  <a:pt x="15" y="168"/>
                  <a:pt x="8" y="161"/>
                  <a:pt x="8" y="152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15"/>
                  <a:pt x="15" y="8"/>
                  <a:pt x="24" y="8"/>
                </a:cubicBezTo>
                <a:cubicBezTo>
                  <a:pt x="112" y="8"/>
                  <a:pt x="112" y="8"/>
                  <a:pt x="112" y="8"/>
                </a:cubicBezTo>
                <a:cubicBezTo>
                  <a:pt x="114" y="8"/>
                  <a:pt x="116" y="6"/>
                  <a:pt x="116" y="4"/>
                </a:cubicBezTo>
                <a:cubicBezTo>
                  <a:pt x="116" y="2"/>
                  <a:pt x="114" y="0"/>
                  <a:pt x="112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1"/>
                  <a:pt x="0" y="24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5"/>
                  <a:pt x="11" y="176"/>
                  <a:pt x="24" y="176"/>
                </a:cubicBezTo>
                <a:cubicBezTo>
                  <a:pt x="152" y="176"/>
                  <a:pt x="152" y="176"/>
                  <a:pt x="152" y="176"/>
                </a:cubicBezTo>
                <a:cubicBezTo>
                  <a:pt x="165" y="176"/>
                  <a:pt x="176" y="165"/>
                  <a:pt x="176" y="152"/>
                </a:cubicBezTo>
                <a:cubicBezTo>
                  <a:pt x="176" y="64"/>
                  <a:pt x="176" y="64"/>
                  <a:pt x="176" y="64"/>
                </a:cubicBezTo>
                <a:cubicBezTo>
                  <a:pt x="176" y="62"/>
                  <a:pt x="174" y="60"/>
                  <a:pt x="172" y="60"/>
                </a:cubicBezTo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4" name="Freeform 77"/>
          <p:cNvSpPr>
            <a:spLocks noEditPoints="1"/>
          </p:cNvSpPr>
          <p:nvPr/>
        </p:nvSpPr>
        <p:spPr bwMode="auto">
          <a:xfrm>
            <a:off x="9064808" y="984127"/>
            <a:ext cx="624928" cy="510462"/>
          </a:xfrm>
          <a:custGeom>
            <a:avLst/>
            <a:gdLst>
              <a:gd name="T0" fmla="*/ 116 w 176"/>
              <a:gd name="T1" fmla="*/ 32 h 144"/>
              <a:gd name="T2" fmla="*/ 116 w 176"/>
              <a:gd name="T3" fmla="*/ 24 h 144"/>
              <a:gd name="T4" fmla="*/ 80 w 176"/>
              <a:gd name="T5" fmla="*/ 28 h 144"/>
              <a:gd name="T6" fmla="*/ 132 w 176"/>
              <a:gd name="T7" fmla="*/ 32 h 144"/>
              <a:gd name="T8" fmla="*/ 132 w 176"/>
              <a:gd name="T9" fmla="*/ 24 h 144"/>
              <a:gd name="T10" fmla="*/ 132 w 176"/>
              <a:gd name="T11" fmla="*/ 32 h 144"/>
              <a:gd name="T12" fmla="*/ 152 w 176"/>
              <a:gd name="T13" fmla="*/ 28 h 144"/>
              <a:gd name="T14" fmla="*/ 144 w 176"/>
              <a:gd name="T15" fmla="*/ 28 h 144"/>
              <a:gd name="T16" fmla="*/ 148 w 176"/>
              <a:gd name="T17" fmla="*/ 64 h 144"/>
              <a:gd name="T18" fmla="*/ 112 w 176"/>
              <a:gd name="T19" fmla="*/ 68 h 144"/>
              <a:gd name="T20" fmla="*/ 148 w 176"/>
              <a:gd name="T21" fmla="*/ 72 h 144"/>
              <a:gd name="T22" fmla="*/ 148 w 176"/>
              <a:gd name="T23" fmla="*/ 64 h 144"/>
              <a:gd name="T24" fmla="*/ 116 w 176"/>
              <a:gd name="T25" fmla="*/ 80 h 144"/>
              <a:gd name="T26" fmla="*/ 116 w 176"/>
              <a:gd name="T27" fmla="*/ 88 h 144"/>
              <a:gd name="T28" fmla="*/ 152 w 176"/>
              <a:gd name="T29" fmla="*/ 84 h 144"/>
              <a:gd name="T30" fmla="*/ 148 w 176"/>
              <a:gd name="T31" fmla="*/ 48 h 144"/>
              <a:gd name="T32" fmla="*/ 112 w 176"/>
              <a:gd name="T33" fmla="*/ 52 h 144"/>
              <a:gd name="T34" fmla="*/ 148 w 176"/>
              <a:gd name="T35" fmla="*/ 56 h 144"/>
              <a:gd name="T36" fmla="*/ 148 w 176"/>
              <a:gd name="T37" fmla="*/ 48 h 144"/>
              <a:gd name="T38" fmla="*/ 72 w 176"/>
              <a:gd name="T39" fmla="*/ 28 h 144"/>
              <a:gd name="T40" fmla="*/ 64 w 176"/>
              <a:gd name="T41" fmla="*/ 28 h 144"/>
              <a:gd name="T42" fmla="*/ 52 w 176"/>
              <a:gd name="T43" fmla="*/ 104 h 144"/>
              <a:gd name="T44" fmla="*/ 152 w 176"/>
              <a:gd name="T45" fmla="*/ 100 h 144"/>
              <a:gd name="T46" fmla="*/ 52 w 176"/>
              <a:gd name="T47" fmla="*/ 96 h 144"/>
              <a:gd name="T48" fmla="*/ 52 w 176"/>
              <a:gd name="T49" fmla="*/ 104 h 144"/>
              <a:gd name="T50" fmla="*/ 148 w 176"/>
              <a:gd name="T51" fmla="*/ 120 h 144"/>
              <a:gd name="T52" fmla="*/ 148 w 176"/>
              <a:gd name="T53" fmla="*/ 112 h 144"/>
              <a:gd name="T54" fmla="*/ 48 w 176"/>
              <a:gd name="T55" fmla="*/ 116 h 144"/>
              <a:gd name="T56" fmla="*/ 168 w 176"/>
              <a:gd name="T57" fmla="*/ 0 h 144"/>
              <a:gd name="T58" fmla="*/ 24 w 176"/>
              <a:gd name="T59" fmla="*/ 8 h 144"/>
              <a:gd name="T60" fmla="*/ 8 w 176"/>
              <a:gd name="T61" fmla="*/ 24 h 144"/>
              <a:gd name="T62" fmla="*/ 0 w 176"/>
              <a:gd name="T63" fmla="*/ 120 h 144"/>
              <a:gd name="T64" fmla="*/ 168 w 176"/>
              <a:gd name="T65" fmla="*/ 144 h 144"/>
              <a:gd name="T66" fmla="*/ 176 w 176"/>
              <a:gd name="T67" fmla="*/ 8 h 144"/>
              <a:gd name="T68" fmla="*/ 168 w 176"/>
              <a:gd name="T69" fmla="*/ 136 h 144"/>
              <a:gd name="T70" fmla="*/ 8 w 176"/>
              <a:gd name="T71" fmla="*/ 120 h 144"/>
              <a:gd name="T72" fmla="*/ 24 w 176"/>
              <a:gd name="T73" fmla="*/ 32 h 144"/>
              <a:gd name="T74" fmla="*/ 28 w 176"/>
              <a:gd name="T75" fmla="*/ 120 h 144"/>
              <a:gd name="T76" fmla="*/ 32 w 176"/>
              <a:gd name="T77" fmla="*/ 8 h 144"/>
              <a:gd name="T78" fmla="*/ 168 w 176"/>
              <a:gd name="T79" fmla="*/ 136 h 144"/>
              <a:gd name="T80" fmla="*/ 56 w 176"/>
              <a:gd name="T81" fmla="*/ 28 h 144"/>
              <a:gd name="T82" fmla="*/ 48 w 176"/>
              <a:gd name="T83" fmla="*/ 28 h 144"/>
              <a:gd name="T84" fmla="*/ 52 w 176"/>
              <a:gd name="T85" fmla="*/ 88 h 144"/>
              <a:gd name="T86" fmla="*/ 96 w 176"/>
              <a:gd name="T87" fmla="*/ 84 h 144"/>
              <a:gd name="T88" fmla="*/ 92 w 176"/>
              <a:gd name="T89" fmla="*/ 48 h 144"/>
              <a:gd name="T90" fmla="*/ 48 w 176"/>
              <a:gd name="T91" fmla="*/ 52 h 144"/>
              <a:gd name="T92" fmla="*/ 52 w 176"/>
              <a:gd name="T93" fmla="*/ 88 h 144"/>
              <a:gd name="T94" fmla="*/ 88 w 176"/>
              <a:gd name="T95" fmla="*/ 56 h 144"/>
              <a:gd name="T96" fmla="*/ 56 w 176"/>
              <a:gd name="T97" fmla="*/ 8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6" h="144">
                <a:moveTo>
                  <a:pt x="84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84" y="24"/>
                  <a:pt x="84" y="24"/>
                  <a:pt x="84" y="24"/>
                </a:cubicBezTo>
                <a:cubicBezTo>
                  <a:pt x="82" y="24"/>
                  <a:pt x="80" y="26"/>
                  <a:pt x="80" y="28"/>
                </a:cubicBezTo>
                <a:cubicBezTo>
                  <a:pt x="80" y="30"/>
                  <a:pt x="82" y="32"/>
                  <a:pt x="84" y="32"/>
                </a:cubicBezTo>
                <a:moveTo>
                  <a:pt x="132" y="32"/>
                </a:moveTo>
                <a:cubicBezTo>
                  <a:pt x="134" y="32"/>
                  <a:pt x="136" y="30"/>
                  <a:pt x="136" y="28"/>
                </a:cubicBezTo>
                <a:cubicBezTo>
                  <a:pt x="136" y="26"/>
                  <a:pt x="134" y="24"/>
                  <a:pt x="132" y="24"/>
                </a:cubicBezTo>
                <a:cubicBezTo>
                  <a:pt x="130" y="24"/>
                  <a:pt x="128" y="26"/>
                  <a:pt x="128" y="28"/>
                </a:cubicBezTo>
                <a:cubicBezTo>
                  <a:pt x="128" y="30"/>
                  <a:pt x="130" y="32"/>
                  <a:pt x="132" y="32"/>
                </a:cubicBezTo>
                <a:moveTo>
                  <a:pt x="148" y="32"/>
                </a:moveTo>
                <a:cubicBezTo>
                  <a:pt x="150" y="32"/>
                  <a:pt x="152" y="30"/>
                  <a:pt x="152" y="28"/>
                </a:cubicBezTo>
                <a:cubicBezTo>
                  <a:pt x="152" y="26"/>
                  <a:pt x="150" y="24"/>
                  <a:pt x="148" y="24"/>
                </a:cubicBezTo>
                <a:cubicBezTo>
                  <a:pt x="146" y="24"/>
                  <a:pt x="144" y="26"/>
                  <a:pt x="144" y="28"/>
                </a:cubicBezTo>
                <a:cubicBezTo>
                  <a:pt x="144" y="30"/>
                  <a:pt x="146" y="32"/>
                  <a:pt x="148" y="32"/>
                </a:cubicBezTo>
                <a:moveTo>
                  <a:pt x="148" y="64"/>
                </a:moveTo>
                <a:cubicBezTo>
                  <a:pt x="116" y="64"/>
                  <a:pt x="116" y="64"/>
                  <a:pt x="116" y="64"/>
                </a:cubicBezTo>
                <a:cubicBezTo>
                  <a:pt x="114" y="64"/>
                  <a:pt x="112" y="66"/>
                  <a:pt x="112" y="68"/>
                </a:cubicBezTo>
                <a:cubicBezTo>
                  <a:pt x="112" y="70"/>
                  <a:pt x="114" y="72"/>
                  <a:pt x="116" y="72"/>
                </a:cubicBezTo>
                <a:cubicBezTo>
                  <a:pt x="148" y="72"/>
                  <a:pt x="148" y="72"/>
                  <a:pt x="148" y="72"/>
                </a:cubicBezTo>
                <a:cubicBezTo>
                  <a:pt x="150" y="72"/>
                  <a:pt x="152" y="70"/>
                  <a:pt x="152" y="68"/>
                </a:cubicBezTo>
                <a:cubicBezTo>
                  <a:pt x="152" y="66"/>
                  <a:pt x="150" y="64"/>
                  <a:pt x="148" y="64"/>
                </a:cubicBezTo>
                <a:moveTo>
                  <a:pt x="148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86"/>
                  <a:pt x="114" y="88"/>
                  <a:pt x="116" y="88"/>
                </a:cubicBezTo>
                <a:cubicBezTo>
                  <a:pt x="148" y="88"/>
                  <a:pt x="148" y="88"/>
                  <a:pt x="148" y="88"/>
                </a:cubicBezTo>
                <a:cubicBezTo>
                  <a:pt x="150" y="88"/>
                  <a:pt x="152" y="86"/>
                  <a:pt x="152" y="84"/>
                </a:cubicBezTo>
                <a:cubicBezTo>
                  <a:pt x="152" y="82"/>
                  <a:pt x="150" y="80"/>
                  <a:pt x="148" y="80"/>
                </a:cubicBezTo>
                <a:moveTo>
                  <a:pt x="148" y="48"/>
                </a:moveTo>
                <a:cubicBezTo>
                  <a:pt x="116" y="48"/>
                  <a:pt x="116" y="48"/>
                  <a:pt x="116" y="48"/>
                </a:cubicBezTo>
                <a:cubicBezTo>
                  <a:pt x="114" y="48"/>
                  <a:pt x="112" y="50"/>
                  <a:pt x="112" y="52"/>
                </a:cubicBezTo>
                <a:cubicBezTo>
                  <a:pt x="112" y="54"/>
                  <a:pt x="114" y="56"/>
                  <a:pt x="116" y="56"/>
                </a:cubicBezTo>
                <a:cubicBezTo>
                  <a:pt x="148" y="56"/>
                  <a:pt x="148" y="56"/>
                  <a:pt x="148" y="56"/>
                </a:cubicBezTo>
                <a:cubicBezTo>
                  <a:pt x="150" y="56"/>
                  <a:pt x="152" y="54"/>
                  <a:pt x="152" y="52"/>
                </a:cubicBezTo>
                <a:cubicBezTo>
                  <a:pt x="152" y="50"/>
                  <a:pt x="150" y="48"/>
                  <a:pt x="148" y="48"/>
                </a:cubicBezTo>
                <a:moveTo>
                  <a:pt x="68" y="32"/>
                </a:moveTo>
                <a:cubicBezTo>
                  <a:pt x="70" y="32"/>
                  <a:pt x="72" y="30"/>
                  <a:pt x="72" y="28"/>
                </a:cubicBezTo>
                <a:cubicBezTo>
                  <a:pt x="72" y="26"/>
                  <a:pt x="70" y="24"/>
                  <a:pt x="68" y="24"/>
                </a:cubicBezTo>
                <a:cubicBezTo>
                  <a:pt x="66" y="24"/>
                  <a:pt x="64" y="26"/>
                  <a:pt x="64" y="28"/>
                </a:cubicBezTo>
                <a:cubicBezTo>
                  <a:pt x="64" y="30"/>
                  <a:pt x="66" y="32"/>
                  <a:pt x="68" y="32"/>
                </a:cubicBezTo>
                <a:moveTo>
                  <a:pt x="52" y="104"/>
                </a:moveTo>
                <a:cubicBezTo>
                  <a:pt x="148" y="104"/>
                  <a:pt x="148" y="104"/>
                  <a:pt x="148" y="104"/>
                </a:cubicBezTo>
                <a:cubicBezTo>
                  <a:pt x="150" y="104"/>
                  <a:pt x="152" y="102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52" y="96"/>
                  <a:pt x="52" y="96"/>
                  <a:pt x="52" y="96"/>
                </a:cubicBezTo>
                <a:cubicBezTo>
                  <a:pt x="50" y="96"/>
                  <a:pt x="48" y="98"/>
                  <a:pt x="48" y="100"/>
                </a:cubicBezTo>
                <a:cubicBezTo>
                  <a:pt x="48" y="102"/>
                  <a:pt x="50" y="104"/>
                  <a:pt x="52" y="104"/>
                </a:cubicBezTo>
                <a:moveTo>
                  <a:pt x="52" y="120"/>
                </a:moveTo>
                <a:cubicBezTo>
                  <a:pt x="148" y="120"/>
                  <a:pt x="148" y="120"/>
                  <a:pt x="148" y="120"/>
                </a:cubicBezTo>
                <a:cubicBezTo>
                  <a:pt x="150" y="120"/>
                  <a:pt x="152" y="118"/>
                  <a:pt x="152" y="116"/>
                </a:cubicBezTo>
                <a:cubicBezTo>
                  <a:pt x="152" y="114"/>
                  <a:pt x="150" y="112"/>
                  <a:pt x="148" y="112"/>
                </a:cubicBezTo>
                <a:cubicBezTo>
                  <a:pt x="52" y="112"/>
                  <a:pt x="52" y="112"/>
                  <a:pt x="52" y="112"/>
                </a:cubicBezTo>
                <a:cubicBezTo>
                  <a:pt x="50" y="112"/>
                  <a:pt x="48" y="114"/>
                  <a:pt x="48" y="116"/>
                </a:cubicBezTo>
                <a:cubicBezTo>
                  <a:pt x="48" y="118"/>
                  <a:pt x="50" y="120"/>
                  <a:pt x="52" y="120"/>
                </a:cubicBezTo>
                <a:moveTo>
                  <a:pt x="168" y="0"/>
                </a:moveTo>
                <a:cubicBezTo>
                  <a:pt x="32" y="0"/>
                  <a:pt x="32" y="0"/>
                  <a:pt x="32" y="0"/>
                </a:cubicBezTo>
                <a:cubicBezTo>
                  <a:pt x="28" y="0"/>
                  <a:pt x="24" y="4"/>
                  <a:pt x="24" y="8"/>
                </a:cubicBezTo>
                <a:cubicBezTo>
                  <a:pt x="24" y="24"/>
                  <a:pt x="24" y="24"/>
                  <a:pt x="24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4" y="24"/>
                  <a:pt x="0" y="28"/>
                  <a:pt x="0" y="32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33"/>
                  <a:pt x="11" y="144"/>
                  <a:pt x="24" y="144"/>
                </a:cubicBezTo>
                <a:cubicBezTo>
                  <a:pt x="168" y="144"/>
                  <a:pt x="168" y="144"/>
                  <a:pt x="168" y="144"/>
                </a:cubicBezTo>
                <a:cubicBezTo>
                  <a:pt x="172" y="144"/>
                  <a:pt x="176" y="140"/>
                  <a:pt x="176" y="136"/>
                </a:cubicBezTo>
                <a:cubicBezTo>
                  <a:pt x="176" y="8"/>
                  <a:pt x="176" y="8"/>
                  <a:pt x="176" y="8"/>
                </a:cubicBezTo>
                <a:cubicBezTo>
                  <a:pt x="176" y="4"/>
                  <a:pt x="172" y="0"/>
                  <a:pt x="168" y="0"/>
                </a:cubicBezTo>
                <a:moveTo>
                  <a:pt x="168" y="136"/>
                </a:moveTo>
                <a:cubicBezTo>
                  <a:pt x="24" y="136"/>
                  <a:pt x="24" y="136"/>
                  <a:pt x="24" y="136"/>
                </a:cubicBezTo>
                <a:cubicBezTo>
                  <a:pt x="15" y="136"/>
                  <a:pt x="8" y="129"/>
                  <a:pt x="8" y="120"/>
                </a:cubicBezTo>
                <a:cubicBezTo>
                  <a:pt x="8" y="32"/>
                  <a:pt x="8" y="32"/>
                  <a:pt x="8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116"/>
                  <a:pt x="24" y="116"/>
                  <a:pt x="24" y="116"/>
                </a:cubicBezTo>
                <a:cubicBezTo>
                  <a:pt x="24" y="118"/>
                  <a:pt x="26" y="120"/>
                  <a:pt x="28" y="120"/>
                </a:cubicBezTo>
                <a:cubicBezTo>
                  <a:pt x="30" y="120"/>
                  <a:pt x="32" y="118"/>
                  <a:pt x="32" y="116"/>
                </a:cubicBezTo>
                <a:cubicBezTo>
                  <a:pt x="32" y="8"/>
                  <a:pt x="32" y="8"/>
                  <a:pt x="32" y="8"/>
                </a:cubicBezTo>
                <a:cubicBezTo>
                  <a:pt x="168" y="8"/>
                  <a:pt x="168" y="8"/>
                  <a:pt x="168" y="8"/>
                </a:cubicBezTo>
                <a:lnTo>
                  <a:pt x="168" y="136"/>
                </a:lnTo>
                <a:close/>
                <a:moveTo>
                  <a:pt x="52" y="32"/>
                </a:moveTo>
                <a:cubicBezTo>
                  <a:pt x="54" y="32"/>
                  <a:pt x="56" y="30"/>
                  <a:pt x="56" y="28"/>
                </a:cubicBezTo>
                <a:cubicBezTo>
                  <a:pt x="56" y="26"/>
                  <a:pt x="54" y="24"/>
                  <a:pt x="52" y="24"/>
                </a:cubicBezTo>
                <a:cubicBezTo>
                  <a:pt x="50" y="24"/>
                  <a:pt x="48" y="26"/>
                  <a:pt x="48" y="28"/>
                </a:cubicBezTo>
                <a:cubicBezTo>
                  <a:pt x="48" y="30"/>
                  <a:pt x="50" y="32"/>
                  <a:pt x="52" y="32"/>
                </a:cubicBezTo>
                <a:moveTo>
                  <a:pt x="52" y="88"/>
                </a:moveTo>
                <a:cubicBezTo>
                  <a:pt x="92" y="88"/>
                  <a:pt x="92" y="88"/>
                  <a:pt x="92" y="88"/>
                </a:cubicBezTo>
                <a:cubicBezTo>
                  <a:pt x="94" y="88"/>
                  <a:pt x="96" y="86"/>
                  <a:pt x="96" y="84"/>
                </a:cubicBezTo>
                <a:cubicBezTo>
                  <a:pt x="96" y="52"/>
                  <a:pt x="96" y="52"/>
                  <a:pt x="96" y="52"/>
                </a:cubicBezTo>
                <a:cubicBezTo>
                  <a:pt x="96" y="50"/>
                  <a:pt x="94" y="48"/>
                  <a:pt x="92" y="48"/>
                </a:cubicBezTo>
                <a:cubicBezTo>
                  <a:pt x="52" y="48"/>
                  <a:pt x="52" y="48"/>
                  <a:pt x="52" y="48"/>
                </a:cubicBezTo>
                <a:cubicBezTo>
                  <a:pt x="50" y="48"/>
                  <a:pt x="48" y="50"/>
                  <a:pt x="48" y="52"/>
                </a:cubicBezTo>
                <a:cubicBezTo>
                  <a:pt x="48" y="84"/>
                  <a:pt x="48" y="84"/>
                  <a:pt x="48" y="84"/>
                </a:cubicBezTo>
                <a:cubicBezTo>
                  <a:pt x="48" y="86"/>
                  <a:pt x="50" y="88"/>
                  <a:pt x="52" y="88"/>
                </a:cubicBezTo>
                <a:moveTo>
                  <a:pt x="56" y="56"/>
                </a:moveTo>
                <a:cubicBezTo>
                  <a:pt x="88" y="56"/>
                  <a:pt x="88" y="56"/>
                  <a:pt x="88" y="56"/>
                </a:cubicBezTo>
                <a:cubicBezTo>
                  <a:pt x="88" y="80"/>
                  <a:pt x="88" y="80"/>
                  <a:pt x="88" y="80"/>
                </a:cubicBezTo>
                <a:cubicBezTo>
                  <a:pt x="56" y="80"/>
                  <a:pt x="56" y="80"/>
                  <a:pt x="56" y="80"/>
                </a:cubicBezTo>
                <a:lnTo>
                  <a:pt x="56" y="5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6" name="Freeform 103"/>
          <p:cNvSpPr>
            <a:spLocks noEditPoints="1"/>
          </p:cNvSpPr>
          <p:nvPr/>
        </p:nvSpPr>
        <p:spPr bwMode="auto">
          <a:xfrm>
            <a:off x="11367335" y="430752"/>
            <a:ext cx="419206" cy="419206"/>
          </a:xfrm>
          <a:custGeom>
            <a:avLst/>
            <a:gdLst>
              <a:gd name="T0" fmla="*/ 176 w 176"/>
              <a:gd name="T1" fmla="*/ 68 h 176"/>
              <a:gd name="T2" fmla="*/ 174 w 176"/>
              <a:gd name="T3" fmla="*/ 49 h 176"/>
              <a:gd name="T4" fmla="*/ 90 w 176"/>
              <a:gd name="T5" fmla="*/ 1 h 176"/>
              <a:gd name="T6" fmla="*/ 88 w 176"/>
              <a:gd name="T7" fmla="*/ 0 h 176"/>
              <a:gd name="T8" fmla="*/ 86 w 176"/>
              <a:gd name="T9" fmla="*/ 1 h 176"/>
              <a:gd name="T10" fmla="*/ 2 w 176"/>
              <a:gd name="T11" fmla="*/ 49 h 176"/>
              <a:gd name="T12" fmla="*/ 0 w 176"/>
              <a:gd name="T13" fmla="*/ 68 h 176"/>
              <a:gd name="T14" fmla="*/ 16 w 176"/>
              <a:gd name="T15" fmla="*/ 72 h 176"/>
              <a:gd name="T16" fmla="*/ 12 w 176"/>
              <a:gd name="T17" fmla="*/ 144 h 176"/>
              <a:gd name="T18" fmla="*/ 8 w 176"/>
              <a:gd name="T19" fmla="*/ 147 h 176"/>
              <a:gd name="T20" fmla="*/ 0 w 176"/>
              <a:gd name="T21" fmla="*/ 171 h 176"/>
              <a:gd name="T22" fmla="*/ 4 w 176"/>
              <a:gd name="T23" fmla="*/ 176 h 176"/>
              <a:gd name="T24" fmla="*/ 176 w 176"/>
              <a:gd name="T25" fmla="*/ 172 h 176"/>
              <a:gd name="T26" fmla="*/ 176 w 176"/>
              <a:gd name="T27" fmla="*/ 171 h 176"/>
              <a:gd name="T28" fmla="*/ 168 w 176"/>
              <a:gd name="T29" fmla="*/ 147 h 176"/>
              <a:gd name="T30" fmla="*/ 160 w 176"/>
              <a:gd name="T31" fmla="*/ 144 h 176"/>
              <a:gd name="T32" fmla="*/ 172 w 176"/>
              <a:gd name="T33" fmla="*/ 72 h 176"/>
              <a:gd name="T34" fmla="*/ 157 w 176"/>
              <a:gd name="T35" fmla="*/ 48 h 176"/>
              <a:gd name="T36" fmla="*/ 88 w 176"/>
              <a:gd name="T37" fmla="*/ 9 h 176"/>
              <a:gd name="T38" fmla="*/ 166 w 176"/>
              <a:gd name="T39" fmla="*/ 168 h 176"/>
              <a:gd name="T40" fmla="*/ 15 w 176"/>
              <a:gd name="T41" fmla="*/ 152 h 176"/>
              <a:gd name="T42" fmla="*/ 24 w 176"/>
              <a:gd name="T43" fmla="*/ 72 h 176"/>
              <a:gd name="T44" fmla="*/ 40 w 176"/>
              <a:gd name="T45" fmla="*/ 144 h 176"/>
              <a:gd name="T46" fmla="*/ 24 w 176"/>
              <a:gd name="T47" fmla="*/ 72 h 176"/>
              <a:gd name="T48" fmla="*/ 64 w 176"/>
              <a:gd name="T49" fmla="*/ 72 h 176"/>
              <a:gd name="T50" fmla="*/ 48 w 176"/>
              <a:gd name="T51" fmla="*/ 144 h 176"/>
              <a:gd name="T52" fmla="*/ 72 w 176"/>
              <a:gd name="T53" fmla="*/ 72 h 176"/>
              <a:gd name="T54" fmla="*/ 104 w 176"/>
              <a:gd name="T55" fmla="*/ 144 h 176"/>
              <a:gd name="T56" fmla="*/ 72 w 176"/>
              <a:gd name="T57" fmla="*/ 72 h 176"/>
              <a:gd name="T58" fmla="*/ 128 w 176"/>
              <a:gd name="T59" fmla="*/ 72 h 176"/>
              <a:gd name="T60" fmla="*/ 112 w 176"/>
              <a:gd name="T61" fmla="*/ 144 h 176"/>
              <a:gd name="T62" fmla="*/ 136 w 176"/>
              <a:gd name="T63" fmla="*/ 72 h 176"/>
              <a:gd name="T64" fmla="*/ 152 w 176"/>
              <a:gd name="T65" fmla="*/ 144 h 176"/>
              <a:gd name="T66" fmla="*/ 136 w 176"/>
              <a:gd name="T67" fmla="*/ 72 h 176"/>
              <a:gd name="T68" fmla="*/ 168 w 176"/>
              <a:gd name="T69" fmla="*/ 56 h 176"/>
              <a:gd name="T70" fmla="*/ 8 w 176"/>
              <a:gd name="T71" fmla="*/ 6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6" h="176">
                <a:moveTo>
                  <a:pt x="172" y="72"/>
                </a:moveTo>
                <a:cubicBezTo>
                  <a:pt x="174" y="72"/>
                  <a:pt x="176" y="70"/>
                  <a:pt x="176" y="68"/>
                </a:cubicBezTo>
                <a:cubicBezTo>
                  <a:pt x="176" y="52"/>
                  <a:pt x="176" y="52"/>
                  <a:pt x="176" y="52"/>
                </a:cubicBezTo>
                <a:cubicBezTo>
                  <a:pt x="176" y="51"/>
                  <a:pt x="175" y="49"/>
                  <a:pt x="174" y="49"/>
                </a:cubicBezTo>
                <a:cubicBezTo>
                  <a:pt x="174" y="49"/>
                  <a:pt x="174" y="49"/>
                  <a:pt x="174" y="49"/>
                </a:cubicBezTo>
                <a:cubicBezTo>
                  <a:pt x="90" y="1"/>
                  <a:pt x="90" y="1"/>
                  <a:pt x="90" y="1"/>
                </a:cubicBezTo>
                <a:cubicBezTo>
                  <a:pt x="90" y="1"/>
                  <a:pt x="90" y="1"/>
                  <a:pt x="90" y="1"/>
                </a:cubicBezTo>
                <a:cubicBezTo>
                  <a:pt x="89" y="0"/>
                  <a:pt x="89" y="0"/>
                  <a:pt x="88" y="0"/>
                </a:cubicBezTo>
                <a:cubicBezTo>
                  <a:pt x="87" y="0"/>
                  <a:pt x="87" y="0"/>
                  <a:pt x="86" y="1"/>
                </a:cubicBezTo>
                <a:cubicBezTo>
                  <a:pt x="86" y="1"/>
                  <a:pt x="86" y="1"/>
                  <a:pt x="86" y="1"/>
                </a:cubicBezTo>
                <a:cubicBezTo>
                  <a:pt x="2" y="49"/>
                  <a:pt x="2" y="49"/>
                  <a:pt x="2" y="49"/>
                </a:cubicBezTo>
                <a:cubicBezTo>
                  <a:pt x="2" y="49"/>
                  <a:pt x="2" y="49"/>
                  <a:pt x="2" y="49"/>
                </a:cubicBezTo>
                <a:cubicBezTo>
                  <a:pt x="1" y="49"/>
                  <a:pt x="0" y="51"/>
                  <a:pt x="0" y="52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70"/>
                  <a:pt x="2" y="72"/>
                  <a:pt x="4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144"/>
                  <a:pt x="16" y="144"/>
                  <a:pt x="16" y="144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10" y="144"/>
                  <a:pt x="9" y="145"/>
                  <a:pt x="8" y="147"/>
                </a:cubicBezTo>
                <a:cubicBezTo>
                  <a:pt x="8" y="147"/>
                  <a:pt x="8" y="147"/>
                  <a:pt x="8" y="147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171"/>
                  <a:pt x="0" y="172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172" y="176"/>
                  <a:pt x="172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172"/>
                  <a:pt x="176" y="171"/>
                  <a:pt x="176" y="171"/>
                </a:cubicBezTo>
                <a:cubicBezTo>
                  <a:pt x="176" y="171"/>
                  <a:pt x="176" y="171"/>
                  <a:pt x="176" y="171"/>
                </a:cubicBezTo>
                <a:cubicBezTo>
                  <a:pt x="168" y="147"/>
                  <a:pt x="168" y="147"/>
                  <a:pt x="168" y="147"/>
                </a:cubicBezTo>
                <a:cubicBezTo>
                  <a:pt x="168" y="147"/>
                  <a:pt x="168" y="147"/>
                  <a:pt x="168" y="147"/>
                </a:cubicBezTo>
                <a:cubicBezTo>
                  <a:pt x="167" y="145"/>
                  <a:pt x="166" y="144"/>
                  <a:pt x="164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0" y="72"/>
                  <a:pt x="160" y="72"/>
                  <a:pt x="160" y="72"/>
                </a:cubicBezTo>
                <a:lnTo>
                  <a:pt x="172" y="72"/>
                </a:lnTo>
                <a:close/>
                <a:moveTo>
                  <a:pt x="88" y="9"/>
                </a:moveTo>
                <a:cubicBezTo>
                  <a:pt x="157" y="48"/>
                  <a:pt x="157" y="48"/>
                  <a:pt x="157" y="48"/>
                </a:cubicBezTo>
                <a:cubicBezTo>
                  <a:pt x="19" y="48"/>
                  <a:pt x="19" y="48"/>
                  <a:pt x="19" y="48"/>
                </a:cubicBezTo>
                <a:lnTo>
                  <a:pt x="88" y="9"/>
                </a:lnTo>
                <a:close/>
                <a:moveTo>
                  <a:pt x="161" y="152"/>
                </a:moveTo>
                <a:cubicBezTo>
                  <a:pt x="166" y="168"/>
                  <a:pt x="166" y="168"/>
                  <a:pt x="166" y="168"/>
                </a:cubicBezTo>
                <a:cubicBezTo>
                  <a:pt x="10" y="168"/>
                  <a:pt x="10" y="168"/>
                  <a:pt x="10" y="168"/>
                </a:cubicBezTo>
                <a:cubicBezTo>
                  <a:pt x="15" y="152"/>
                  <a:pt x="15" y="152"/>
                  <a:pt x="15" y="152"/>
                </a:cubicBezTo>
                <a:lnTo>
                  <a:pt x="161" y="152"/>
                </a:lnTo>
                <a:close/>
                <a:moveTo>
                  <a:pt x="24" y="72"/>
                </a:moveTo>
                <a:cubicBezTo>
                  <a:pt x="40" y="72"/>
                  <a:pt x="40" y="72"/>
                  <a:pt x="40" y="72"/>
                </a:cubicBezTo>
                <a:cubicBezTo>
                  <a:pt x="40" y="144"/>
                  <a:pt x="40" y="144"/>
                  <a:pt x="40" y="144"/>
                </a:cubicBezTo>
                <a:cubicBezTo>
                  <a:pt x="24" y="144"/>
                  <a:pt x="24" y="144"/>
                  <a:pt x="24" y="144"/>
                </a:cubicBezTo>
                <a:lnTo>
                  <a:pt x="24" y="72"/>
                </a:lnTo>
                <a:close/>
                <a:moveTo>
                  <a:pt x="48" y="72"/>
                </a:moveTo>
                <a:cubicBezTo>
                  <a:pt x="64" y="72"/>
                  <a:pt x="64" y="72"/>
                  <a:pt x="64" y="72"/>
                </a:cubicBezTo>
                <a:cubicBezTo>
                  <a:pt x="64" y="144"/>
                  <a:pt x="64" y="144"/>
                  <a:pt x="64" y="144"/>
                </a:cubicBezTo>
                <a:cubicBezTo>
                  <a:pt x="48" y="144"/>
                  <a:pt x="48" y="144"/>
                  <a:pt x="48" y="144"/>
                </a:cubicBezTo>
                <a:lnTo>
                  <a:pt x="48" y="72"/>
                </a:lnTo>
                <a:close/>
                <a:moveTo>
                  <a:pt x="72" y="72"/>
                </a:moveTo>
                <a:cubicBezTo>
                  <a:pt x="104" y="72"/>
                  <a:pt x="104" y="72"/>
                  <a:pt x="104" y="72"/>
                </a:cubicBezTo>
                <a:cubicBezTo>
                  <a:pt x="104" y="144"/>
                  <a:pt x="104" y="144"/>
                  <a:pt x="104" y="144"/>
                </a:cubicBezTo>
                <a:cubicBezTo>
                  <a:pt x="72" y="144"/>
                  <a:pt x="72" y="144"/>
                  <a:pt x="72" y="144"/>
                </a:cubicBezTo>
                <a:lnTo>
                  <a:pt x="72" y="72"/>
                </a:lnTo>
                <a:close/>
                <a:moveTo>
                  <a:pt x="112" y="72"/>
                </a:moveTo>
                <a:cubicBezTo>
                  <a:pt x="128" y="72"/>
                  <a:pt x="128" y="72"/>
                  <a:pt x="128" y="72"/>
                </a:cubicBezTo>
                <a:cubicBezTo>
                  <a:pt x="128" y="144"/>
                  <a:pt x="128" y="144"/>
                  <a:pt x="128" y="144"/>
                </a:cubicBezTo>
                <a:cubicBezTo>
                  <a:pt x="112" y="144"/>
                  <a:pt x="112" y="144"/>
                  <a:pt x="112" y="144"/>
                </a:cubicBezTo>
                <a:lnTo>
                  <a:pt x="112" y="72"/>
                </a:lnTo>
                <a:close/>
                <a:moveTo>
                  <a:pt x="136" y="72"/>
                </a:moveTo>
                <a:cubicBezTo>
                  <a:pt x="152" y="72"/>
                  <a:pt x="152" y="72"/>
                  <a:pt x="152" y="72"/>
                </a:cubicBezTo>
                <a:cubicBezTo>
                  <a:pt x="152" y="144"/>
                  <a:pt x="152" y="144"/>
                  <a:pt x="152" y="144"/>
                </a:cubicBezTo>
                <a:cubicBezTo>
                  <a:pt x="136" y="144"/>
                  <a:pt x="136" y="144"/>
                  <a:pt x="136" y="144"/>
                </a:cubicBezTo>
                <a:lnTo>
                  <a:pt x="136" y="72"/>
                </a:lnTo>
                <a:close/>
                <a:moveTo>
                  <a:pt x="8" y="56"/>
                </a:moveTo>
                <a:cubicBezTo>
                  <a:pt x="168" y="56"/>
                  <a:pt x="168" y="56"/>
                  <a:pt x="168" y="56"/>
                </a:cubicBezTo>
                <a:cubicBezTo>
                  <a:pt x="168" y="64"/>
                  <a:pt x="168" y="64"/>
                  <a:pt x="168" y="64"/>
                </a:cubicBezTo>
                <a:cubicBezTo>
                  <a:pt x="8" y="64"/>
                  <a:pt x="8" y="64"/>
                  <a:pt x="8" y="64"/>
                </a:cubicBezTo>
                <a:lnTo>
                  <a:pt x="8" y="5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8016516" y="4198398"/>
            <a:ext cx="520631" cy="52063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10139859" y="3927288"/>
            <a:ext cx="198138" cy="1981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8323052" y="1993829"/>
            <a:ext cx="631883" cy="63188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152" y="2014022"/>
            <a:ext cx="4230302" cy="201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33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571" y="365125"/>
            <a:ext cx="10058400" cy="942975"/>
          </a:xfrm>
        </p:spPr>
        <p:txBody>
          <a:bodyPr/>
          <a:lstStyle/>
          <a:p>
            <a:r>
              <a:rPr lang="en-US" b="1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Penjelasan</a:t>
            </a:r>
            <a:r>
              <a:rPr lang="en-US" b="1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b="1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Rumah</a:t>
            </a:r>
            <a:r>
              <a:rPr lang="en-US" b="1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b="1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Kreatif</a:t>
            </a:r>
            <a:r>
              <a:rPr lang="en-US" b="1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BUMN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27" y="187833"/>
            <a:ext cx="930626" cy="129755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89827" y="1485391"/>
            <a:ext cx="5328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Rumah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Kreatif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BUMN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merupakan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wadah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bagi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langkah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kolaborasi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BUMN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dalam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membentuk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Digital Economy Ecosystem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melalui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pembinaan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bagi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UKM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untuk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meningkatkan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kapasitas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dan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kapabil</a:t>
            </a: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i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tas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UKM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itu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sendiri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Rumah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Kreatif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BUMN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akan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diperankan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sebagai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pusat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data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dan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informasi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serta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sebagai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pusat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edukasi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pengembangan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dan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digitalisasi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UKM.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Tujuan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utama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dari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Rumah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Kreatif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BUMN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adalah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peningkatan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kapasitas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dan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kapabilitas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UKM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sehingga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dapat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terwujud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UKM Indonesia yang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berkualitas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.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358" y="629653"/>
            <a:ext cx="6228347" cy="6228347"/>
          </a:xfrm>
          <a:prstGeom prst="rect">
            <a:avLst/>
          </a:prstGeom>
        </p:spPr>
      </p:pic>
      <p:sp>
        <p:nvSpPr>
          <p:cNvPr id="34" name="Round Single Corner Rectangle 33"/>
          <p:cNvSpPr/>
          <p:nvPr/>
        </p:nvSpPr>
        <p:spPr>
          <a:xfrm>
            <a:off x="289827" y="4347713"/>
            <a:ext cx="3812941" cy="2402003"/>
          </a:xfrm>
          <a:prstGeom prst="round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20" y="4450722"/>
            <a:ext cx="3632560" cy="2232077"/>
          </a:xfrm>
          <a:prstGeom prst="rect">
            <a:avLst/>
          </a:prstGeom>
        </p:spPr>
      </p:pic>
      <p:sp>
        <p:nvSpPr>
          <p:cNvPr id="40" name="Frame 39"/>
          <p:cNvSpPr/>
          <p:nvPr/>
        </p:nvSpPr>
        <p:spPr>
          <a:xfrm>
            <a:off x="8407343" y="504730"/>
            <a:ext cx="3609474" cy="469513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565637" y="661143"/>
            <a:ext cx="3332747" cy="43919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24822" y="747400"/>
            <a:ext cx="333274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Dengan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adanya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RKB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versi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mobile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ini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diharapkan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para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pelaku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UMKM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dapat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lebih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mudah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dalam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berinteraksi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dan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dapat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berbagi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ilmu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sesama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pelaku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UKM.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Selain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itu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para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pelaku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UMKM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dapat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memperoleh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tools/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Aplikasi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yang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berguna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untuk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memajukan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bisnis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UMKM para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pelaku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UMKM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Selain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itu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para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pelaku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UMKM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dapat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memperoleh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informasi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tentang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jadwal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pelatihan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/seminar para expert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dan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dapat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mengikutinya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8427273" y="5729608"/>
            <a:ext cx="3609474" cy="10091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8620984" y="4993249"/>
            <a:ext cx="3222052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Kode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 Cloud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Kony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9148160" y="5844811"/>
            <a:ext cx="2973356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 MT Condensed Extra Bold" charset="0"/>
                <a:ea typeface="Abadi MT Condensed Extra Bold" charset="0"/>
                <a:cs typeface="Abadi MT Condensed Extra Bold" charset="0"/>
              </a:rPr>
              <a:t>BCFDE</a:t>
            </a:r>
          </a:p>
        </p:txBody>
      </p:sp>
    </p:spTree>
    <p:extLst>
      <p:ext uri="{BB962C8B-B14F-4D97-AF65-F5344CB8AC3E}">
        <p14:creationId xmlns:p14="http://schemas.microsoft.com/office/powerpoint/2010/main" val="1392083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icture Placeholder 5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2432649" y="1552755"/>
            <a:ext cx="1199071" cy="119907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3447869" y="1192992"/>
            <a:ext cx="367701" cy="3677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3708539" y="1041539"/>
            <a:ext cx="4774923" cy="47749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8772344" y="3188299"/>
            <a:ext cx="367701" cy="36770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418919" y="5726892"/>
            <a:ext cx="367701" cy="3677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906762" y="3940940"/>
            <a:ext cx="520101" cy="52010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60056" y="3841871"/>
            <a:ext cx="198138" cy="1981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772344" y="3714930"/>
            <a:ext cx="1199071" cy="119907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638994" y="501080"/>
            <a:ext cx="1476556" cy="14765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207924" y="754662"/>
            <a:ext cx="367701" cy="3677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8539925" y="548408"/>
            <a:ext cx="198138" cy="1981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241206" y="1562702"/>
            <a:ext cx="198138" cy="1981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9613556" y="5077427"/>
            <a:ext cx="198138" cy="1981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668000" y="5335118"/>
            <a:ext cx="1817877" cy="181787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-582762" y="-356587"/>
            <a:ext cx="2689525" cy="26895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094930" y="158347"/>
            <a:ext cx="964016" cy="96401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277679" y="4726892"/>
            <a:ext cx="1372906" cy="13729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061403" y="5384031"/>
            <a:ext cx="367701" cy="36770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1288025" y="4829082"/>
            <a:ext cx="367701" cy="36770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76205" y="2530791"/>
            <a:ext cx="367701" cy="3677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581285" y="4209176"/>
            <a:ext cx="198138" cy="1981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244173" y="6278158"/>
            <a:ext cx="198138" cy="19813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11655726" y="1192992"/>
            <a:ext cx="198138" cy="19813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182769" y="5915984"/>
            <a:ext cx="198138" cy="19813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4412037" y="-434288"/>
            <a:ext cx="1921683" cy="192168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6424617" y="904634"/>
            <a:ext cx="367701" cy="36770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7265199" y="1041220"/>
            <a:ext cx="198138" cy="1981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7228711" y="5530340"/>
            <a:ext cx="198138" cy="19813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2024333" y="2999417"/>
            <a:ext cx="631883" cy="63188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3293903" y="6039842"/>
            <a:ext cx="631883" cy="6318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2960382" y="3954447"/>
            <a:ext cx="198138" cy="1981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10564194" y="2018087"/>
            <a:ext cx="1921683" cy="19216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0391774" y="5012413"/>
            <a:ext cx="423194" cy="423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3133614" y="5399504"/>
            <a:ext cx="307546" cy="3075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6916736" y="6221239"/>
            <a:ext cx="311975" cy="3119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649901" y="280643"/>
            <a:ext cx="311975" cy="3119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7909130" y="5262301"/>
            <a:ext cx="367701" cy="36770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2190088" y="307653"/>
            <a:ext cx="367701" cy="3677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6887538" y="120688"/>
            <a:ext cx="631883" cy="6318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6" name="Freeform 25"/>
          <p:cNvSpPr>
            <a:spLocks noEditPoints="1"/>
          </p:cNvSpPr>
          <p:nvPr/>
        </p:nvSpPr>
        <p:spPr bwMode="auto">
          <a:xfrm>
            <a:off x="9097610" y="4090433"/>
            <a:ext cx="548539" cy="448065"/>
          </a:xfrm>
          <a:custGeom>
            <a:avLst/>
            <a:gdLst>
              <a:gd name="T0" fmla="*/ 28 w 176"/>
              <a:gd name="T1" fmla="*/ 88 h 144"/>
              <a:gd name="T2" fmla="*/ 4 w 176"/>
              <a:gd name="T3" fmla="*/ 88 h 144"/>
              <a:gd name="T4" fmla="*/ 0 w 176"/>
              <a:gd name="T5" fmla="*/ 92 h 144"/>
              <a:gd name="T6" fmla="*/ 0 w 176"/>
              <a:gd name="T7" fmla="*/ 140 h 144"/>
              <a:gd name="T8" fmla="*/ 4 w 176"/>
              <a:gd name="T9" fmla="*/ 144 h 144"/>
              <a:gd name="T10" fmla="*/ 28 w 176"/>
              <a:gd name="T11" fmla="*/ 144 h 144"/>
              <a:gd name="T12" fmla="*/ 32 w 176"/>
              <a:gd name="T13" fmla="*/ 140 h 144"/>
              <a:gd name="T14" fmla="*/ 32 w 176"/>
              <a:gd name="T15" fmla="*/ 92 h 144"/>
              <a:gd name="T16" fmla="*/ 28 w 176"/>
              <a:gd name="T17" fmla="*/ 88 h 144"/>
              <a:gd name="T18" fmla="*/ 24 w 176"/>
              <a:gd name="T19" fmla="*/ 136 h 144"/>
              <a:gd name="T20" fmla="*/ 8 w 176"/>
              <a:gd name="T21" fmla="*/ 136 h 144"/>
              <a:gd name="T22" fmla="*/ 8 w 176"/>
              <a:gd name="T23" fmla="*/ 96 h 144"/>
              <a:gd name="T24" fmla="*/ 24 w 176"/>
              <a:gd name="T25" fmla="*/ 96 h 144"/>
              <a:gd name="T26" fmla="*/ 24 w 176"/>
              <a:gd name="T27" fmla="*/ 136 h 144"/>
              <a:gd name="T28" fmla="*/ 124 w 176"/>
              <a:gd name="T29" fmla="*/ 64 h 144"/>
              <a:gd name="T30" fmla="*/ 100 w 176"/>
              <a:gd name="T31" fmla="*/ 64 h 144"/>
              <a:gd name="T32" fmla="*/ 96 w 176"/>
              <a:gd name="T33" fmla="*/ 68 h 144"/>
              <a:gd name="T34" fmla="*/ 96 w 176"/>
              <a:gd name="T35" fmla="*/ 140 h 144"/>
              <a:gd name="T36" fmla="*/ 100 w 176"/>
              <a:gd name="T37" fmla="*/ 144 h 144"/>
              <a:gd name="T38" fmla="*/ 124 w 176"/>
              <a:gd name="T39" fmla="*/ 144 h 144"/>
              <a:gd name="T40" fmla="*/ 128 w 176"/>
              <a:gd name="T41" fmla="*/ 140 h 144"/>
              <a:gd name="T42" fmla="*/ 128 w 176"/>
              <a:gd name="T43" fmla="*/ 68 h 144"/>
              <a:gd name="T44" fmla="*/ 124 w 176"/>
              <a:gd name="T45" fmla="*/ 64 h 144"/>
              <a:gd name="T46" fmla="*/ 120 w 176"/>
              <a:gd name="T47" fmla="*/ 136 h 144"/>
              <a:gd name="T48" fmla="*/ 104 w 176"/>
              <a:gd name="T49" fmla="*/ 136 h 144"/>
              <a:gd name="T50" fmla="*/ 104 w 176"/>
              <a:gd name="T51" fmla="*/ 72 h 144"/>
              <a:gd name="T52" fmla="*/ 120 w 176"/>
              <a:gd name="T53" fmla="*/ 72 h 144"/>
              <a:gd name="T54" fmla="*/ 120 w 176"/>
              <a:gd name="T55" fmla="*/ 136 h 144"/>
              <a:gd name="T56" fmla="*/ 76 w 176"/>
              <a:gd name="T57" fmla="*/ 16 h 144"/>
              <a:gd name="T58" fmla="*/ 52 w 176"/>
              <a:gd name="T59" fmla="*/ 16 h 144"/>
              <a:gd name="T60" fmla="*/ 48 w 176"/>
              <a:gd name="T61" fmla="*/ 20 h 144"/>
              <a:gd name="T62" fmla="*/ 48 w 176"/>
              <a:gd name="T63" fmla="*/ 140 h 144"/>
              <a:gd name="T64" fmla="*/ 52 w 176"/>
              <a:gd name="T65" fmla="*/ 144 h 144"/>
              <a:gd name="T66" fmla="*/ 76 w 176"/>
              <a:gd name="T67" fmla="*/ 144 h 144"/>
              <a:gd name="T68" fmla="*/ 80 w 176"/>
              <a:gd name="T69" fmla="*/ 140 h 144"/>
              <a:gd name="T70" fmla="*/ 80 w 176"/>
              <a:gd name="T71" fmla="*/ 20 h 144"/>
              <a:gd name="T72" fmla="*/ 76 w 176"/>
              <a:gd name="T73" fmla="*/ 16 h 144"/>
              <a:gd name="T74" fmla="*/ 72 w 176"/>
              <a:gd name="T75" fmla="*/ 136 h 144"/>
              <a:gd name="T76" fmla="*/ 56 w 176"/>
              <a:gd name="T77" fmla="*/ 136 h 144"/>
              <a:gd name="T78" fmla="*/ 56 w 176"/>
              <a:gd name="T79" fmla="*/ 24 h 144"/>
              <a:gd name="T80" fmla="*/ 72 w 176"/>
              <a:gd name="T81" fmla="*/ 24 h 144"/>
              <a:gd name="T82" fmla="*/ 72 w 176"/>
              <a:gd name="T83" fmla="*/ 136 h 144"/>
              <a:gd name="T84" fmla="*/ 172 w 176"/>
              <a:gd name="T85" fmla="*/ 0 h 144"/>
              <a:gd name="T86" fmla="*/ 148 w 176"/>
              <a:gd name="T87" fmla="*/ 0 h 144"/>
              <a:gd name="T88" fmla="*/ 144 w 176"/>
              <a:gd name="T89" fmla="*/ 4 h 144"/>
              <a:gd name="T90" fmla="*/ 144 w 176"/>
              <a:gd name="T91" fmla="*/ 140 h 144"/>
              <a:gd name="T92" fmla="*/ 148 w 176"/>
              <a:gd name="T93" fmla="*/ 144 h 144"/>
              <a:gd name="T94" fmla="*/ 172 w 176"/>
              <a:gd name="T95" fmla="*/ 144 h 144"/>
              <a:gd name="T96" fmla="*/ 176 w 176"/>
              <a:gd name="T97" fmla="*/ 140 h 144"/>
              <a:gd name="T98" fmla="*/ 176 w 176"/>
              <a:gd name="T99" fmla="*/ 4 h 144"/>
              <a:gd name="T100" fmla="*/ 172 w 176"/>
              <a:gd name="T101" fmla="*/ 0 h 144"/>
              <a:gd name="T102" fmla="*/ 168 w 176"/>
              <a:gd name="T103" fmla="*/ 136 h 144"/>
              <a:gd name="T104" fmla="*/ 152 w 176"/>
              <a:gd name="T105" fmla="*/ 136 h 144"/>
              <a:gd name="T106" fmla="*/ 152 w 176"/>
              <a:gd name="T107" fmla="*/ 8 h 144"/>
              <a:gd name="T108" fmla="*/ 168 w 176"/>
              <a:gd name="T109" fmla="*/ 8 h 144"/>
              <a:gd name="T110" fmla="*/ 168 w 176"/>
              <a:gd name="T111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6" h="144">
                <a:moveTo>
                  <a:pt x="28" y="88"/>
                </a:moveTo>
                <a:cubicBezTo>
                  <a:pt x="4" y="88"/>
                  <a:pt x="4" y="88"/>
                  <a:pt x="4" y="88"/>
                </a:cubicBezTo>
                <a:cubicBezTo>
                  <a:pt x="2" y="88"/>
                  <a:pt x="0" y="90"/>
                  <a:pt x="0" y="92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28" y="144"/>
                  <a:pt x="28" y="144"/>
                  <a:pt x="28" y="144"/>
                </a:cubicBezTo>
                <a:cubicBezTo>
                  <a:pt x="30" y="144"/>
                  <a:pt x="32" y="142"/>
                  <a:pt x="32" y="140"/>
                </a:cubicBezTo>
                <a:cubicBezTo>
                  <a:pt x="32" y="92"/>
                  <a:pt x="32" y="92"/>
                  <a:pt x="32" y="92"/>
                </a:cubicBezTo>
                <a:cubicBezTo>
                  <a:pt x="32" y="90"/>
                  <a:pt x="30" y="88"/>
                  <a:pt x="28" y="88"/>
                </a:cubicBezTo>
                <a:moveTo>
                  <a:pt x="24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96"/>
                  <a:pt x="8" y="96"/>
                  <a:pt x="8" y="96"/>
                </a:cubicBezTo>
                <a:cubicBezTo>
                  <a:pt x="24" y="96"/>
                  <a:pt x="24" y="96"/>
                  <a:pt x="24" y="96"/>
                </a:cubicBezTo>
                <a:lnTo>
                  <a:pt x="24" y="136"/>
                </a:lnTo>
                <a:close/>
                <a:moveTo>
                  <a:pt x="124" y="64"/>
                </a:move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140"/>
                  <a:pt x="96" y="140"/>
                  <a:pt x="96" y="140"/>
                </a:cubicBezTo>
                <a:cubicBezTo>
                  <a:pt x="96" y="142"/>
                  <a:pt x="98" y="144"/>
                  <a:pt x="100" y="144"/>
                </a:cubicBezTo>
                <a:cubicBezTo>
                  <a:pt x="124" y="144"/>
                  <a:pt x="124" y="144"/>
                  <a:pt x="124" y="144"/>
                </a:cubicBezTo>
                <a:cubicBezTo>
                  <a:pt x="126" y="144"/>
                  <a:pt x="128" y="142"/>
                  <a:pt x="128" y="140"/>
                </a:cubicBezTo>
                <a:cubicBezTo>
                  <a:pt x="128" y="68"/>
                  <a:pt x="128" y="68"/>
                  <a:pt x="128" y="68"/>
                </a:cubicBezTo>
                <a:cubicBezTo>
                  <a:pt x="128" y="66"/>
                  <a:pt x="126" y="64"/>
                  <a:pt x="124" y="64"/>
                </a:cubicBezTo>
                <a:moveTo>
                  <a:pt x="120" y="136"/>
                </a:moveTo>
                <a:cubicBezTo>
                  <a:pt x="104" y="136"/>
                  <a:pt x="104" y="136"/>
                  <a:pt x="104" y="136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120" y="72"/>
                  <a:pt x="120" y="72"/>
                  <a:pt x="120" y="72"/>
                </a:cubicBezTo>
                <a:lnTo>
                  <a:pt x="120" y="136"/>
                </a:lnTo>
                <a:close/>
                <a:moveTo>
                  <a:pt x="76" y="16"/>
                </a:moveTo>
                <a:cubicBezTo>
                  <a:pt x="52" y="16"/>
                  <a:pt x="52" y="16"/>
                  <a:pt x="52" y="16"/>
                </a:cubicBezTo>
                <a:cubicBezTo>
                  <a:pt x="50" y="16"/>
                  <a:pt x="48" y="18"/>
                  <a:pt x="48" y="20"/>
                </a:cubicBezTo>
                <a:cubicBezTo>
                  <a:pt x="48" y="140"/>
                  <a:pt x="48" y="140"/>
                  <a:pt x="48" y="140"/>
                </a:cubicBezTo>
                <a:cubicBezTo>
                  <a:pt x="48" y="142"/>
                  <a:pt x="50" y="144"/>
                  <a:pt x="5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20"/>
                  <a:pt x="80" y="20"/>
                  <a:pt x="80" y="20"/>
                </a:cubicBezTo>
                <a:cubicBezTo>
                  <a:pt x="80" y="18"/>
                  <a:pt x="78" y="16"/>
                  <a:pt x="76" y="16"/>
                </a:cubicBezTo>
                <a:moveTo>
                  <a:pt x="72" y="136"/>
                </a:moveTo>
                <a:cubicBezTo>
                  <a:pt x="56" y="136"/>
                  <a:pt x="56" y="136"/>
                  <a:pt x="56" y="136"/>
                </a:cubicBezTo>
                <a:cubicBezTo>
                  <a:pt x="56" y="24"/>
                  <a:pt x="56" y="24"/>
                  <a:pt x="56" y="24"/>
                </a:cubicBezTo>
                <a:cubicBezTo>
                  <a:pt x="72" y="24"/>
                  <a:pt x="72" y="24"/>
                  <a:pt x="72" y="24"/>
                </a:cubicBezTo>
                <a:lnTo>
                  <a:pt x="72" y="136"/>
                </a:lnTo>
                <a:close/>
                <a:moveTo>
                  <a:pt x="172" y="0"/>
                </a:moveTo>
                <a:cubicBezTo>
                  <a:pt x="148" y="0"/>
                  <a:pt x="148" y="0"/>
                  <a:pt x="148" y="0"/>
                </a:cubicBezTo>
                <a:cubicBezTo>
                  <a:pt x="146" y="0"/>
                  <a:pt x="144" y="2"/>
                  <a:pt x="144" y="4"/>
                </a:cubicBezTo>
                <a:cubicBezTo>
                  <a:pt x="144" y="140"/>
                  <a:pt x="144" y="140"/>
                  <a:pt x="144" y="140"/>
                </a:cubicBezTo>
                <a:cubicBezTo>
                  <a:pt x="144" y="142"/>
                  <a:pt x="146" y="144"/>
                  <a:pt x="148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4"/>
                  <a:pt x="176" y="4"/>
                  <a:pt x="176" y="4"/>
                </a:cubicBezTo>
                <a:cubicBezTo>
                  <a:pt x="176" y="2"/>
                  <a:pt x="174" y="0"/>
                  <a:pt x="172" y="0"/>
                </a:cubicBezTo>
                <a:moveTo>
                  <a:pt x="168" y="136"/>
                </a:moveTo>
                <a:cubicBezTo>
                  <a:pt x="152" y="136"/>
                  <a:pt x="152" y="136"/>
                  <a:pt x="152" y="136"/>
                </a:cubicBezTo>
                <a:cubicBezTo>
                  <a:pt x="152" y="8"/>
                  <a:pt x="152" y="8"/>
                  <a:pt x="152" y="8"/>
                </a:cubicBezTo>
                <a:cubicBezTo>
                  <a:pt x="168" y="8"/>
                  <a:pt x="168" y="8"/>
                  <a:pt x="168" y="8"/>
                </a:cubicBezTo>
                <a:lnTo>
                  <a:pt x="168" y="1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7" name="Freeform 33"/>
          <p:cNvSpPr>
            <a:spLocks noEditPoints="1"/>
          </p:cNvSpPr>
          <p:nvPr/>
        </p:nvSpPr>
        <p:spPr bwMode="auto">
          <a:xfrm>
            <a:off x="194182" y="470955"/>
            <a:ext cx="1135636" cy="1034440"/>
          </a:xfrm>
          <a:custGeom>
            <a:avLst/>
            <a:gdLst>
              <a:gd name="T0" fmla="*/ 176 w 176"/>
              <a:gd name="T1" fmla="*/ 54 h 160"/>
              <a:gd name="T2" fmla="*/ 112 w 176"/>
              <a:gd name="T3" fmla="*/ 0 h 160"/>
              <a:gd name="T4" fmla="*/ 53 w 176"/>
              <a:gd name="T5" fmla="*/ 33 h 160"/>
              <a:gd name="T6" fmla="*/ 63 w 176"/>
              <a:gd name="T7" fmla="*/ 32 h 160"/>
              <a:gd name="T8" fmla="*/ 112 w 176"/>
              <a:gd name="T9" fmla="*/ 8 h 160"/>
              <a:gd name="T10" fmla="*/ 168 w 176"/>
              <a:gd name="T11" fmla="*/ 54 h 160"/>
              <a:gd name="T12" fmla="*/ 151 w 176"/>
              <a:gd name="T13" fmla="*/ 87 h 160"/>
              <a:gd name="T14" fmla="*/ 149 w 176"/>
              <a:gd name="T15" fmla="*/ 95 h 160"/>
              <a:gd name="T16" fmla="*/ 152 w 176"/>
              <a:gd name="T17" fmla="*/ 107 h 160"/>
              <a:gd name="T18" fmla="*/ 135 w 176"/>
              <a:gd name="T19" fmla="*/ 100 h 160"/>
              <a:gd name="T20" fmla="*/ 134 w 176"/>
              <a:gd name="T21" fmla="*/ 108 h 160"/>
              <a:gd name="T22" fmla="*/ 164 w 176"/>
              <a:gd name="T23" fmla="*/ 120 h 160"/>
              <a:gd name="T24" fmla="*/ 156 w 176"/>
              <a:gd name="T25" fmla="*/ 93 h 160"/>
              <a:gd name="T26" fmla="*/ 176 w 176"/>
              <a:gd name="T27" fmla="*/ 54 h 160"/>
              <a:gd name="T28" fmla="*/ 64 w 176"/>
              <a:gd name="T29" fmla="*/ 40 h 160"/>
              <a:gd name="T30" fmla="*/ 0 w 176"/>
              <a:gd name="T31" fmla="*/ 94 h 160"/>
              <a:gd name="T32" fmla="*/ 20 w 176"/>
              <a:gd name="T33" fmla="*/ 133 h 160"/>
              <a:gd name="T34" fmla="*/ 12 w 176"/>
              <a:gd name="T35" fmla="*/ 160 h 160"/>
              <a:gd name="T36" fmla="*/ 48 w 176"/>
              <a:gd name="T37" fmla="*/ 146 h 160"/>
              <a:gd name="T38" fmla="*/ 64 w 176"/>
              <a:gd name="T39" fmla="*/ 148 h 160"/>
              <a:gd name="T40" fmla="*/ 128 w 176"/>
              <a:gd name="T41" fmla="*/ 94 h 160"/>
              <a:gd name="T42" fmla="*/ 64 w 176"/>
              <a:gd name="T43" fmla="*/ 40 h 160"/>
              <a:gd name="T44" fmla="*/ 64 w 176"/>
              <a:gd name="T45" fmla="*/ 140 h 160"/>
              <a:gd name="T46" fmla="*/ 50 w 176"/>
              <a:gd name="T47" fmla="*/ 138 h 160"/>
              <a:gd name="T48" fmla="*/ 48 w 176"/>
              <a:gd name="T49" fmla="*/ 138 h 160"/>
              <a:gd name="T50" fmla="*/ 45 w 176"/>
              <a:gd name="T51" fmla="*/ 139 h 160"/>
              <a:gd name="T52" fmla="*/ 24 w 176"/>
              <a:gd name="T53" fmla="*/ 147 h 160"/>
              <a:gd name="T54" fmla="*/ 27 w 176"/>
              <a:gd name="T55" fmla="*/ 135 h 160"/>
              <a:gd name="T56" fmla="*/ 25 w 176"/>
              <a:gd name="T57" fmla="*/ 127 h 160"/>
              <a:gd name="T58" fmla="*/ 8 w 176"/>
              <a:gd name="T59" fmla="*/ 94 h 160"/>
              <a:gd name="T60" fmla="*/ 64 w 176"/>
              <a:gd name="T61" fmla="*/ 48 h 160"/>
              <a:gd name="T62" fmla="*/ 120 w 176"/>
              <a:gd name="T63" fmla="*/ 94 h 160"/>
              <a:gd name="T64" fmla="*/ 64 w 176"/>
              <a:gd name="T65" fmla="*/ 14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60">
                <a:moveTo>
                  <a:pt x="176" y="54"/>
                </a:moveTo>
                <a:cubicBezTo>
                  <a:pt x="176" y="24"/>
                  <a:pt x="147" y="0"/>
                  <a:pt x="112" y="0"/>
                </a:cubicBezTo>
                <a:cubicBezTo>
                  <a:pt x="86" y="0"/>
                  <a:pt x="63" y="13"/>
                  <a:pt x="53" y="33"/>
                </a:cubicBezTo>
                <a:cubicBezTo>
                  <a:pt x="56" y="32"/>
                  <a:pt x="60" y="32"/>
                  <a:pt x="63" y="32"/>
                </a:cubicBezTo>
                <a:cubicBezTo>
                  <a:pt x="72" y="18"/>
                  <a:pt x="91" y="8"/>
                  <a:pt x="112" y="8"/>
                </a:cubicBezTo>
                <a:cubicBezTo>
                  <a:pt x="143" y="8"/>
                  <a:pt x="168" y="29"/>
                  <a:pt x="168" y="54"/>
                </a:cubicBezTo>
                <a:cubicBezTo>
                  <a:pt x="168" y="66"/>
                  <a:pt x="162" y="78"/>
                  <a:pt x="151" y="87"/>
                </a:cubicBezTo>
                <a:cubicBezTo>
                  <a:pt x="149" y="89"/>
                  <a:pt x="148" y="92"/>
                  <a:pt x="149" y="95"/>
                </a:cubicBezTo>
                <a:cubicBezTo>
                  <a:pt x="152" y="107"/>
                  <a:pt x="152" y="107"/>
                  <a:pt x="152" y="107"/>
                </a:cubicBezTo>
                <a:cubicBezTo>
                  <a:pt x="135" y="100"/>
                  <a:pt x="135" y="100"/>
                  <a:pt x="135" y="100"/>
                </a:cubicBezTo>
                <a:cubicBezTo>
                  <a:pt x="135" y="103"/>
                  <a:pt x="134" y="106"/>
                  <a:pt x="134" y="108"/>
                </a:cubicBezTo>
                <a:cubicBezTo>
                  <a:pt x="164" y="120"/>
                  <a:pt x="164" y="120"/>
                  <a:pt x="164" y="120"/>
                </a:cubicBezTo>
                <a:cubicBezTo>
                  <a:pt x="156" y="93"/>
                  <a:pt x="156" y="93"/>
                  <a:pt x="156" y="93"/>
                </a:cubicBezTo>
                <a:cubicBezTo>
                  <a:pt x="168" y="83"/>
                  <a:pt x="176" y="69"/>
                  <a:pt x="176" y="54"/>
                </a:cubicBezTo>
                <a:moveTo>
                  <a:pt x="64" y="40"/>
                </a:moveTo>
                <a:cubicBezTo>
                  <a:pt x="29" y="40"/>
                  <a:pt x="0" y="64"/>
                  <a:pt x="0" y="94"/>
                </a:cubicBezTo>
                <a:cubicBezTo>
                  <a:pt x="0" y="109"/>
                  <a:pt x="8" y="123"/>
                  <a:pt x="20" y="133"/>
                </a:cubicBezTo>
                <a:cubicBezTo>
                  <a:pt x="12" y="160"/>
                  <a:pt x="12" y="160"/>
                  <a:pt x="12" y="160"/>
                </a:cubicBezTo>
                <a:cubicBezTo>
                  <a:pt x="48" y="146"/>
                  <a:pt x="48" y="146"/>
                  <a:pt x="48" y="146"/>
                </a:cubicBezTo>
                <a:cubicBezTo>
                  <a:pt x="53" y="147"/>
                  <a:pt x="58" y="148"/>
                  <a:pt x="64" y="148"/>
                </a:cubicBezTo>
                <a:cubicBezTo>
                  <a:pt x="99" y="148"/>
                  <a:pt x="128" y="124"/>
                  <a:pt x="128" y="94"/>
                </a:cubicBezTo>
                <a:cubicBezTo>
                  <a:pt x="128" y="64"/>
                  <a:pt x="99" y="40"/>
                  <a:pt x="64" y="40"/>
                </a:cubicBezTo>
                <a:moveTo>
                  <a:pt x="64" y="140"/>
                </a:moveTo>
                <a:cubicBezTo>
                  <a:pt x="59" y="140"/>
                  <a:pt x="54" y="139"/>
                  <a:pt x="50" y="138"/>
                </a:cubicBezTo>
                <a:cubicBezTo>
                  <a:pt x="49" y="138"/>
                  <a:pt x="48" y="138"/>
                  <a:pt x="48" y="138"/>
                </a:cubicBezTo>
                <a:cubicBezTo>
                  <a:pt x="47" y="138"/>
                  <a:pt x="46" y="138"/>
                  <a:pt x="45" y="139"/>
                </a:cubicBezTo>
                <a:cubicBezTo>
                  <a:pt x="24" y="147"/>
                  <a:pt x="24" y="147"/>
                  <a:pt x="24" y="147"/>
                </a:cubicBezTo>
                <a:cubicBezTo>
                  <a:pt x="27" y="135"/>
                  <a:pt x="27" y="135"/>
                  <a:pt x="27" y="135"/>
                </a:cubicBezTo>
                <a:cubicBezTo>
                  <a:pt x="28" y="132"/>
                  <a:pt x="27" y="129"/>
                  <a:pt x="25" y="127"/>
                </a:cubicBezTo>
                <a:cubicBezTo>
                  <a:pt x="14" y="118"/>
                  <a:pt x="8" y="106"/>
                  <a:pt x="8" y="94"/>
                </a:cubicBezTo>
                <a:cubicBezTo>
                  <a:pt x="8" y="69"/>
                  <a:pt x="33" y="48"/>
                  <a:pt x="64" y="48"/>
                </a:cubicBezTo>
                <a:cubicBezTo>
                  <a:pt x="95" y="48"/>
                  <a:pt x="120" y="69"/>
                  <a:pt x="120" y="94"/>
                </a:cubicBezTo>
                <a:cubicBezTo>
                  <a:pt x="120" y="119"/>
                  <a:pt x="95" y="140"/>
                  <a:pt x="64" y="140"/>
                </a:cubicBezTo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8" name="Freeform 66"/>
          <p:cNvSpPr>
            <a:spLocks noEditPoints="1"/>
          </p:cNvSpPr>
          <p:nvPr/>
        </p:nvSpPr>
        <p:spPr bwMode="auto">
          <a:xfrm>
            <a:off x="1591334" y="5071481"/>
            <a:ext cx="700803" cy="700803"/>
          </a:xfrm>
          <a:custGeom>
            <a:avLst/>
            <a:gdLst>
              <a:gd name="T0" fmla="*/ 39 w 176"/>
              <a:gd name="T1" fmla="*/ 119 h 176"/>
              <a:gd name="T2" fmla="*/ 43 w 176"/>
              <a:gd name="T3" fmla="*/ 115 h 176"/>
              <a:gd name="T4" fmla="*/ 44 w 176"/>
              <a:gd name="T5" fmla="*/ 112 h 176"/>
              <a:gd name="T6" fmla="*/ 40 w 176"/>
              <a:gd name="T7" fmla="*/ 108 h 176"/>
              <a:gd name="T8" fmla="*/ 37 w 176"/>
              <a:gd name="T9" fmla="*/ 109 h 176"/>
              <a:gd name="T10" fmla="*/ 33 w 176"/>
              <a:gd name="T11" fmla="*/ 113 h 176"/>
              <a:gd name="T12" fmla="*/ 32 w 176"/>
              <a:gd name="T13" fmla="*/ 116 h 176"/>
              <a:gd name="T14" fmla="*/ 36 w 176"/>
              <a:gd name="T15" fmla="*/ 120 h 176"/>
              <a:gd name="T16" fmla="*/ 39 w 176"/>
              <a:gd name="T17" fmla="*/ 119 h 176"/>
              <a:gd name="T18" fmla="*/ 64 w 176"/>
              <a:gd name="T19" fmla="*/ 116 h 176"/>
              <a:gd name="T20" fmla="*/ 60 w 176"/>
              <a:gd name="T21" fmla="*/ 112 h 176"/>
              <a:gd name="T22" fmla="*/ 57 w 176"/>
              <a:gd name="T23" fmla="*/ 113 h 176"/>
              <a:gd name="T24" fmla="*/ 17 w 176"/>
              <a:gd name="T25" fmla="*/ 153 h 176"/>
              <a:gd name="T26" fmla="*/ 16 w 176"/>
              <a:gd name="T27" fmla="*/ 156 h 176"/>
              <a:gd name="T28" fmla="*/ 20 w 176"/>
              <a:gd name="T29" fmla="*/ 160 h 176"/>
              <a:gd name="T30" fmla="*/ 23 w 176"/>
              <a:gd name="T31" fmla="*/ 159 h 176"/>
              <a:gd name="T32" fmla="*/ 63 w 176"/>
              <a:gd name="T33" fmla="*/ 119 h 176"/>
              <a:gd name="T34" fmla="*/ 64 w 176"/>
              <a:gd name="T35" fmla="*/ 116 h 176"/>
              <a:gd name="T36" fmla="*/ 64 w 176"/>
              <a:gd name="T37" fmla="*/ 132 h 176"/>
              <a:gd name="T38" fmla="*/ 61 w 176"/>
              <a:gd name="T39" fmla="*/ 133 h 176"/>
              <a:gd name="T40" fmla="*/ 49 w 176"/>
              <a:gd name="T41" fmla="*/ 145 h 176"/>
              <a:gd name="T42" fmla="*/ 48 w 176"/>
              <a:gd name="T43" fmla="*/ 148 h 176"/>
              <a:gd name="T44" fmla="*/ 52 w 176"/>
              <a:gd name="T45" fmla="*/ 152 h 176"/>
              <a:gd name="T46" fmla="*/ 55 w 176"/>
              <a:gd name="T47" fmla="*/ 151 h 176"/>
              <a:gd name="T48" fmla="*/ 67 w 176"/>
              <a:gd name="T49" fmla="*/ 139 h 176"/>
              <a:gd name="T50" fmla="*/ 68 w 176"/>
              <a:gd name="T51" fmla="*/ 136 h 176"/>
              <a:gd name="T52" fmla="*/ 64 w 176"/>
              <a:gd name="T53" fmla="*/ 132 h 176"/>
              <a:gd name="T54" fmla="*/ 176 w 176"/>
              <a:gd name="T55" fmla="*/ 4 h 176"/>
              <a:gd name="T56" fmla="*/ 172 w 176"/>
              <a:gd name="T57" fmla="*/ 0 h 176"/>
              <a:gd name="T58" fmla="*/ 170 w 176"/>
              <a:gd name="T59" fmla="*/ 0 h 176"/>
              <a:gd name="T60" fmla="*/ 170 w 176"/>
              <a:gd name="T61" fmla="*/ 0 h 176"/>
              <a:gd name="T62" fmla="*/ 2 w 176"/>
              <a:gd name="T63" fmla="*/ 72 h 176"/>
              <a:gd name="T64" fmla="*/ 2 w 176"/>
              <a:gd name="T65" fmla="*/ 72 h 176"/>
              <a:gd name="T66" fmla="*/ 2 w 176"/>
              <a:gd name="T67" fmla="*/ 72 h 176"/>
              <a:gd name="T68" fmla="*/ 2 w 176"/>
              <a:gd name="T69" fmla="*/ 72 h 176"/>
              <a:gd name="T70" fmla="*/ 0 w 176"/>
              <a:gd name="T71" fmla="*/ 76 h 176"/>
              <a:gd name="T72" fmla="*/ 3 w 176"/>
              <a:gd name="T73" fmla="*/ 80 h 176"/>
              <a:gd name="T74" fmla="*/ 3 w 176"/>
              <a:gd name="T75" fmla="*/ 80 h 176"/>
              <a:gd name="T76" fmla="*/ 69 w 176"/>
              <a:gd name="T77" fmla="*/ 107 h 176"/>
              <a:gd name="T78" fmla="*/ 96 w 176"/>
              <a:gd name="T79" fmla="*/ 173 h 176"/>
              <a:gd name="T80" fmla="*/ 96 w 176"/>
              <a:gd name="T81" fmla="*/ 173 h 176"/>
              <a:gd name="T82" fmla="*/ 100 w 176"/>
              <a:gd name="T83" fmla="*/ 176 h 176"/>
              <a:gd name="T84" fmla="*/ 104 w 176"/>
              <a:gd name="T85" fmla="*/ 174 h 176"/>
              <a:gd name="T86" fmla="*/ 104 w 176"/>
              <a:gd name="T87" fmla="*/ 174 h 176"/>
              <a:gd name="T88" fmla="*/ 104 w 176"/>
              <a:gd name="T89" fmla="*/ 174 h 176"/>
              <a:gd name="T90" fmla="*/ 104 w 176"/>
              <a:gd name="T91" fmla="*/ 174 h 176"/>
              <a:gd name="T92" fmla="*/ 176 w 176"/>
              <a:gd name="T93" fmla="*/ 6 h 176"/>
              <a:gd name="T94" fmla="*/ 176 w 176"/>
              <a:gd name="T95" fmla="*/ 6 h 176"/>
              <a:gd name="T96" fmla="*/ 176 w 176"/>
              <a:gd name="T97" fmla="*/ 4 h 176"/>
              <a:gd name="T98" fmla="*/ 14 w 176"/>
              <a:gd name="T99" fmla="*/ 76 h 176"/>
              <a:gd name="T100" fmla="*/ 154 w 176"/>
              <a:gd name="T101" fmla="*/ 16 h 176"/>
              <a:gd name="T102" fmla="*/ 71 w 176"/>
              <a:gd name="T103" fmla="*/ 99 h 176"/>
              <a:gd name="T104" fmla="*/ 14 w 176"/>
              <a:gd name="T105" fmla="*/ 76 h 176"/>
              <a:gd name="T106" fmla="*/ 100 w 176"/>
              <a:gd name="T107" fmla="*/ 162 h 176"/>
              <a:gd name="T108" fmla="*/ 77 w 176"/>
              <a:gd name="T109" fmla="*/ 105 h 176"/>
              <a:gd name="T110" fmla="*/ 160 w 176"/>
              <a:gd name="T111" fmla="*/ 22 h 176"/>
              <a:gd name="T112" fmla="*/ 100 w 176"/>
              <a:gd name="T113" fmla="*/ 16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6" h="176">
                <a:moveTo>
                  <a:pt x="39" y="119"/>
                </a:moveTo>
                <a:cubicBezTo>
                  <a:pt x="43" y="115"/>
                  <a:pt x="43" y="115"/>
                  <a:pt x="43" y="115"/>
                </a:cubicBezTo>
                <a:cubicBezTo>
                  <a:pt x="44" y="114"/>
                  <a:pt x="44" y="113"/>
                  <a:pt x="44" y="112"/>
                </a:cubicBezTo>
                <a:cubicBezTo>
                  <a:pt x="44" y="110"/>
                  <a:pt x="42" y="108"/>
                  <a:pt x="40" y="108"/>
                </a:cubicBezTo>
                <a:cubicBezTo>
                  <a:pt x="39" y="108"/>
                  <a:pt x="38" y="108"/>
                  <a:pt x="37" y="109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2" y="114"/>
                  <a:pt x="32" y="115"/>
                  <a:pt x="32" y="116"/>
                </a:cubicBezTo>
                <a:cubicBezTo>
                  <a:pt x="32" y="118"/>
                  <a:pt x="34" y="120"/>
                  <a:pt x="36" y="120"/>
                </a:cubicBezTo>
                <a:cubicBezTo>
                  <a:pt x="37" y="120"/>
                  <a:pt x="38" y="120"/>
                  <a:pt x="39" y="119"/>
                </a:cubicBezTo>
                <a:moveTo>
                  <a:pt x="64" y="116"/>
                </a:moveTo>
                <a:cubicBezTo>
                  <a:pt x="64" y="114"/>
                  <a:pt x="62" y="112"/>
                  <a:pt x="60" y="112"/>
                </a:cubicBezTo>
                <a:cubicBezTo>
                  <a:pt x="59" y="112"/>
                  <a:pt x="58" y="112"/>
                  <a:pt x="57" y="113"/>
                </a:cubicBezTo>
                <a:cubicBezTo>
                  <a:pt x="17" y="153"/>
                  <a:pt x="17" y="153"/>
                  <a:pt x="17" y="153"/>
                </a:cubicBezTo>
                <a:cubicBezTo>
                  <a:pt x="16" y="154"/>
                  <a:pt x="16" y="155"/>
                  <a:pt x="16" y="156"/>
                </a:cubicBezTo>
                <a:cubicBezTo>
                  <a:pt x="16" y="158"/>
                  <a:pt x="18" y="160"/>
                  <a:pt x="20" y="160"/>
                </a:cubicBezTo>
                <a:cubicBezTo>
                  <a:pt x="21" y="160"/>
                  <a:pt x="22" y="160"/>
                  <a:pt x="23" y="159"/>
                </a:cubicBezTo>
                <a:cubicBezTo>
                  <a:pt x="63" y="119"/>
                  <a:pt x="63" y="119"/>
                  <a:pt x="63" y="119"/>
                </a:cubicBezTo>
                <a:cubicBezTo>
                  <a:pt x="64" y="118"/>
                  <a:pt x="64" y="117"/>
                  <a:pt x="64" y="116"/>
                </a:cubicBezTo>
                <a:moveTo>
                  <a:pt x="64" y="132"/>
                </a:moveTo>
                <a:cubicBezTo>
                  <a:pt x="63" y="132"/>
                  <a:pt x="62" y="132"/>
                  <a:pt x="61" y="133"/>
                </a:cubicBezTo>
                <a:cubicBezTo>
                  <a:pt x="49" y="145"/>
                  <a:pt x="49" y="145"/>
                  <a:pt x="49" y="145"/>
                </a:cubicBezTo>
                <a:cubicBezTo>
                  <a:pt x="48" y="146"/>
                  <a:pt x="48" y="147"/>
                  <a:pt x="48" y="148"/>
                </a:cubicBezTo>
                <a:cubicBezTo>
                  <a:pt x="48" y="150"/>
                  <a:pt x="50" y="152"/>
                  <a:pt x="52" y="152"/>
                </a:cubicBezTo>
                <a:cubicBezTo>
                  <a:pt x="53" y="152"/>
                  <a:pt x="54" y="152"/>
                  <a:pt x="55" y="151"/>
                </a:cubicBezTo>
                <a:cubicBezTo>
                  <a:pt x="67" y="139"/>
                  <a:pt x="67" y="139"/>
                  <a:pt x="67" y="139"/>
                </a:cubicBezTo>
                <a:cubicBezTo>
                  <a:pt x="68" y="138"/>
                  <a:pt x="68" y="137"/>
                  <a:pt x="68" y="136"/>
                </a:cubicBezTo>
                <a:cubicBezTo>
                  <a:pt x="68" y="134"/>
                  <a:pt x="66" y="132"/>
                  <a:pt x="64" y="132"/>
                </a:cubicBezTo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1" y="0"/>
                  <a:pt x="170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1" y="73"/>
                  <a:pt x="0" y="74"/>
                  <a:pt x="0" y="76"/>
                </a:cubicBezTo>
                <a:cubicBezTo>
                  <a:pt x="0" y="78"/>
                  <a:pt x="1" y="79"/>
                  <a:pt x="3" y="80"/>
                </a:cubicBezTo>
                <a:cubicBezTo>
                  <a:pt x="3" y="80"/>
                  <a:pt x="3" y="80"/>
                  <a:pt x="3" y="80"/>
                </a:cubicBezTo>
                <a:cubicBezTo>
                  <a:pt x="69" y="107"/>
                  <a:pt x="69" y="107"/>
                  <a:pt x="69" y="107"/>
                </a:cubicBezTo>
                <a:cubicBezTo>
                  <a:pt x="96" y="173"/>
                  <a:pt x="96" y="173"/>
                  <a:pt x="96" y="173"/>
                </a:cubicBezTo>
                <a:cubicBezTo>
                  <a:pt x="96" y="173"/>
                  <a:pt x="96" y="173"/>
                  <a:pt x="96" y="173"/>
                </a:cubicBezTo>
                <a:cubicBezTo>
                  <a:pt x="97" y="175"/>
                  <a:pt x="98" y="176"/>
                  <a:pt x="100" y="176"/>
                </a:cubicBezTo>
                <a:cubicBezTo>
                  <a:pt x="102" y="176"/>
                  <a:pt x="103" y="175"/>
                  <a:pt x="104" y="174"/>
                </a:cubicBezTo>
                <a:cubicBezTo>
                  <a:pt x="104" y="174"/>
                  <a:pt x="104" y="174"/>
                  <a:pt x="104" y="174"/>
                </a:cubicBezTo>
                <a:cubicBezTo>
                  <a:pt x="104" y="174"/>
                  <a:pt x="104" y="174"/>
                  <a:pt x="104" y="174"/>
                </a:cubicBezTo>
                <a:cubicBezTo>
                  <a:pt x="104" y="174"/>
                  <a:pt x="104" y="174"/>
                  <a:pt x="104" y="174"/>
                </a:cubicBezTo>
                <a:cubicBezTo>
                  <a:pt x="176" y="6"/>
                  <a:pt x="176" y="6"/>
                  <a:pt x="176" y="6"/>
                </a:cubicBezTo>
                <a:cubicBezTo>
                  <a:pt x="176" y="6"/>
                  <a:pt x="176" y="6"/>
                  <a:pt x="176" y="6"/>
                </a:cubicBezTo>
                <a:cubicBezTo>
                  <a:pt x="176" y="5"/>
                  <a:pt x="176" y="5"/>
                  <a:pt x="176" y="4"/>
                </a:cubicBezTo>
                <a:moveTo>
                  <a:pt x="14" y="76"/>
                </a:moveTo>
                <a:cubicBezTo>
                  <a:pt x="154" y="16"/>
                  <a:pt x="154" y="16"/>
                  <a:pt x="154" y="16"/>
                </a:cubicBezTo>
                <a:cubicBezTo>
                  <a:pt x="71" y="99"/>
                  <a:pt x="71" y="99"/>
                  <a:pt x="71" y="99"/>
                </a:cubicBezTo>
                <a:lnTo>
                  <a:pt x="14" y="76"/>
                </a:lnTo>
                <a:close/>
                <a:moveTo>
                  <a:pt x="100" y="162"/>
                </a:moveTo>
                <a:cubicBezTo>
                  <a:pt x="77" y="105"/>
                  <a:pt x="77" y="105"/>
                  <a:pt x="77" y="105"/>
                </a:cubicBezTo>
                <a:cubicBezTo>
                  <a:pt x="160" y="22"/>
                  <a:pt x="160" y="22"/>
                  <a:pt x="160" y="22"/>
                </a:cubicBezTo>
                <a:lnTo>
                  <a:pt x="100" y="16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9" name="Freeform 71"/>
          <p:cNvSpPr>
            <a:spLocks noEditPoints="1"/>
          </p:cNvSpPr>
          <p:nvPr/>
        </p:nvSpPr>
        <p:spPr bwMode="auto">
          <a:xfrm>
            <a:off x="11174634" y="2628527"/>
            <a:ext cx="700803" cy="700803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1" name="Freeform 112"/>
          <p:cNvSpPr>
            <a:spLocks noEditPoints="1"/>
          </p:cNvSpPr>
          <p:nvPr/>
        </p:nvSpPr>
        <p:spPr bwMode="auto">
          <a:xfrm>
            <a:off x="11226537" y="5895389"/>
            <a:ext cx="700803" cy="697335"/>
          </a:xfrm>
          <a:custGeom>
            <a:avLst/>
            <a:gdLst>
              <a:gd name="T0" fmla="*/ 176 w 176"/>
              <a:gd name="T1" fmla="*/ 52 h 176"/>
              <a:gd name="T2" fmla="*/ 175 w 176"/>
              <a:gd name="T3" fmla="*/ 50 h 176"/>
              <a:gd name="T4" fmla="*/ 175 w 176"/>
              <a:gd name="T5" fmla="*/ 50 h 176"/>
              <a:gd name="T6" fmla="*/ 175 w 176"/>
              <a:gd name="T7" fmla="*/ 49 h 176"/>
              <a:gd name="T8" fmla="*/ 175 w 176"/>
              <a:gd name="T9" fmla="*/ 49 h 176"/>
              <a:gd name="T10" fmla="*/ 127 w 176"/>
              <a:gd name="T11" fmla="*/ 2 h 176"/>
              <a:gd name="T12" fmla="*/ 127 w 176"/>
              <a:gd name="T13" fmla="*/ 2 h 176"/>
              <a:gd name="T14" fmla="*/ 124 w 176"/>
              <a:gd name="T15" fmla="*/ 0 h 176"/>
              <a:gd name="T16" fmla="*/ 52 w 176"/>
              <a:gd name="T17" fmla="*/ 0 h 176"/>
              <a:gd name="T18" fmla="*/ 49 w 176"/>
              <a:gd name="T19" fmla="*/ 2 h 176"/>
              <a:gd name="T20" fmla="*/ 49 w 176"/>
              <a:gd name="T21" fmla="*/ 2 h 176"/>
              <a:gd name="T22" fmla="*/ 1 w 176"/>
              <a:gd name="T23" fmla="*/ 49 h 176"/>
              <a:gd name="T24" fmla="*/ 1 w 176"/>
              <a:gd name="T25" fmla="*/ 49 h 176"/>
              <a:gd name="T26" fmla="*/ 1 w 176"/>
              <a:gd name="T27" fmla="*/ 50 h 176"/>
              <a:gd name="T28" fmla="*/ 1 w 176"/>
              <a:gd name="T29" fmla="*/ 50 h 176"/>
              <a:gd name="T30" fmla="*/ 0 w 176"/>
              <a:gd name="T31" fmla="*/ 52 h 176"/>
              <a:gd name="T32" fmla="*/ 1 w 176"/>
              <a:gd name="T33" fmla="*/ 54 h 176"/>
              <a:gd name="T34" fmla="*/ 1 w 176"/>
              <a:gd name="T35" fmla="*/ 55 h 176"/>
              <a:gd name="T36" fmla="*/ 85 w 176"/>
              <a:gd name="T37" fmla="*/ 175 h 176"/>
              <a:gd name="T38" fmla="*/ 85 w 176"/>
              <a:gd name="T39" fmla="*/ 174 h 176"/>
              <a:gd name="T40" fmla="*/ 88 w 176"/>
              <a:gd name="T41" fmla="*/ 176 h 176"/>
              <a:gd name="T42" fmla="*/ 91 w 176"/>
              <a:gd name="T43" fmla="*/ 174 h 176"/>
              <a:gd name="T44" fmla="*/ 91 w 176"/>
              <a:gd name="T45" fmla="*/ 175 h 176"/>
              <a:gd name="T46" fmla="*/ 175 w 176"/>
              <a:gd name="T47" fmla="*/ 55 h 176"/>
              <a:gd name="T48" fmla="*/ 175 w 176"/>
              <a:gd name="T49" fmla="*/ 54 h 176"/>
              <a:gd name="T50" fmla="*/ 176 w 176"/>
              <a:gd name="T51" fmla="*/ 52 h 176"/>
              <a:gd name="T52" fmla="*/ 122 w 176"/>
              <a:gd name="T53" fmla="*/ 8 h 176"/>
              <a:gd name="T54" fmla="*/ 162 w 176"/>
              <a:gd name="T55" fmla="*/ 48 h 176"/>
              <a:gd name="T56" fmla="*/ 126 w 176"/>
              <a:gd name="T57" fmla="*/ 48 h 176"/>
              <a:gd name="T58" fmla="*/ 106 w 176"/>
              <a:gd name="T59" fmla="*/ 8 h 176"/>
              <a:gd name="T60" fmla="*/ 122 w 176"/>
              <a:gd name="T61" fmla="*/ 8 h 176"/>
              <a:gd name="T62" fmla="*/ 98 w 176"/>
              <a:gd name="T63" fmla="*/ 8 h 176"/>
              <a:gd name="T64" fmla="*/ 118 w 176"/>
              <a:gd name="T65" fmla="*/ 48 h 176"/>
              <a:gd name="T66" fmla="*/ 58 w 176"/>
              <a:gd name="T67" fmla="*/ 48 h 176"/>
              <a:gd name="T68" fmla="*/ 78 w 176"/>
              <a:gd name="T69" fmla="*/ 8 h 176"/>
              <a:gd name="T70" fmla="*/ 98 w 176"/>
              <a:gd name="T71" fmla="*/ 8 h 176"/>
              <a:gd name="T72" fmla="*/ 54 w 176"/>
              <a:gd name="T73" fmla="*/ 8 h 176"/>
              <a:gd name="T74" fmla="*/ 70 w 176"/>
              <a:gd name="T75" fmla="*/ 8 h 176"/>
              <a:gd name="T76" fmla="*/ 50 w 176"/>
              <a:gd name="T77" fmla="*/ 48 h 176"/>
              <a:gd name="T78" fmla="*/ 14 w 176"/>
              <a:gd name="T79" fmla="*/ 48 h 176"/>
              <a:gd name="T80" fmla="*/ 54 w 176"/>
              <a:gd name="T81" fmla="*/ 8 h 176"/>
              <a:gd name="T82" fmla="*/ 12 w 176"/>
              <a:gd name="T83" fmla="*/ 56 h 176"/>
              <a:gd name="T84" fmla="*/ 49 w 176"/>
              <a:gd name="T85" fmla="*/ 56 h 176"/>
              <a:gd name="T86" fmla="*/ 77 w 176"/>
              <a:gd name="T87" fmla="*/ 149 h 176"/>
              <a:gd name="T88" fmla="*/ 12 w 176"/>
              <a:gd name="T89" fmla="*/ 56 h 176"/>
              <a:gd name="T90" fmla="*/ 88 w 176"/>
              <a:gd name="T91" fmla="*/ 158 h 176"/>
              <a:gd name="T92" fmla="*/ 57 w 176"/>
              <a:gd name="T93" fmla="*/ 56 h 176"/>
              <a:gd name="T94" fmla="*/ 119 w 176"/>
              <a:gd name="T95" fmla="*/ 56 h 176"/>
              <a:gd name="T96" fmla="*/ 88 w 176"/>
              <a:gd name="T97" fmla="*/ 158 h 176"/>
              <a:gd name="T98" fmla="*/ 99 w 176"/>
              <a:gd name="T99" fmla="*/ 149 h 176"/>
              <a:gd name="T100" fmla="*/ 127 w 176"/>
              <a:gd name="T101" fmla="*/ 56 h 176"/>
              <a:gd name="T102" fmla="*/ 164 w 176"/>
              <a:gd name="T103" fmla="*/ 56 h 176"/>
              <a:gd name="T104" fmla="*/ 99 w 176"/>
              <a:gd name="T105" fmla="*/ 149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51"/>
                  <a:pt x="176" y="50"/>
                  <a:pt x="175" y="50"/>
                </a:cubicBezTo>
                <a:cubicBezTo>
                  <a:pt x="175" y="50"/>
                  <a:pt x="175" y="50"/>
                  <a:pt x="175" y="50"/>
                </a:cubicBezTo>
                <a:cubicBezTo>
                  <a:pt x="175" y="49"/>
                  <a:pt x="175" y="49"/>
                  <a:pt x="175" y="49"/>
                </a:cubicBezTo>
                <a:cubicBezTo>
                  <a:pt x="175" y="49"/>
                  <a:pt x="175" y="49"/>
                  <a:pt x="175" y="49"/>
                </a:cubicBezTo>
                <a:cubicBezTo>
                  <a:pt x="127" y="2"/>
                  <a:pt x="127" y="2"/>
                  <a:pt x="127" y="2"/>
                </a:cubicBezTo>
                <a:cubicBezTo>
                  <a:pt x="127" y="2"/>
                  <a:pt x="127" y="2"/>
                  <a:pt x="127" y="2"/>
                </a:cubicBezTo>
                <a:cubicBezTo>
                  <a:pt x="126" y="1"/>
                  <a:pt x="125" y="0"/>
                  <a:pt x="124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1" y="0"/>
                  <a:pt x="50" y="1"/>
                  <a:pt x="49" y="2"/>
                </a:cubicBezTo>
                <a:cubicBezTo>
                  <a:pt x="49" y="2"/>
                  <a:pt x="49" y="2"/>
                  <a:pt x="49" y="2"/>
                </a:cubicBezTo>
                <a:cubicBezTo>
                  <a:pt x="1" y="49"/>
                  <a:pt x="1" y="49"/>
                  <a:pt x="1" y="49"/>
                </a:cubicBezTo>
                <a:cubicBezTo>
                  <a:pt x="1" y="49"/>
                  <a:pt x="1" y="49"/>
                  <a:pt x="1" y="49"/>
                </a:cubicBezTo>
                <a:cubicBezTo>
                  <a:pt x="1" y="50"/>
                  <a:pt x="1" y="50"/>
                  <a:pt x="1" y="50"/>
                </a:cubicBezTo>
                <a:cubicBezTo>
                  <a:pt x="1" y="50"/>
                  <a:pt x="1" y="50"/>
                  <a:pt x="1" y="50"/>
                </a:cubicBezTo>
                <a:cubicBezTo>
                  <a:pt x="0" y="50"/>
                  <a:pt x="0" y="51"/>
                  <a:pt x="0" y="52"/>
                </a:cubicBezTo>
                <a:cubicBezTo>
                  <a:pt x="0" y="53"/>
                  <a:pt x="0" y="54"/>
                  <a:pt x="1" y="54"/>
                </a:cubicBezTo>
                <a:cubicBezTo>
                  <a:pt x="1" y="55"/>
                  <a:pt x="1" y="55"/>
                  <a:pt x="1" y="55"/>
                </a:cubicBezTo>
                <a:cubicBezTo>
                  <a:pt x="85" y="175"/>
                  <a:pt x="85" y="175"/>
                  <a:pt x="85" y="175"/>
                </a:cubicBezTo>
                <a:cubicBezTo>
                  <a:pt x="85" y="174"/>
                  <a:pt x="85" y="174"/>
                  <a:pt x="85" y="174"/>
                </a:cubicBezTo>
                <a:cubicBezTo>
                  <a:pt x="86" y="175"/>
                  <a:pt x="87" y="176"/>
                  <a:pt x="88" y="176"/>
                </a:cubicBezTo>
                <a:cubicBezTo>
                  <a:pt x="89" y="176"/>
                  <a:pt x="90" y="175"/>
                  <a:pt x="91" y="174"/>
                </a:cubicBezTo>
                <a:cubicBezTo>
                  <a:pt x="91" y="175"/>
                  <a:pt x="91" y="175"/>
                  <a:pt x="91" y="175"/>
                </a:cubicBezTo>
                <a:cubicBezTo>
                  <a:pt x="175" y="55"/>
                  <a:pt x="175" y="55"/>
                  <a:pt x="175" y="55"/>
                </a:cubicBezTo>
                <a:cubicBezTo>
                  <a:pt x="175" y="54"/>
                  <a:pt x="175" y="54"/>
                  <a:pt x="175" y="54"/>
                </a:cubicBezTo>
                <a:cubicBezTo>
                  <a:pt x="176" y="54"/>
                  <a:pt x="176" y="53"/>
                  <a:pt x="176" y="52"/>
                </a:cubicBezTo>
                <a:moveTo>
                  <a:pt x="122" y="8"/>
                </a:moveTo>
                <a:cubicBezTo>
                  <a:pt x="162" y="48"/>
                  <a:pt x="162" y="48"/>
                  <a:pt x="162" y="48"/>
                </a:cubicBezTo>
                <a:cubicBezTo>
                  <a:pt x="126" y="48"/>
                  <a:pt x="126" y="48"/>
                  <a:pt x="126" y="48"/>
                </a:cubicBezTo>
                <a:cubicBezTo>
                  <a:pt x="106" y="8"/>
                  <a:pt x="106" y="8"/>
                  <a:pt x="106" y="8"/>
                </a:cubicBezTo>
                <a:lnTo>
                  <a:pt x="122" y="8"/>
                </a:lnTo>
                <a:close/>
                <a:moveTo>
                  <a:pt x="98" y="8"/>
                </a:moveTo>
                <a:cubicBezTo>
                  <a:pt x="118" y="48"/>
                  <a:pt x="118" y="48"/>
                  <a:pt x="118" y="48"/>
                </a:cubicBezTo>
                <a:cubicBezTo>
                  <a:pt x="58" y="48"/>
                  <a:pt x="58" y="48"/>
                  <a:pt x="58" y="48"/>
                </a:cubicBezTo>
                <a:cubicBezTo>
                  <a:pt x="78" y="8"/>
                  <a:pt x="78" y="8"/>
                  <a:pt x="78" y="8"/>
                </a:cubicBezTo>
                <a:lnTo>
                  <a:pt x="98" y="8"/>
                </a:lnTo>
                <a:close/>
                <a:moveTo>
                  <a:pt x="54" y="8"/>
                </a:moveTo>
                <a:cubicBezTo>
                  <a:pt x="70" y="8"/>
                  <a:pt x="70" y="8"/>
                  <a:pt x="70" y="8"/>
                </a:cubicBezTo>
                <a:cubicBezTo>
                  <a:pt x="50" y="48"/>
                  <a:pt x="50" y="48"/>
                  <a:pt x="50" y="48"/>
                </a:cubicBezTo>
                <a:cubicBezTo>
                  <a:pt x="14" y="48"/>
                  <a:pt x="14" y="48"/>
                  <a:pt x="14" y="48"/>
                </a:cubicBezTo>
                <a:lnTo>
                  <a:pt x="54" y="8"/>
                </a:lnTo>
                <a:close/>
                <a:moveTo>
                  <a:pt x="12" y="56"/>
                </a:moveTo>
                <a:cubicBezTo>
                  <a:pt x="49" y="56"/>
                  <a:pt x="49" y="56"/>
                  <a:pt x="49" y="56"/>
                </a:cubicBezTo>
                <a:cubicBezTo>
                  <a:pt x="77" y="149"/>
                  <a:pt x="77" y="149"/>
                  <a:pt x="77" y="149"/>
                </a:cubicBezTo>
                <a:lnTo>
                  <a:pt x="12" y="56"/>
                </a:lnTo>
                <a:close/>
                <a:moveTo>
                  <a:pt x="88" y="158"/>
                </a:moveTo>
                <a:cubicBezTo>
                  <a:pt x="57" y="56"/>
                  <a:pt x="57" y="56"/>
                  <a:pt x="57" y="56"/>
                </a:cubicBezTo>
                <a:cubicBezTo>
                  <a:pt x="119" y="56"/>
                  <a:pt x="119" y="56"/>
                  <a:pt x="119" y="56"/>
                </a:cubicBezTo>
                <a:lnTo>
                  <a:pt x="88" y="158"/>
                </a:lnTo>
                <a:close/>
                <a:moveTo>
                  <a:pt x="99" y="149"/>
                </a:moveTo>
                <a:cubicBezTo>
                  <a:pt x="127" y="56"/>
                  <a:pt x="127" y="56"/>
                  <a:pt x="127" y="56"/>
                </a:cubicBezTo>
                <a:cubicBezTo>
                  <a:pt x="164" y="56"/>
                  <a:pt x="164" y="56"/>
                  <a:pt x="164" y="56"/>
                </a:cubicBezTo>
                <a:lnTo>
                  <a:pt x="99" y="1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2" name="Freeform 22"/>
          <p:cNvSpPr>
            <a:spLocks noEditPoints="1"/>
          </p:cNvSpPr>
          <p:nvPr/>
        </p:nvSpPr>
        <p:spPr bwMode="auto">
          <a:xfrm>
            <a:off x="2776244" y="1896350"/>
            <a:ext cx="511881" cy="511881"/>
          </a:xfrm>
          <a:custGeom>
            <a:avLst/>
            <a:gdLst>
              <a:gd name="T0" fmla="*/ 16 w 176"/>
              <a:gd name="T1" fmla="*/ 152 h 176"/>
              <a:gd name="T2" fmla="*/ 24 w 176"/>
              <a:gd name="T3" fmla="*/ 160 h 176"/>
              <a:gd name="T4" fmla="*/ 24 w 176"/>
              <a:gd name="T5" fmla="*/ 120 h 176"/>
              <a:gd name="T6" fmla="*/ 16 w 176"/>
              <a:gd name="T7" fmla="*/ 128 h 176"/>
              <a:gd name="T8" fmla="*/ 24 w 176"/>
              <a:gd name="T9" fmla="*/ 120 h 176"/>
              <a:gd name="T10" fmla="*/ 24 w 176"/>
              <a:gd name="T11" fmla="*/ 56 h 176"/>
              <a:gd name="T12" fmla="*/ 16 w 176"/>
              <a:gd name="T13" fmla="*/ 48 h 176"/>
              <a:gd name="T14" fmla="*/ 24 w 176"/>
              <a:gd name="T15" fmla="*/ 136 h 176"/>
              <a:gd name="T16" fmla="*/ 16 w 176"/>
              <a:gd name="T17" fmla="*/ 144 h 176"/>
              <a:gd name="T18" fmla="*/ 24 w 176"/>
              <a:gd name="T19" fmla="*/ 136 h 176"/>
              <a:gd name="T20" fmla="*/ 24 w 176"/>
              <a:gd name="T21" fmla="*/ 88 h 176"/>
              <a:gd name="T22" fmla="*/ 16 w 176"/>
              <a:gd name="T23" fmla="*/ 80 h 176"/>
              <a:gd name="T24" fmla="*/ 16 w 176"/>
              <a:gd name="T25" fmla="*/ 72 h 176"/>
              <a:gd name="T26" fmla="*/ 24 w 176"/>
              <a:gd name="T27" fmla="*/ 64 h 176"/>
              <a:gd name="T28" fmla="*/ 16 w 176"/>
              <a:gd name="T29" fmla="*/ 72 h 176"/>
              <a:gd name="T30" fmla="*/ 16 w 176"/>
              <a:gd name="T31" fmla="*/ 32 h 176"/>
              <a:gd name="T32" fmla="*/ 0 w 176"/>
              <a:gd name="T33" fmla="*/ 160 h 176"/>
              <a:gd name="T34" fmla="*/ 128 w 176"/>
              <a:gd name="T35" fmla="*/ 176 h 176"/>
              <a:gd name="T36" fmla="*/ 144 w 176"/>
              <a:gd name="T37" fmla="*/ 48 h 176"/>
              <a:gd name="T38" fmla="*/ 32 w 176"/>
              <a:gd name="T39" fmla="*/ 168 h 176"/>
              <a:gd name="T40" fmla="*/ 8 w 176"/>
              <a:gd name="T41" fmla="*/ 160 h 176"/>
              <a:gd name="T42" fmla="*/ 32 w 176"/>
              <a:gd name="T43" fmla="*/ 108 h 176"/>
              <a:gd name="T44" fmla="*/ 32 w 176"/>
              <a:gd name="T45" fmla="*/ 100 h 176"/>
              <a:gd name="T46" fmla="*/ 8 w 176"/>
              <a:gd name="T47" fmla="*/ 48 h 176"/>
              <a:gd name="T48" fmla="*/ 32 w 176"/>
              <a:gd name="T49" fmla="*/ 40 h 176"/>
              <a:gd name="T50" fmla="*/ 104 w 176"/>
              <a:gd name="T51" fmla="*/ 168 h 176"/>
              <a:gd name="T52" fmla="*/ 40 w 176"/>
              <a:gd name="T53" fmla="*/ 108 h 176"/>
              <a:gd name="T54" fmla="*/ 104 w 176"/>
              <a:gd name="T55" fmla="*/ 168 h 176"/>
              <a:gd name="T56" fmla="*/ 40 w 176"/>
              <a:gd name="T57" fmla="*/ 100 h 176"/>
              <a:gd name="T58" fmla="*/ 104 w 176"/>
              <a:gd name="T59" fmla="*/ 40 h 176"/>
              <a:gd name="T60" fmla="*/ 136 w 176"/>
              <a:gd name="T61" fmla="*/ 160 h 176"/>
              <a:gd name="T62" fmla="*/ 112 w 176"/>
              <a:gd name="T63" fmla="*/ 168 h 176"/>
              <a:gd name="T64" fmla="*/ 136 w 176"/>
              <a:gd name="T65" fmla="*/ 108 h 176"/>
              <a:gd name="T66" fmla="*/ 136 w 176"/>
              <a:gd name="T67" fmla="*/ 100 h 176"/>
              <a:gd name="T68" fmla="*/ 112 w 176"/>
              <a:gd name="T69" fmla="*/ 40 h 176"/>
              <a:gd name="T70" fmla="*/ 136 w 176"/>
              <a:gd name="T71" fmla="*/ 48 h 176"/>
              <a:gd name="T72" fmla="*/ 120 w 176"/>
              <a:gd name="T73" fmla="*/ 56 h 176"/>
              <a:gd name="T74" fmla="*/ 128 w 176"/>
              <a:gd name="T75" fmla="*/ 48 h 176"/>
              <a:gd name="T76" fmla="*/ 120 w 176"/>
              <a:gd name="T77" fmla="*/ 56 h 176"/>
              <a:gd name="T78" fmla="*/ 48 w 176"/>
              <a:gd name="T79" fmla="*/ 0 h 176"/>
              <a:gd name="T80" fmla="*/ 32 w 176"/>
              <a:gd name="T81" fmla="*/ 20 h 176"/>
              <a:gd name="T82" fmla="*/ 40 w 176"/>
              <a:gd name="T83" fmla="*/ 20 h 176"/>
              <a:gd name="T84" fmla="*/ 48 w 176"/>
              <a:gd name="T85" fmla="*/ 8 h 176"/>
              <a:gd name="T86" fmla="*/ 168 w 176"/>
              <a:gd name="T87" fmla="*/ 16 h 176"/>
              <a:gd name="T88" fmla="*/ 160 w 176"/>
              <a:gd name="T89" fmla="*/ 136 h 176"/>
              <a:gd name="T90" fmla="*/ 152 w 176"/>
              <a:gd name="T91" fmla="*/ 140 h 176"/>
              <a:gd name="T92" fmla="*/ 160 w 176"/>
              <a:gd name="T93" fmla="*/ 144 h 176"/>
              <a:gd name="T94" fmla="*/ 176 w 176"/>
              <a:gd name="T95" fmla="*/ 16 h 176"/>
              <a:gd name="T96" fmla="*/ 120 w 176"/>
              <a:gd name="T97" fmla="*/ 72 h 176"/>
              <a:gd name="T98" fmla="*/ 128 w 176"/>
              <a:gd name="T99" fmla="*/ 64 h 176"/>
              <a:gd name="T100" fmla="*/ 120 w 176"/>
              <a:gd name="T101" fmla="*/ 72 h 176"/>
              <a:gd name="T102" fmla="*/ 120 w 176"/>
              <a:gd name="T103" fmla="*/ 136 h 176"/>
              <a:gd name="T104" fmla="*/ 128 w 176"/>
              <a:gd name="T105" fmla="*/ 144 h 176"/>
              <a:gd name="T106" fmla="*/ 120 w 176"/>
              <a:gd name="T107" fmla="*/ 88 h 176"/>
              <a:gd name="T108" fmla="*/ 128 w 176"/>
              <a:gd name="T109" fmla="*/ 80 h 176"/>
              <a:gd name="T110" fmla="*/ 120 w 176"/>
              <a:gd name="T111" fmla="*/ 88 h 176"/>
              <a:gd name="T112" fmla="*/ 120 w 176"/>
              <a:gd name="T113" fmla="*/ 120 h 176"/>
              <a:gd name="T114" fmla="*/ 128 w 176"/>
              <a:gd name="T115" fmla="*/ 128 h 176"/>
              <a:gd name="T116" fmla="*/ 128 w 176"/>
              <a:gd name="T117" fmla="*/ 152 h 176"/>
              <a:gd name="T118" fmla="*/ 120 w 176"/>
              <a:gd name="T119" fmla="*/ 160 h 176"/>
              <a:gd name="T120" fmla="*/ 128 w 176"/>
              <a:gd name="T121" fmla="*/ 15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24" y="152"/>
                </a:moveTo>
                <a:cubicBezTo>
                  <a:pt x="16" y="152"/>
                  <a:pt x="16" y="152"/>
                  <a:pt x="16" y="152"/>
                </a:cubicBezTo>
                <a:cubicBezTo>
                  <a:pt x="16" y="160"/>
                  <a:pt x="16" y="160"/>
                  <a:pt x="16" y="160"/>
                </a:cubicBezTo>
                <a:cubicBezTo>
                  <a:pt x="24" y="160"/>
                  <a:pt x="24" y="160"/>
                  <a:pt x="24" y="160"/>
                </a:cubicBezTo>
                <a:lnTo>
                  <a:pt x="24" y="152"/>
                </a:lnTo>
                <a:close/>
                <a:moveTo>
                  <a:pt x="24" y="120"/>
                </a:moveTo>
                <a:cubicBezTo>
                  <a:pt x="16" y="120"/>
                  <a:pt x="16" y="120"/>
                  <a:pt x="16" y="120"/>
                </a:cubicBezTo>
                <a:cubicBezTo>
                  <a:pt x="16" y="128"/>
                  <a:pt x="16" y="128"/>
                  <a:pt x="16" y="128"/>
                </a:cubicBezTo>
                <a:cubicBezTo>
                  <a:pt x="24" y="128"/>
                  <a:pt x="24" y="128"/>
                  <a:pt x="24" y="128"/>
                </a:cubicBezTo>
                <a:lnTo>
                  <a:pt x="24" y="120"/>
                </a:lnTo>
                <a:close/>
                <a:moveTo>
                  <a:pt x="16" y="56"/>
                </a:moveTo>
                <a:cubicBezTo>
                  <a:pt x="24" y="56"/>
                  <a:pt x="24" y="56"/>
                  <a:pt x="24" y="56"/>
                </a:cubicBezTo>
                <a:cubicBezTo>
                  <a:pt x="24" y="48"/>
                  <a:pt x="24" y="48"/>
                  <a:pt x="24" y="48"/>
                </a:cubicBezTo>
                <a:cubicBezTo>
                  <a:pt x="16" y="48"/>
                  <a:pt x="16" y="48"/>
                  <a:pt x="16" y="48"/>
                </a:cubicBezTo>
                <a:lnTo>
                  <a:pt x="16" y="56"/>
                </a:lnTo>
                <a:close/>
                <a:moveTo>
                  <a:pt x="24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144"/>
                  <a:pt x="16" y="144"/>
                  <a:pt x="16" y="144"/>
                </a:cubicBezTo>
                <a:cubicBezTo>
                  <a:pt x="24" y="144"/>
                  <a:pt x="24" y="144"/>
                  <a:pt x="24" y="144"/>
                </a:cubicBezTo>
                <a:lnTo>
                  <a:pt x="24" y="136"/>
                </a:lnTo>
                <a:close/>
                <a:moveTo>
                  <a:pt x="16" y="88"/>
                </a:moveTo>
                <a:cubicBezTo>
                  <a:pt x="24" y="88"/>
                  <a:pt x="24" y="88"/>
                  <a:pt x="24" y="88"/>
                </a:cubicBezTo>
                <a:cubicBezTo>
                  <a:pt x="24" y="80"/>
                  <a:pt x="24" y="80"/>
                  <a:pt x="24" y="80"/>
                </a:cubicBezTo>
                <a:cubicBezTo>
                  <a:pt x="16" y="80"/>
                  <a:pt x="16" y="80"/>
                  <a:pt x="16" y="80"/>
                </a:cubicBezTo>
                <a:lnTo>
                  <a:pt x="16" y="88"/>
                </a:lnTo>
                <a:close/>
                <a:moveTo>
                  <a:pt x="16" y="72"/>
                </a:moveTo>
                <a:cubicBezTo>
                  <a:pt x="24" y="72"/>
                  <a:pt x="24" y="72"/>
                  <a:pt x="24" y="72"/>
                </a:cubicBezTo>
                <a:cubicBezTo>
                  <a:pt x="24" y="64"/>
                  <a:pt x="24" y="64"/>
                  <a:pt x="24" y="64"/>
                </a:cubicBezTo>
                <a:cubicBezTo>
                  <a:pt x="16" y="64"/>
                  <a:pt x="16" y="64"/>
                  <a:pt x="16" y="64"/>
                </a:cubicBezTo>
                <a:lnTo>
                  <a:pt x="16" y="72"/>
                </a:lnTo>
                <a:close/>
                <a:moveTo>
                  <a:pt x="128" y="32"/>
                </a:moveTo>
                <a:cubicBezTo>
                  <a:pt x="16" y="32"/>
                  <a:pt x="16" y="32"/>
                  <a:pt x="16" y="32"/>
                </a:cubicBezTo>
                <a:cubicBezTo>
                  <a:pt x="7" y="32"/>
                  <a:pt x="0" y="39"/>
                  <a:pt x="0" y="4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8"/>
                  <a:pt x="144" y="48"/>
                  <a:pt x="144" y="48"/>
                </a:cubicBezTo>
                <a:cubicBezTo>
                  <a:pt x="144" y="39"/>
                  <a:pt x="137" y="32"/>
                  <a:pt x="128" y="32"/>
                </a:cubicBezTo>
                <a:moveTo>
                  <a:pt x="32" y="168"/>
                </a:move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08"/>
                  <a:pt x="8" y="108"/>
                  <a:pt x="8" y="108"/>
                </a:cubicBezTo>
                <a:cubicBezTo>
                  <a:pt x="32" y="108"/>
                  <a:pt x="32" y="108"/>
                  <a:pt x="32" y="108"/>
                </a:cubicBezTo>
                <a:lnTo>
                  <a:pt x="32" y="168"/>
                </a:lnTo>
                <a:close/>
                <a:moveTo>
                  <a:pt x="32" y="100"/>
                </a:moveTo>
                <a:cubicBezTo>
                  <a:pt x="8" y="100"/>
                  <a:pt x="8" y="100"/>
                  <a:pt x="8" y="100"/>
                </a:cubicBezTo>
                <a:cubicBezTo>
                  <a:pt x="8" y="48"/>
                  <a:pt x="8" y="48"/>
                  <a:pt x="8" y="48"/>
                </a:cubicBezTo>
                <a:cubicBezTo>
                  <a:pt x="8" y="44"/>
                  <a:pt x="12" y="40"/>
                  <a:pt x="16" y="40"/>
                </a:cubicBezTo>
                <a:cubicBezTo>
                  <a:pt x="32" y="40"/>
                  <a:pt x="32" y="40"/>
                  <a:pt x="32" y="40"/>
                </a:cubicBezTo>
                <a:lnTo>
                  <a:pt x="32" y="100"/>
                </a:lnTo>
                <a:close/>
                <a:moveTo>
                  <a:pt x="104" y="168"/>
                </a:moveTo>
                <a:cubicBezTo>
                  <a:pt x="40" y="168"/>
                  <a:pt x="40" y="168"/>
                  <a:pt x="40" y="168"/>
                </a:cubicBezTo>
                <a:cubicBezTo>
                  <a:pt x="40" y="108"/>
                  <a:pt x="40" y="108"/>
                  <a:pt x="40" y="108"/>
                </a:cubicBezTo>
                <a:cubicBezTo>
                  <a:pt x="104" y="108"/>
                  <a:pt x="104" y="108"/>
                  <a:pt x="104" y="108"/>
                </a:cubicBezTo>
                <a:lnTo>
                  <a:pt x="104" y="168"/>
                </a:lnTo>
                <a:close/>
                <a:moveTo>
                  <a:pt x="104" y="100"/>
                </a:moveTo>
                <a:cubicBezTo>
                  <a:pt x="40" y="100"/>
                  <a:pt x="40" y="100"/>
                  <a:pt x="40" y="100"/>
                </a:cubicBezTo>
                <a:cubicBezTo>
                  <a:pt x="40" y="40"/>
                  <a:pt x="40" y="40"/>
                  <a:pt x="40" y="40"/>
                </a:cubicBezTo>
                <a:cubicBezTo>
                  <a:pt x="104" y="40"/>
                  <a:pt x="104" y="40"/>
                  <a:pt x="104" y="40"/>
                </a:cubicBezTo>
                <a:lnTo>
                  <a:pt x="104" y="100"/>
                </a:ln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12" y="168"/>
                  <a:pt x="112" y="168"/>
                  <a:pt x="112" y="168"/>
                </a:cubicBezTo>
                <a:cubicBezTo>
                  <a:pt x="112" y="108"/>
                  <a:pt x="112" y="108"/>
                  <a:pt x="112" y="108"/>
                </a:cubicBezTo>
                <a:cubicBezTo>
                  <a:pt x="136" y="108"/>
                  <a:pt x="136" y="108"/>
                  <a:pt x="136" y="108"/>
                </a:cubicBezTo>
                <a:lnTo>
                  <a:pt x="136" y="160"/>
                </a:lnTo>
                <a:close/>
                <a:moveTo>
                  <a:pt x="136" y="100"/>
                </a:moveTo>
                <a:cubicBezTo>
                  <a:pt x="112" y="100"/>
                  <a:pt x="112" y="100"/>
                  <a:pt x="112" y="100"/>
                </a:cubicBezTo>
                <a:cubicBezTo>
                  <a:pt x="112" y="40"/>
                  <a:pt x="112" y="40"/>
                  <a:pt x="112" y="40"/>
                </a:cubicBezTo>
                <a:cubicBezTo>
                  <a:pt x="128" y="40"/>
                  <a:pt x="128" y="40"/>
                  <a:pt x="128" y="40"/>
                </a:cubicBezTo>
                <a:cubicBezTo>
                  <a:pt x="132" y="40"/>
                  <a:pt x="136" y="44"/>
                  <a:pt x="136" y="48"/>
                </a:cubicBezTo>
                <a:lnTo>
                  <a:pt x="136" y="100"/>
                </a:lnTo>
                <a:close/>
                <a:moveTo>
                  <a:pt x="120" y="56"/>
                </a:moveTo>
                <a:cubicBezTo>
                  <a:pt x="128" y="56"/>
                  <a:pt x="128" y="56"/>
                  <a:pt x="128" y="56"/>
                </a:cubicBezTo>
                <a:cubicBezTo>
                  <a:pt x="128" y="48"/>
                  <a:pt x="128" y="48"/>
                  <a:pt x="128" y="48"/>
                </a:cubicBezTo>
                <a:cubicBezTo>
                  <a:pt x="120" y="48"/>
                  <a:pt x="120" y="48"/>
                  <a:pt x="120" y="48"/>
                </a:cubicBezTo>
                <a:lnTo>
                  <a:pt x="120" y="56"/>
                </a:lnTo>
                <a:close/>
                <a:moveTo>
                  <a:pt x="160" y="0"/>
                </a:moveTo>
                <a:cubicBezTo>
                  <a:pt x="48" y="0"/>
                  <a:pt x="48" y="0"/>
                  <a:pt x="48" y="0"/>
                </a:cubicBezTo>
                <a:cubicBezTo>
                  <a:pt x="39" y="0"/>
                  <a:pt x="32" y="7"/>
                  <a:pt x="32" y="16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2"/>
                  <a:pt x="34" y="24"/>
                  <a:pt x="36" y="24"/>
                </a:cubicBezTo>
                <a:cubicBezTo>
                  <a:pt x="38" y="24"/>
                  <a:pt x="40" y="22"/>
                  <a:pt x="40" y="20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12"/>
                  <a:pt x="44" y="8"/>
                  <a:pt x="48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68" y="132"/>
                  <a:pt x="164" y="136"/>
                  <a:pt x="160" y="136"/>
                </a:cubicBezTo>
                <a:cubicBezTo>
                  <a:pt x="156" y="136"/>
                  <a:pt x="156" y="136"/>
                  <a:pt x="156" y="136"/>
                </a:cubicBezTo>
                <a:cubicBezTo>
                  <a:pt x="154" y="136"/>
                  <a:pt x="152" y="138"/>
                  <a:pt x="152" y="140"/>
                </a:cubicBezTo>
                <a:cubicBezTo>
                  <a:pt x="152" y="142"/>
                  <a:pt x="154" y="144"/>
                  <a:pt x="15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9" y="144"/>
                  <a:pt x="176" y="137"/>
                  <a:pt x="176" y="128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20" y="72"/>
                </a:moveTo>
                <a:cubicBezTo>
                  <a:pt x="128" y="72"/>
                  <a:pt x="128" y="72"/>
                  <a:pt x="128" y="72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0" y="64"/>
                  <a:pt x="120" y="64"/>
                  <a:pt x="120" y="64"/>
                </a:cubicBezTo>
                <a:lnTo>
                  <a:pt x="120" y="72"/>
                </a:lnTo>
                <a:close/>
                <a:moveTo>
                  <a:pt x="128" y="136"/>
                </a:moveTo>
                <a:cubicBezTo>
                  <a:pt x="120" y="136"/>
                  <a:pt x="120" y="136"/>
                  <a:pt x="120" y="136"/>
                </a:cubicBezTo>
                <a:cubicBezTo>
                  <a:pt x="120" y="144"/>
                  <a:pt x="120" y="144"/>
                  <a:pt x="120" y="144"/>
                </a:cubicBezTo>
                <a:cubicBezTo>
                  <a:pt x="128" y="144"/>
                  <a:pt x="128" y="144"/>
                  <a:pt x="128" y="144"/>
                </a:cubicBezTo>
                <a:lnTo>
                  <a:pt x="128" y="136"/>
                </a:lnTo>
                <a:close/>
                <a:moveTo>
                  <a:pt x="120" y="88"/>
                </a:moveTo>
                <a:cubicBezTo>
                  <a:pt x="128" y="88"/>
                  <a:pt x="128" y="88"/>
                  <a:pt x="128" y="88"/>
                </a:cubicBezTo>
                <a:cubicBezTo>
                  <a:pt x="128" y="80"/>
                  <a:pt x="128" y="80"/>
                  <a:pt x="128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88"/>
                </a:lnTo>
                <a:close/>
                <a:moveTo>
                  <a:pt x="128" y="120"/>
                </a:moveTo>
                <a:cubicBezTo>
                  <a:pt x="120" y="120"/>
                  <a:pt x="120" y="120"/>
                  <a:pt x="120" y="120"/>
                </a:cubicBezTo>
                <a:cubicBezTo>
                  <a:pt x="120" y="128"/>
                  <a:pt x="120" y="128"/>
                  <a:pt x="120" y="128"/>
                </a:cubicBezTo>
                <a:cubicBezTo>
                  <a:pt x="128" y="128"/>
                  <a:pt x="128" y="128"/>
                  <a:pt x="128" y="128"/>
                </a:cubicBezTo>
                <a:lnTo>
                  <a:pt x="128" y="120"/>
                </a:lnTo>
                <a:close/>
                <a:moveTo>
                  <a:pt x="128" y="152"/>
                </a:moveTo>
                <a:cubicBezTo>
                  <a:pt x="120" y="152"/>
                  <a:pt x="120" y="152"/>
                  <a:pt x="120" y="152"/>
                </a:cubicBezTo>
                <a:cubicBezTo>
                  <a:pt x="120" y="160"/>
                  <a:pt x="120" y="160"/>
                  <a:pt x="120" y="160"/>
                </a:cubicBezTo>
                <a:cubicBezTo>
                  <a:pt x="128" y="160"/>
                  <a:pt x="128" y="160"/>
                  <a:pt x="128" y="160"/>
                </a:cubicBezTo>
                <a:lnTo>
                  <a:pt x="128" y="1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3" name="Freeform 29"/>
          <p:cNvSpPr>
            <a:spLocks noEditPoints="1"/>
          </p:cNvSpPr>
          <p:nvPr/>
        </p:nvSpPr>
        <p:spPr bwMode="auto">
          <a:xfrm>
            <a:off x="5015434" y="169109"/>
            <a:ext cx="714888" cy="714888"/>
          </a:xfrm>
          <a:custGeom>
            <a:avLst/>
            <a:gdLst>
              <a:gd name="T0" fmla="*/ 44 w 176"/>
              <a:gd name="T1" fmla="*/ 132 h 176"/>
              <a:gd name="T2" fmla="*/ 78 w 176"/>
              <a:gd name="T3" fmla="*/ 126 h 176"/>
              <a:gd name="T4" fmla="*/ 170 w 176"/>
              <a:gd name="T5" fmla="*/ 34 h 176"/>
              <a:gd name="T6" fmla="*/ 176 w 176"/>
              <a:gd name="T7" fmla="*/ 20 h 176"/>
              <a:gd name="T8" fmla="*/ 156 w 176"/>
              <a:gd name="T9" fmla="*/ 0 h 176"/>
              <a:gd name="T10" fmla="*/ 142 w 176"/>
              <a:gd name="T11" fmla="*/ 6 h 176"/>
              <a:gd name="T12" fmla="*/ 50 w 176"/>
              <a:gd name="T13" fmla="*/ 98 h 176"/>
              <a:gd name="T14" fmla="*/ 44 w 176"/>
              <a:gd name="T15" fmla="*/ 132 h 176"/>
              <a:gd name="T16" fmla="*/ 148 w 176"/>
              <a:gd name="T17" fmla="*/ 12 h 176"/>
              <a:gd name="T18" fmla="*/ 156 w 176"/>
              <a:gd name="T19" fmla="*/ 8 h 176"/>
              <a:gd name="T20" fmla="*/ 168 w 176"/>
              <a:gd name="T21" fmla="*/ 20 h 176"/>
              <a:gd name="T22" fmla="*/ 164 w 176"/>
              <a:gd name="T23" fmla="*/ 28 h 176"/>
              <a:gd name="T24" fmla="*/ 159 w 176"/>
              <a:gd name="T25" fmla="*/ 34 h 176"/>
              <a:gd name="T26" fmla="*/ 142 w 176"/>
              <a:gd name="T27" fmla="*/ 17 h 176"/>
              <a:gd name="T28" fmla="*/ 148 w 176"/>
              <a:gd name="T29" fmla="*/ 12 h 176"/>
              <a:gd name="T30" fmla="*/ 137 w 176"/>
              <a:gd name="T31" fmla="*/ 22 h 176"/>
              <a:gd name="T32" fmla="*/ 154 w 176"/>
              <a:gd name="T33" fmla="*/ 39 h 176"/>
              <a:gd name="T34" fmla="*/ 80 w 176"/>
              <a:gd name="T35" fmla="*/ 113 h 176"/>
              <a:gd name="T36" fmla="*/ 80 w 176"/>
              <a:gd name="T37" fmla="*/ 96 h 176"/>
              <a:gd name="T38" fmla="*/ 63 w 176"/>
              <a:gd name="T39" fmla="*/ 96 h 176"/>
              <a:gd name="T40" fmla="*/ 137 w 176"/>
              <a:gd name="T41" fmla="*/ 22 h 176"/>
              <a:gd name="T42" fmla="*/ 57 w 176"/>
              <a:gd name="T43" fmla="*/ 104 h 176"/>
              <a:gd name="T44" fmla="*/ 72 w 176"/>
              <a:gd name="T45" fmla="*/ 104 h 176"/>
              <a:gd name="T46" fmla="*/ 72 w 176"/>
              <a:gd name="T47" fmla="*/ 119 h 176"/>
              <a:gd name="T48" fmla="*/ 54 w 176"/>
              <a:gd name="T49" fmla="*/ 122 h 176"/>
              <a:gd name="T50" fmla="*/ 57 w 176"/>
              <a:gd name="T51" fmla="*/ 104 h 176"/>
              <a:gd name="T52" fmla="*/ 172 w 176"/>
              <a:gd name="T53" fmla="*/ 60 h 176"/>
              <a:gd name="T54" fmla="*/ 168 w 176"/>
              <a:gd name="T55" fmla="*/ 64 h 176"/>
              <a:gd name="T56" fmla="*/ 168 w 176"/>
              <a:gd name="T57" fmla="*/ 152 h 176"/>
              <a:gd name="T58" fmla="*/ 152 w 176"/>
              <a:gd name="T59" fmla="*/ 168 h 176"/>
              <a:gd name="T60" fmla="*/ 24 w 176"/>
              <a:gd name="T61" fmla="*/ 168 h 176"/>
              <a:gd name="T62" fmla="*/ 8 w 176"/>
              <a:gd name="T63" fmla="*/ 152 h 176"/>
              <a:gd name="T64" fmla="*/ 8 w 176"/>
              <a:gd name="T65" fmla="*/ 24 h 176"/>
              <a:gd name="T66" fmla="*/ 24 w 176"/>
              <a:gd name="T67" fmla="*/ 8 h 176"/>
              <a:gd name="T68" fmla="*/ 112 w 176"/>
              <a:gd name="T69" fmla="*/ 8 h 176"/>
              <a:gd name="T70" fmla="*/ 116 w 176"/>
              <a:gd name="T71" fmla="*/ 4 h 176"/>
              <a:gd name="T72" fmla="*/ 112 w 176"/>
              <a:gd name="T73" fmla="*/ 0 h 176"/>
              <a:gd name="T74" fmla="*/ 24 w 176"/>
              <a:gd name="T75" fmla="*/ 0 h 176"/>
              <a:gd name="T76" fmla="*/ 0 w 176"/>
              <a:gd name="T77" fmla="*/ 24 h 176"/>
              <a:gd name="T78" fmla="*/ 0 w 176"/>
              <a:gd name="T79" fmla="*/ 152 h 176"/>
              <a:gd name="T80" fmla="*/ 24 w 176"/>
              <a:gd name="T81" fmla="*/ 176 h 176"/>
              <a:gd name="T82" fmla="*/ 152 w 176"/>
              <a:gd name="T83" fmla="*/ 176 h 176"/>
              <a:gd name="T84" fmla="*/ 176 w 176"/>
              <a:gd name="T85" fmla="*/ 152 h 176"/>
              <a:gd name="T86" fmla="*/ 176 w 176"/>
              <a:gd name="T87" fmla="*/ 64 h 176"/>
              <a:gd name="T88" fmla="*/ 172 w 176"/>
              <a:gd name="T89" fmla="*/ 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76" h="176">
                <a:moveTo>
                  <a:pt x="44" y="132"/>
                </a:moveTo>
                <a:cubicBezTo>
                  <a:pt x="78" y="126"/>
                  <a:pt x="78" y="126"/>
                  <a:pt x="78" y="126"/>
                </a:cubicBezTo>
                <a:cubicBezTo>
                  <a:pt x="170" y="34"/>
                  <a:pt x="170" y="34"/>
                  <a:pt x="170" y="34"/>
                </a:cubicBezTo>
                <a:cubicBezTo>
                  <a:pt x="174" y="31"/>
                  <a:pt x="176" y="26"/>
                  <a:pt x="176" y="20"/>
                </a:cubicBezTo>
                <a:cubicBezTo>
                  <a:pt x="176" y="9"/>
                  <a:pt x="167" y="0"/>
                  <a:pt x="156" y="0"/>
                </a:cubicBezTo>
                <a:cubicBezTo>
                  <a:pt x="150" y="0"/>
                  <a:pt x="145" y="2"/>
                  <a:pt x="142" y="6"/>
                </a:cubicBezTo>
                <a:cubicBezTo>
                  <a:pt x="50" y="98"/>
                  <a:pt x="50" y="98"/>
                  <a:pt x="50" y="98"/>
                </a:cubicBezTo>
                <a:lnTo>
                  <a:pt x="44" y="132"/>
                </a:lnTo>
                <a:close/>
                <a:moveTo>
                  <a:pt x="148" y="12"/>
                </a:moveTo>
                <a:cubicBezTo>
                  <a:pt x="150" y="9"/>
                  <a:pt x="153" y="8"/>
                  <a:pt x="156" y="8"/>
                </a:cubicBezTo>
                <a:cubicBezTo>
                  <a:pt x="163" y="8"/>
                  <a:pt x="168" y="13"/>
                  <a:pt x="168" y="20"/>
                </a:cubicBezTo>
                <a:cubicBezTo>
                  <a:pt x="168" y="23"/>
                  <a:pt x="167" y="26"/>
                  <a:pt x="164" y="28"/>
                </a:cubicBezTo>
                <a:cubicBezTo>
                  <a:pt x="159" y="34"/>
                  <a:pt x="159" y="34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lnTo>
                  <a:pt x="148" y="12"/>
                </a:lnTo>
                <a:close/>
                <a:moveTo>
                  <a:pt x="137" y="22"/>
                </a:moveTo>
                <a:cubicBezTo>
                  <a:pt x="154" y="39"/>
                  <a:pt x="154" y="39"/>
                  <a:pt x="154" y="39"/>
                </a:cubicBezTo>
                <a:cubicBezTo>
                  <a:pt x="80" y="113"/>
                  <a:pt x="80" y="113"/>
                  <a:pt x="80" y="113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137" y="22"/>
                </a:lnTo>
                <a:close/>
                <a:moveTo>
                  <a:pt x="57" y="104"/>
                </a:moveTo>
                <a:cubicBezTo>
                  <a:pt x="72" y="104"/>
                  <a:pt x="72" y="104"/>
                  <a:pt x="72" y="104"/>
                </a:cubicBezTo>
                <a:cubicBezTo>
                  <a:pt x="72" y="119"/>
                  <a:pt x="72" y="119"/>
                  <a:pt x="72" y="119"/>
                </a:cubicBezTo>
                <a:cubicBezTo>
                  <a:pt x="54" y="122"/>
                  <a:pt x="54" y="122"/>
                  <a:pt x="54" y="122"/>
                </a:cubicBezTo>
                <a:lnTo>
                  <a:pt x="57" y="104"/>
                </a:lnTo>
                <a:close/>
                <a:moveTo>
                  <a:pt x="172" y="60"/>
                </a:moveTo>
                <a:cubicBezTo>
                  <a:pt x="170" y="60"/>
                  <a:pt x="168" y="62"/>
                  <a:pt x="168" y="64"/>
                </a:cubicBezTo>
                <a:cubicBezTo>
                  <a:pt x="168" y="152"/>
                  <a:pt x="168" y="152"/>
                  <a:pt x="168" y="152"/>
                </a:cubicBezTo>
                <a:cubicBezTo>
                  <a:pt x="168" y="161"/>
                  <a:pt x="161" y="168"/>
                  <a:pt x="152" y="168"/>
                </a:cubicBezTo>
                <a:cubicBezTo>
                  <a:pt x="24" y="168"/>
                  <a:pt x="24" y="168"/>
                  <a:pt x="24" y="168"/>
                </a:cubicBezTo>
                <a:cubicBezTo>
                  <a:pt x="15" y="168"/>
                  <a:pt x="8" y="161"/>
                  <a:pt x="8" y="152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15"/>
                  <a:pt x="15" y="8"/>
                  <a:pt x="24" y="8"/>
                </a:cubicBezTo>
                <a:cubicBezTo>
                  <a:pt x="112" y="8"/>
                  <a:pt x="112" y="8"/>
                  <a:pt x="112" y="8"/>
                </a:cubicBezTo>
                <a:cubicBezTo>
                  <a:pt x="114" y="8"/>
                  <a:pt x="116" y="6"/>
                  <a:pt x="116" y="4"/>
                </a:cubicBezTo>
                <a:cubicBezTo>
                  <a:pt x="116" y="2"/>
                  <a:pt x="114" y="0"/>
                  <a:pt x="112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1"/>
                  <a:pt x="0" y="24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5"/>
                  <a:pt x="11" y="176"/>
                  <a:pt x="24" y="176"/>
                </a:cubicBezTo>
                <a:cubicBezTo>
                  <a:pt x="152" y="176"/>
                  <a:pt x="152" y="176"/>
                  <a:pt x="152" y="176"/>
                </a:cubicBezTo>
                <a:cubicBezTo>
                  <a:pt x="165" y="176"/>
                  <a:pt x="176" y="165"/>
                  <a:pt x="176" y="152"/>
                </a:cubicBezTo>
                <a:cubicBezTo>
                  <a:pt x="176" y="64"/>
                  <a:pt x="176" y="64"/>
                  <a:pt x="176" y="64"/>
                </a:cubicBezTo>
                <a:cubicBezTo>
                  <a:pt x="176" y="62"/>
                  <a:pt x="174" y="60"/>
                  <a:pt x="172" y="60"/>
                </a:cubicBezTo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4" name="Freeform 77"/>
          <p:cNvSpPr>
            <a:spLocks noEditPoints="1"/>
          </p:cNvSpPr>
          <p:nvPr/>
        </p:nvSpPr>
        <p:spPr bwMode="auto">
          <a:xfrm>
            <a:off x="9064808" y="984127"/>
            <a:ext cx="624928" cy="510462"/>
          </a:xfrm>
          <a:custGeom>
            <a:avLst/>
            <a:gdLst>
              <a:gd name="T0" fmla="*/ 116 w 176"/>
              <a:gd name="T1" fmla="*/ 32 h 144"/>
              <a:gd name="T2" fmla="*/ 116 w 176"/>
              <a:gd name="T3" fmla="*/ 24 h 144"/>
              <a:gd name="T4" fmla="*/ 80 w 176"/>
              <a:gd name="T5" fmla="*/ 28 h 144"/>
              <a:gd name="T6" fmla="*/ 132 w 176"/>
              <a:gd name="T7" fmla="*/ 32 h 144"/>
              <a:gd name="T8" fmla="*/ 132 w 176"/>
              <a:gd name="T9" fmla="*/ 24 h 144"/>
              <a:gd name="T10" fmla="*/ 132 w 176"/>
              <a:gd name="T11" fmla="*/ 32 h 144"/>
              <a:gd name="T12" fmla="*/ 152 w 176"/>
              <a:gd name="T13" fmla="*/ 28 h 144"/>
              <a:gd name="T14" fmla="*/ 144 w 176"/>
              <a:gd name="T15" fmla="*/ 28 h 144"/>
              <a:gd name="T16" fmla="*/ 148 w 176"/>
              <a:gd name="T17" fmla="*/ 64 h 144"/>
              <a:gd name="T18" fmla="*/ 112 w 176"/>
              <a:gd name="T19" fmla="*/ 68 h 144"/>
              <a:gd name="T20" fmla="*/ 148 w 176"/>
              <a:gd name="T21" fmla="*/ 72 h 144"/>
              <a:gd name="T22" fmla="*/ 148 w 176"/>
              <a:gd name="T23" fmla="*/ 64 h 144"/>
              <a:gd name="T24" fmla="*/ 116 w 176"/>
              <a:gd name="T25" fmla="*/ 80 h 144"/>
              <a:gd name="T26" fmla="*/ 116 w 176"/>
              <a:gd name="T27" fmla="*/ 88 h 144"/>
              <a:gd name="T28" fmla="*/ 152 w 176"/>
              <a:gd name="T29" fmla="*/ 84 h 144"/>
              <a:gd name="T30" fmla="*/ 148 w 176"/>
              <a:gd name="T31" fmla="*/ 48 h 144"/>
              <a:gd name="T32" fmla="*/ 112 w 176"/>
              <a:gd name="T33" fmla="*/ 52 h 144"/>
              <a:gd name="T34" fmla="*/ 148 w 176"/>
              <a:gd name="T35" fmla="*/ 56 h 144"/>
              <a:gd name="T36" fmla="*/ 148 w 176"/>
              <a:gd name="T37" fmla="*/ 48 h 144"/>
              <a:gd name="T38" fmla="*/ 72 w 176"/>
              <a:gd name="T39" fmla="*/ 28 h 144"/>
              <a:gd name="T40" fmla="*/ 64 w 176"/>
              <a:gd name="T41" fmla="*/ 28 h 144"/>
              <a:gd name="T42" fmla="*/ 52 w 176"/>
              <a:gd name="T43" fmla="*/ 104 h 144"/>
              <a:gd name="T44" fmla="*/ 152 w 176"/>
              <a:gd name="T45" fmla="*/ 100 h 144"/>
              <a:gd name="T46" fmla="*/ 52 w 176"/>
              <a:gd name="T47" fmla="*/ 96 h 144"/>
              <a:gd name="T48" fmla="*/ 52 w 176"/>
              <a:gd name="T49" fmla="*/ 104 h 144"/>
              <a:gd name="T50" fmla="*/ 148 w 176"/>
              <a:gd name="T51" fmla="*/ 120 h 144"/>
              <a:gd name="T52" fmla="*/ 148 w 176"/>
              <a:gd name="T53" fmla="*/ 112 h 144"/>
              <a:gd name="T54" fmla="*/ 48 w 176"/>
              <a:gd name="T55" fmla="*/ 116 h 144"/>
              <a:gd name="T56" fmla="*/ 168 w 176"/>
              <a:gd name="T57" fmla="*/ 0 h 144"/>
              <a:gd name="T58" fmla="*/ 24 w 176"/>
              <a:gd name="T59" fmla="*/ 8 h 144"/>
              <a:gd name="T60" fmla="*/ 8 w 176"/>
              <a:gd name="T61" fmla="*/ 24 h 144"/>
              <a:gd name="T62" fmla="*/ 0 w 176"/>
              <a:gd name="T63" fmla="*/ 120 h 144"/>
              <a:gd name="T64" fmla="*/ 168 w 176"/>
              <a:gd name="T65" fmla="*/ 144 h 144"/>
              <a:gd name="T66" fmla="*/ 176 w 176"/>
              <a:gd name="T67" fmla="*/ 8 h 144"/>
              <a:gd name="T68" fmla="*/ 168 w 176"/>
              <a:gd name="T69" fmla="*/ 136 h 144"/>
              <a:gd name="T70" fmla="*/ 8 w 176"/>
              <a:gd name="T71" fmla="*/ 120 h 144"/>
              <a:gd name="T72" fmla="*/ 24 w 176"/>
              <a:gd name="T73" fmla="*/ 32 h 144"/>
              <a:gd name="T74" fmla="*/ 28 w 176"/>
              <a:gd name="T75" fmla="*/ 120 h 144"/>
              <a:gd name="T76" fmla="*/ 32 w 176"/>
              <a:gd name="T77" fmla="*/ 8 h 144"/>
              <a:gd name="T78" fmla="*/ 168 w 176"/>
              <a:gd name="T79" fmla="*/ 136 h 144"/>
              <a:gd name="T80" fmla="*/ 56 w 176"/>
              <a:gd name="T81" fmla="*/ 28 h 144"/>
              <a:gd name="T82" fmla="*/ 48 w 176"/>
              <a:gd name="T83" fmla="*/ 28 h 144"/>
              <a:gd name="T84" fmla="*/ 52 w 176"/>
              <a:gd name="T85" fmla="*/ 88 h 144"/>
              <a:gd name="T86" fmla="*/ 96 w 176"/>
              <a:gd name="T87" fmla="*/ 84 h 144"/>
              <a:gd name="T88" fmla="*/ 92 w 176"/>
              <a:gd name="T89" fmla="*/ 48 h 144"/>
              <a:gd name="T90" fmla="*/ 48 w 176"/>
              <a:gd name="T91" fmla="*/ 52 h 144"/>
              <a:gd name="T92" fmla="*/ 52 w 176"/>
              <a:gd name="T93" fmla="*/ 88 h 144"/>
              <a:gd name="T94" fmla="*/ 88 w 176"/>
              <a:gd name="T95" fmla="*/ 56 h 144"/>
              <a:gd name="T96" fmla="*/ 56 w 176"/>
              <a:gd name="T97" fmla="*/ 8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6" h="144">
                <a:moveTo>
                  <a:pt x="84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84" y="24"/>
                  <a:pt x="84" y="24"/>
                  <a:pt x="84" y="24"/>
                </a:cubicBezTo>
                <a:cubicBezTo>
                  <a:pt x="82" y="24"/>
                  <a:pt x="80" y="26"/>
                  <a:pt x="80" y="28"/>
                </a:cubicBezTo>
                <a:cubicBezTo>
                  <a:pt x="80" y="30"/>
                  <a:pt x="82" y="32"/>
                  <a:pt x="84" y="32"/>
                </a:cubicBezTo>
                <a:moveTo>
                  <a:pt x="132" y="32"/>
                </a:moveTo>
                <a:cubicBezTo>
                  <a:pt x="134" y="32"/>
                  <a:pt x="136" y="30"/>
                  <a:pt x="136" y="28"/>
                </a:cubicBezTo>
                <a:cubicBezTo>
                  <a:pt x="136" y="26"/>
                  <a:pt x="134" y="24"/>
                  <a:pt x="132" y="24"/>
                </a:cubicBezTo>
                <a:cubicBezTo>
                  <a:pt x="130" y="24"/>
                  <a:pt x="128" y="26"/>
                  <a:pt x="128" y="28"/>
                </a:cubicBezTo>
                <a:cubicBezTo>
                  <a:pt x="128" y="30"/>
                  <a:pt x="130" y="32"/>
                  <a:pt x="132" y="32"/>
                </a:cubicBezTo>
                <a:moveTo>
                  <a:pt x="148" y="32"/>
                </a:moveTo>
                <a:cubicBezTo>
                  <a:pt x="150" y="32"/>
                  <a:pt x="152" y="30"/>
                  <a:pt x="152" y="28"/>
                </a:cubicBezTo>
                <a:cubicBezTo>
                  <a:pt x="152" y="26"/>
                  <a:pt x="150" y="24"/>
                  <a:pt x="148" y="24"/>
                </a:cubicBezTo>
                <a:cubicBezTo>
                  <a:pt x="146" y="24"/>
                  <a:pt x="144" y="26"/>
                  <a:pt x="144" y="28"/>
                </a:cubicBezTo>
                <a:cubicBezTo>
                  <a:pt x="144" y="30"/>
                  <a:pt x="146" y="32"/>
                  <a:pt x="148" y="32"/>
                </a:cubicBezTo>
                <a:moveTo>
                  <a:pt x="148" y="64"/>
                </a:moveTo>
                <a:cubicBezTo>
                  <a:pt x="116" y="64"/>
                  <a:pt x="116" y="64"/>
                  <a:pt x="116" y="64"/>
                </a:cubicBezTo>
                <a:cubicBezTo>
                  <a:pt x="114" y="64"/>
                  <a:pt x="112" y="66"/>
                  <a:pt x="112" y="68"/>
                </a:cubicBezTo>
                <a:cubicBezTo>
                  <a:pt x="112" y="70"/>
                  <a:pt x="114" y="72"/>
                  <a:pt x="116" y="72"/>
                </a:cubicBezTo>
                <a:cubicBezTo>
                  <a:pt x="148" y="72"/>
                  <a:pt x="148" y="72"/>
                  <a:pt x="148" y="72"/>
                </a:cubicBezTo>
                <a:cubicBezTo>
                  <a:pt x="150" y="72"/>
                  <a:pt x="152" y="70"/>
                  <a:pt x="152" y="68"/>
                </a:cubicBezTo>
                <a:cubicBezTo>
                  <a:pt x="152" y="66"/>
                  <a:pt x="150" y="64"/>
                  <a:pt x="148" y="64"/>
                </a:cubicBezTo>
                <a:moveTo>
                  <a:pt x="148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86"/>
                  <a:pt x="114" y="88"/>
                  <a:pt x="116" y="88"/>
                </a:cubicBezTo>
                <a:cubicBezTo>
                  <a:pt x="148" y="88"/>
                  <a:pt x="148" y="88"/>
                  <a:pt x="148" y="88"/>
                </a:cubicBezTo>
                <a:cubicBezTo>
                  <a:pt x="150" y="88"/>
                  <a:pt x="152" y="86"/>
                  <a:pt x="152" y="84"/>
                </a:cubicBezTo>
                <a:cubicBezTo>
                  <a:pt x="152" y="82"/>
                  <a:pt x="150" y="80"/>
                  <a:pt x="148" y="80"/>
                </a:cubicBezTo>
                <a:moveTo>
                  <a:pt x="148" y="48"/>
                </a:moveTo>
                <a:cubicBezTo>
                  <a:pt x="116" y="48"/>
                  <a:pt x="116" y="48"/>
                  <a:pt x="116" y="48"/>
                </a:cubicBezTo>
                <a:cubicBezTo>
                  <a:pt x="114" y="48"/>
                  <a:pt x="112" y="50"/>
                  <a:pt x="112" y="52"/>
                </a:cubicBezTo>
                <a:cubicBezTo>
                  <a:pt x="112" y="54"/>
                  <a:pt x="114" y="56"/>
                  <a:pt x="116" y="56"/>
                </a:cubicBezTo>
                <a:cubicBezTo>
                  <a:pt x="148" y="56"/>
                  <a:pt x="148" y="56"/>
                  <a:pt x="148" y="56"/>
                </a:cubicBezTo>
                <a:cubicBezTo>
                  <a:pt x="150" y="56"/>
                  <a:pt x="152" y="54"/>
                  <a:pt x="152" y="52"/>
                </a:cubicBezTo>
                <a:cubicBezTo>
                  <a:pt x="152" y="50"/>
                  <a:pt x="150" y="48"/>
                  <a:pt x="148" y="48"/>
                </a:cubicBezTo>
                <a:moveTo>
                  <a:pt x="68" y="32"/>
                </a:moveTo>
                <a:cubicBezTo>
                  <a:pt x="70" y="32"/>
                  <a:pt x="72" y="30"/>
                  <a:pt x="72" y="28"/>
                </a:cubicBezTo>
                <a:cubicBezTo>
                  <a:pt x="72" y="26"/>
                  <a:pt x="70" y="24"/>
                  <a:pt x="68" y="24"/>
                </a:cubicBezTo>
                <a:cubicBezTo>
                  <a:pt x="66" y="24"/>
                  <a:pt x="64" y="26"/>
                  <a:pt x="64" y="28"/>
                </a:cubicBezTo>
                <a:cubicBezTo>
                  <a:pt x="64" y="30"/>
                  <a:pt x="66" y="32"/>
                  <a:pt x="68" y="32"/>
                </a:cubicBezTo>
                <a:moveTo>
                  <a:pt x="52" y="104"/>
                </a:moveTo>
                <a:cubicBezTo>
                  <a:pt x="148" y="104"/>
                  <a:pt x="148" y="104"/>
                  <a:pt x="148" y="104"/>
                </a:cubicBezTo>
                <a:cubicBezTo>
                  <a:pt x="150" y="104"/>
                  <a:pt x="152" y="102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52" y="96"/>
                  <a:pt x="52" y="96"/>
                  <a:pt x="52" y="96"/>
                </a:cubicBezTo>
                <a:cubicBezTo>
                  <a:pt x="50" y="96"/>
                  <a:pt x="48" y="98"/>
                  <a:pt x="48" y="100"/>
                </a:cubicBezTo>
                <a:cubicBezTo>
                  <a:pt x="48" y="102"/>
                  <a:pt x="50" y="104"/>
                  <a:pt x="52" y="104"/>
                </a:cubicBezTo>
                <a:moveTo>
                  <a:pt x="52" y="120"/>
                </a:moveTo>
                <a:cubicBezTo>
                  <a:pt x="148" y="120"/>
                  <a:pt x="148" y="120"/>
                  <a:pt x="148" y="120"/>
                </a:cubicBezTo>
                <a:cubicBezTo>
                  <a:pt x="150" y="120"/>
                  <a:pt x="152" y="118"/>
                  <a:pt x="152" y="116"/>
                </a:cubicBezTo>
                <a:cubicBezTo>
                  <a:pt x="152" y="114"/>
                  <a:pt x="150" y="112"/>
                  <a:pt x="148" y="112"/>
                </a:cubicBezTo>
                <a:cubicBezTo>
                  <a:pt x="52" y="112"/>
                  <a:pt x="52" y="112"/>
                  <a:pt x="52" y="112"/>
                </a:cubicBezTo>
                <a:cubicBezTo>
                  <a:pt x="50" y="112"/>
                  <a:pt x="48" y="114"/>
                  <a:pt x="48" y="116"/>
                </a:cubicBezTo>
                <a:cubicBezTo>
                  <a:pt x="48" y="118"/>
                  <a:pt x="50" y="120"/>
                  <a:pt x="52" y="120"/>
                </a:cubicBezTo>
                <a:moveTo>
                  <a:pt x="168" y="0"/>
                </a:moveTo>
                <a:cubicBezTo>
                  <a:pt x="32" y="0"/>
                  <a:pt x="32" y="0"/>
                  <a:pt x="32" y="0"/>
                </a:cubicBezTo>
                <a:cubicBezTo>
                  <a:pt x="28" y="0"/>
                  <a:pt x="24" y="4"/>
                  <a:pt x="24" y="8"/>
                </a:cubicBezTo>
                <a:cubicBezTo>
                  <a:pt x="24" y="24"/>
                  <a:pt x="24" y="24"/>
                  <a:pt x="24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4" y="24"/>
                  <a:pt x="0" y="28"/>
                  <a:pt x="0" y="32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33"/>
                  <a:pt x="11" y="144"/>
                  <a:pt x="24" y="144"/>
                </a:cubicBezTo>
                <a:cubicBezTo>
                  <a:pt x="168" y="144"/>
                  <a:pt x="168" y="144"/>
                  <a:pt x="168" y="144"/>
                </a:cubicBezTo>
                <a:cubicBezTo>
                  <a:pt x="172" y="144"/>
                  <a:pt x="176" y="140"/>
                  <a:pt x="176" y="136"/>
                </a:cubicBezTo>
                <a:cubicBezTo>
                  <a:pt x="176" y="8"/>
                  <a:pt x="176" y="8"/>
                  <a:pt x="176" y="8"/>
                </a:cubicBezTo>
                <a:cubicBezTo>
                  <a:pt x="176" y="4"/>
                  <a:pt x="172" y="0"/>
                  <a:pt x="168" y="0"/>
                </a:cubicBezTo>
                <a:moveTo>
                  <a:pt x="168" y="136"/>
                </a:moveTo>
                <a:cubicBezTo>
                  <a:pt x="24" y="136"/>
                  <a:pt x="24" y="136"/>
                  <a:pt x="24" y="136"/>
                </a:cubicBezTo>
                <a:cubicBezTo>
                  <a:pt x="15" y="136"/>
                  <a:pt x="8" y="129"/>
                  <a:pt x="8" y="120"/>
                </a:cubicBezTo>
                <a:cubicBezTo>
                  <a:pt x="8" y="32"/>
                  <a:pt x="8" y="32"/>
                  <a:pt x="8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116"/>
                  <a:pt x="24" y="116"/>
                  <a:pt x="24" y="116"/>
                </a:cubicBezTo>
                <a:cubicBezTo>
                  <a:pt x="24" y="118"/>
                  <a:pt x="26" y="120"/>
                  <a:pt x="28" y="120"/>
                </a:cubicBezTo>
                <a:cubicBezTo>
                  <a:pt x="30" y="120"/>
                  <a:pt x="32" y="118"/>
                  <a:pt x="32" y="116"/>
                </a:cubicBezTo>
                <a:cubicBezTo>
                  <a:pt x="32" y="8"/>
                  <a:pt x="32" y="8"/>
                  <a:pt x="32" y="8"/>
                </a:cubicBezTo>
                <a:cubicBezTo>
                  <a:pt x="168" y="8"/>
                  <a:pt x="168" y="8"/>
                  <a:pt x="168" y="8"/>
                </a:cubicBezTo>
                <a:lnTo>
                  <a:pt x="168" y="136"/>
                </a:lnTo>
                <a:close/>
                <a:moveTo>
                  <a:pt x="52" y="32"/>
                </a:moveTo>
                <a:cubicBezTo>
                  <a:pt x="54" y="32"/>
                  <a:pt x="56" y="30"/>
                  <a:pt x="56" y="28"/>
                </a:cubicBezTo>
                <a:cubicBezTo>
                  <a:pt x="56" y="26"/>
                  <a:pt x="54" y="24"/>
                  <a:pt x="52" y="24"/>
                </a:cubicBezTo>
                <a:cubicBezTo>
                  <a:pt x="50" y="24"/>
                  <a:pt x="48" y="26"/>
                  <a:pt x="48" y="28"/>
                </a:cubicBezTo>
                <a:cubicBezTo>
                  <a:pt x="48" y="30"/>
                  <a:pt x="50" y="32"/>
                  <a:pt x="52" y="32"/>
                </a:cubicBezTo>
                <a:moveTo>
                  <a:pt x="52" y="88"/>
                </a:moveTo>
                <a:cubicBezTo>
                  <a:pt x="92" y="88"/>
                  <a:pt x="92" y="88"/>
                  <a:pt x="92" y="88"/>
                </a:cubicBezTo>
                <a:cubicBezTo>
                  <a:pt x="94" y="88"/>
                  <a:pt x="96" y="86"/>
                  <a:pt x="96" y="84"/>
                </a:cubicBezTo>
                <a:cubicBezTo>
                  <a:pt x="96" y="52"/>
                  <a:pt x="96" y="52"/>
                  <a:pt x="96" y="52"/>
                </a:cubicBezTo>
                <a:cubicBezTo>
                  <a:pt x="96" y="50"/>
                  <a:pt x="94" y="48"/>
                  <a:pt x="92" y="48"/>
                </a:cubicBezTo>
                <a:cubicBezTo>
                  <a:pt x="52" y="48"/>
                  <a:pt x="52" y="48"/>
                  <a:pt x="52" y="48"/>
                </a:cubicBezTo>
                <a:cubicBezTo>
                  <a:pt x="50" y="48"/>
                  <a:pt x="48" y="50"/>
                  <a:pt x="48" y="52"/>
                </a:cubicBezTo>
                <a:cubicBezTo>
                  <a:pt x="48" y="84"/>
                  <a:pt x="48" y="84"/>
                  <a:pt x="48" y="84"/>
                </a:cubicBezTo>
                <a:cubicBezTo>
                  <a:pt x="48" y="86"/>
                  <a:pt x="50" y="88"/>
                  <a:pt x="52" y="88"/>
                </a:cubicBezTo>
                <a:moveTo>
                  <a:pt x="56" y="56"/>
                </a:moveTo>
                <a:cubicBezTo>
                  <a:pt x="88" y="56"/>
                  <a:pt x="88" y="56"/>
                  <a:pt x="88" y="56"/>
                </a:cubicBezTo>
                <a:cubicBezTo>
                  <a:pt x="88" y="80"/>
                  <a:pt x="88" y="80"/>
                  <a:pt x="88" y="80"/>
                </a:cubicBezTo>
                <a:cubicBezTo>
                  <a:pt x="56" y="80"/>
                  <a:pt x="56" y="80"/>
                  <a:pt x="56" y="80"/>
                </a:cubicBezTo>
                <a:lnTo>
                  <a:pt x="56" y="5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33746"/>
            <a:ext cx="9144000" cy="1508125"/>
          </a:xfrm>
        </p:spPr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46771"/>
            <a:ext cx="9144000" cy="560387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For your time…</a:t>
            </a:r>
          </a:p>
        </p:txBody>
      </p:sp>
      <p:sp>
        <p:nvSpPr>
          <p:cNvPr id="56" name="Freeform 103"/>
          <p:cNvSpPr>
            <a:spLocks noEditPoints="1"/>
          </p:cNvSpPr>
          <p:nvPr/>
        </p:nvSpPr>
        <p:spPr bwMode="auto">
          <a:xfrm>
            <a:off x="11367335" y="430752"/>
            <a:ext cx="419206" cy="419206"/>
          </a:xfrm>
          <a:custGeom>
            <a:avLst/>
            <a:gdLst>
              <a:gd name="T0" fmla="*/ 176 w 176"/>
              <a:gd name="T1" fmla="*/ 68 h 176"/>
              <a:gd name="T2" fmla="*/ 174 w 176"/>
              <a:gd name="T3" fmla="*/ 49 h 176"/>
              <a:gd name="T4" fmla="*/ 90 w 176"/>
              <a:gd name="T5" fmla="*/ 1 h 176"/>
              <a:gd name="T6" fmla="*/ 88 w 176"/>
              <a:gd name="T7" fmla="*/ 0 h 176"/>
              <a:gd name="T8" fmla="*/ 86 w 176"/>
              <a:gd name="T9" fmla="*/ 1 h 176"/>
              <a:gd name="T10" fmla="*/ 2 w 176"/>
              <a:gd name="T11" fmla="*/ 49 h 176"/>
              <a:gd name="T12" fmla="*/ 0 w 176"/>
              <a:gd name="T13" fmla="*/ 68 h 176"/>
              <a:gd name="T14" fmla="*/ 16 w 176"/>
              <a:gd name="T15" fmla="*/ 72 h 176"/>
              <a:gd name="T16" fmla="*/ 12 w 176"/>
              <a:gd name="T17" fmla="*/ 144 h 176"/>
              <a:gd name="T18" fmla="*/ 8 w 176"/>
              <a:gd name="T19" fmla="*/ 147 h 176"/>
              <a:gd name="T20" fmla="*/ 0 w 176"/>
              <a:gd name="T21" fmla="*/ 171 h 176"/>
              <a:gd name="T22" fmla="*/ 4 w 176"/>
              <a:gd name="T23" fmla="*/ 176 h 176"/>
              <a:gd name="T24" fmla="*/ 176 w 176"/>
              <a:gd name="T25" fmla="*/ 172 h 176"/>
              <a:gd name="T26" fmla="*/ 176 w 176"/>
              <a:gd name="T27" fmla="*/ 171 h 176"/>
              <a:gd name="T28" fmla="*/ 168 w 176"/>
              <a:gd name="T29" fmla="*/ 147 h 176"/>
              <a:gd name="T30" fmla="*/ 160 w 176"/>
              <a:gd name="T31" fmla="*/ 144 h 176"/>
              <a:gd name="T32" fmla="*/ 172 w 176"/>
              <a:gd name="T33" fmla="*/ 72 h 176"/>
              <a:gd name="T34" fmla="*/ 157 w 176"/>
              <a:gd name="T35" fmla="*/ 48 h 176"/>
              <a:gd name="T36" fmla="*/ 88 w 176"/>
              <a:gd name="T37" fmla="*/ 9 h 176"/>
              <a:gd name="T38" fmla="*/ 166 w 176"/>
              <a:gd name="T39" fmla="*/ 168 h 176"/>
              <a:gd name="T40" fmla="*/ 15 w 176"/>
              <a:gd name="T41" fmla="*/ 152 h 176"/>
              <a:gd name="T42" fmla="*/ 24 w 176"/>
              <a:gd name="T43" fmla="*/ 72 h 176"/>
              <a:gd name="T44" fmla="*/ 40 w 176"/>
              <a:gd name="T45" fmla="*/ 144 h 176"/>
              <a:gd name="T46" fmla="*/ 24 w 176"/>
              <a:gd name="T47" fmla="*/ 72 h 176"/>
              <a:gd name="T48" fmla="*/ 64 w 176"/>
              <a:gd name="T49" fmla="*/ 72 h 176"/>
              <a:gd name="T50" fmla="*/ 48 w 176"/>
              <a:gd name="T51" fmla="*/ 144 h 176"/>
              <a:gd name="T52" fmla="*/ 72 w 176"/>
              <a:gd name="T53" fmla="*/ 72 h 176"/>
              <a:gd name="T54" fmla="*/ 104 w 176"/>
              <a:gd name="T55" fmla="*/ 144 h 176"/>
              <a:gd name="T56" fmla="*/ 72 w 176"/>
              <a:gd name="T57" fmla="*/ 72 h 176"/>
              <a:gd name="T58" fmla="*/ 128 w 176"/>
              <a:gd name="T59" fmla="*/ 72 h 176"/>
              <a:gd name="T60" fmla="*/ 112 w 176"/>
              <a:gd name="T61" fmla="*/ 144 h 176"/>
              <a:gd name="T62" fmla="*/ 136 w 176"/>
              <a:gd name="T63" fmla="*/ 72 h 176"/>
              <a:gd name="T64" fmla="*/ 152 w 176"/>
              <a:gd name="T65" fmla="*/ 144 h 176"/>
              <a:gd name="T66" fmla="*/ 136 w 176"/>
              <a:gd name="T67" fmla="*/ 72 h 176"/>
              <a:gd name="T68" fmla="*/ 168 w 176"/>
              <a:gd name="T69" fmla="*/ 56 h 176"/>
              <a:gd name="T70" fmla="*/ 8 w 176"/>
              <a:gd name="T71" fmla="*/ 6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6" h="176">
                <a:moveTo>
                  <a:pt x="172" y="72"/>
                </a:moveTo>
                <a:cubicBezTo>
                  <a:pt x="174" y="72"/>
                  <a:pt x="176" y="70"/>
                  <a:pt x="176" y="68"/>
                </a:cubicBezTo>
                <a:cubicBezTo>
                  <a:pt x="176" y="52"/>
                  <a:pt x="176" y="52"/>
                  <a:pt x="176" y="52"/>
                </a:cubicBezTo>
                <a:cubicBezTo>
                  <a:pt x="176" y="51"/>
                  <a:pt x="175" y="49"/>
                  <a:pt x="174" y="49"/>
                </a:cubicBezTo>
                <a:cubicBezTo>
                  <a:pt x="174" y="49"/>
                  <a:pt x="174" y="49"/>
                  <a:pt x="174" y="49"/>
                </a:cubicBezTo>
                <a:cubicBezTo>
                  <a:pt x="90" y="1"/>
                  <a:pt x="90" y="1"/>
                  <a:pt x="90" y="1"/>
                </a:cubicBezTo>
                <a:cubicBezTo>
                  <a:pt x="90" y="1"/>
                  <a:pt x="90" y="1"/>
                  <a:pt x="90" y="1"/>
                </a:cubicBezTo>
                <a:cubicBezTo>
                  <a:pt x="89" y="0"/>
                  <a:pt x="89" y="0"/>
                  <a:pt x="88" y="0"/>
                </a:cubicBezTo>
                <a:cubicBezTo>
                  <a:pt x="87" y="0"/>
                  <a:pt x="87" y="0"/>
                  <a:pt x="86" y="1"/>
                </a:cubicBezTo>
                <a:cubicBezTo>
                  <a:pt x="86" y="1"/>
                  <a:pt x="86" y="1"/>
                  <a:pt x="86" y="1"/>
                </a:cubicBezTo>
                <a:cubicBezTo>
                  <a:pt x="2" y="49"/>
                  <a:pt x="2" y="49"/>
                  <a:pt x="2" y="49"/>
                </a:cubicBezTo>
                <a:cubicBezTo>
                  <a:pt x="2" y="49"/>
                  <a:pt x="2" y="49"/>
                  <a:pt x="2" y="49"/>
                </a:cubicBezTo>
                <a:cubicBezTo>
                  <a:pt x="1" y="49"/>
                  <a:pt x="0" y="51"/>
                  <a:pt x="0" y="52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70"/>
                  <a:pt x="2" y="72"/>
                  <a:pt x="4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144"/>
                  <a:pt x="16" y="144"/>
                  <a:pt x="16" y="144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10" y="144"/>
                  <a:pt x="9" y="145"/>
                  <a:pt x="8" y="147"/>
                </a:cubicBezTo>
                <a:cubicBezTo>
                  <a:pt x="8" y="147"/>
                  <a:pt x="8" y="147"/>
                  <a:pt x="8" y="147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171"/>
                  <a:pt x="0" y="172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172" y="176"/>
                  <a:pt x="172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172"/>
                  <a:pt x="176" y="171"/>
                  <a:pt x="176" y="171"/>
                </a:cubicBezTo>
                <a:cubicBezTo>
                  <a:pt x="176" y="171"/>
                  <a:pt x="176" y="171"/>
                  <a:pt x="176" y="171"/>
                </a:cubicBezTo>
                <a:cubicBezTo>
                  <a:pt x="168" y="147"/>
                  <a:pt x="168" y="147"/>
                  <a:pt x="168" y="147"/>
                </a:cubicBezTo>
                <a:cubicBezTo>
                  <a:pt x="168" y="147"/>
                  <a:pt x="168" y="147"/>
                  <a:pt x="168" y="147"/>
                </a:cubicBezTo>
                <a:cubicBezTo>
                  <a:pt x="167" y="145"/>
                  <a:pt x="166" y="144"/>
                  <a:pt x="164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0" y="72"/>
                  <a:pt x="160" y="72"/>
                  <a:pt x="160" y="72"/>
                </a:cubicBezTo>
                <a:lnTo>
                  <a:pt x="172" y="72"/>
                </a:lnTo>
                <a:close/>
                <a:moveTo>
                  <a:pt x="88" y="9"/>
                </a:moveTo>
                <a:cubicBezTo>
                  <a:pt x="157" y="48"/>
                  <a:pt x="157" y="48"/>
                  <a:pt x="157" y="48"/>
                </a:cubicBezTo>
                <a:cubicBezTo>
                  <a:pt x="19" y="48"/>
                  <a:pt x="19" y="48"/>
                  <a:pt x="19" y="48"/>
                </a:cubicBezTo>
                <a:lnTo>
                  <a:pt x="88" y="9"/>
                </a:lnTo>
                <a:close/>
                <a:moveTo>
                  <a:pt x="161" y="152"/>
                </a:moveTo>
                <a:cubicBezTo>
                  <a:pt x="166" y="168"/>
                  <a:pt x="166" y="168"/>
                  <a:pt x="166" y="168"/>
                </a:cubicBezTo>
                <a:cubicBezTo>
                  <a:pt x="10" y="168"/>
                  <a:pt x="10" y="168"/>
                  <a:pt x="10" y="168"/>
                </a:cubicBezTo>
                <a:cubicBezTo>
                  <a:pt x="15" y="152"/>
                  <a:pt x="15" y="152"/>
                  <a:pt x="15" y="152"/>
                </a:cubicBezTo>
                <a:lnTo>
                  <a:pt x="161" y="152"/>
                </a:lnTo>
                <a:close/>
                <a:moveTo>
                  <a:pt x="24" y="72"/>
                </a:moveTo>
                <a:cubicBezTo>
                  <a:pt x="40" y="72"/>
                  <a:pt x="40" y="72"/>
                  <a:pt x="40" y="72"/>
                </a:cubicBezTo>
                <a:cubicBezTo>
                  <a:pt x="40" y="144"/>
                  <a:pt x="40" y="144"/>
                  <a:pt x="40" y="144"/>
                </a:cubicBezTo>
                <a:cubicBezTo>
                  <a:pt x="24" y="144"/>
                  <a:pt x="24" y="144"/>
                  <a:pt x="24" y="144"/>
                </a:cubicBezTo>
                <a:lnTo>
                  <a:pt x="24" y="72"/>
                </a:lnTo>
                <a:close/>
                <a:moveTo>
                  <a:pt x="48" y="72"/>
                </a:moveTo>
                <a:cubicBezTo>
                  <a:pt x="64" y="72"/>
                  <a:pt x="64" y="72"/>
                  <a:pt x="64" y="72"/>
                </a:cubicBezTo>
                <a:cubicBezTo>
                  <a:pt x="64" y="144"/>
                  <a:pt x="64" y="144"/>
                  <a:pt x="64" y="144"/>
                </a:cubicBezTo>
                <a:cubicBezTo>
                  <a:pt x="48" y="144"/>
                  <a:pt x="48" y="144"/>
                  <a:pt x="48" y="144"/>
                </a:cubicBezTo>
                <a:lnTo>
                  <a:pt x="48" y="72"/>
                </a:lnTo>
                <a:close/>
                <a:moveTo>
                  <a:pt x="72" y="72"/>
                </a:moveTo>
                <a:cubicBezTo>
                  <a:pt x="104" y="72"/>
                  <a:pt x="104" y="72"/>
                  <a:pt x="104" y="72"/>
                </a:cubicBezTo>
                <a:cubicBezTo>
                  <a:pt x="104" y="144"/>
                  <a:pt x="104" y="144"/>
                  <a:pt x="104" y="144"/>
                </a:cubicBezTo>
                <a:cubicBezTo>
                  <a:pt x="72" y="144"/>
                  <a:pt x="72" y="144"/>
                  <a:pt x="72" y="144"/>
                </a:cubicBezTo>
                <a:lnTo>
                  <a:pt x="72" y="72"/>
                </a:lnTo>
                <a:close/>
                <a:moveTo>
                  <a:pt x="112" y="72"/>
                </a:moveTo>
                <a:cubicBezTo>
                  <a:pt x="128" y="72"/>
                  <a:pt x="128" y="72"/>
                  <a:pt x="128" y="72"/>
                </a:cubicBezTo>
                <a:cubicBezTo>
                  <a:pt x="128" y="144"/>
                  <a:pt x="128" y="144"/>
                  <a:pt x="128" y="144"/>
                </a:cubicBezTo>
                <a:cubicBezTo>
                  <a:pt x="112" y="144"/>
                  <a:pt x="112" y="144"/>
                  <a:pt x="112" y="144"/>
                </a:cubicBezTo>
                <a:lnTo>
                  <a:pt x="112" y="72"/>
                </a:lnTo>
                <a:close/>
                <a:moveTo>
                  <a:pt x="136" y="72"/>
                </a:moveTo>
                <a:cubicBezTo>
                  <a:pt x="152" y="72"/>
                  <a:pt x="152" y="72"/>
                  <a:pt x="152" y="72"/>
                </a:cubicBezTo>
                <a:cubicBezTo>
                  <a:pt x="152" y="144"/>
                  <a:pt x="152" y="144"/>
                  <a:pt x="152" y="144"/>
                </a:cubicBezTo>
                <a:cubicBezTo>
                  <a:pt x="136" y="144"/>
                  <a:pt x="136" y="144"/>
                  <a:pt x="136" y="144"/>
                </a:cubicBezTo>
                <a:lnTo>
                  <a:pt x="136" y="72"/>
                </a:lnTo>
                <a:close/>
                <a:moveTo>
                  <a:pt x="8" y="56"/>
                </a:moveTo>
                <a:cubicBezTo>
                  <a:pt x="168" y="56"/>
                  <a:pt x="168" y="56"/>
                  <a:pt x="168" y="56"/>
                </a:cubicBezTo>
                <a:cubicBezTo>
                  <a:pt x="168" y="64"/>
                  <a:pt x="168" y="64"/>
                  <a:pt x="168" y="64"/>
                </a:cubicBezTo>
                <a:cubicBezTo>
                  <a:pt x="8" y="64"/>
                  <a:pt x="8" y="64"/>
                  <a:pt x="8" y="64"/>
                </a:cubicBezTo>
                <a:lnTo>
                  <a:pt x="8" y="5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8016516" y="4198398"/>
            <a:ext cx="520631" cy="52063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10139859" y="3927288"/>
            <a:ext cx="198138" cy="1981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5135048" y="5940761"/>
            <a:ext cx="1254171" cy="125417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0" name="Freeform 96"/>
          <p:cNvSpPr>
            <a:spLocks noEditPoints="1"/>
          </p:cNvSpPr>
          <p:nvPr/>
        </p:nvSpPr>
        <p:spPr bwMode="auto">
          <a:xfrm>
            <a:off x="5400688" y="6285561"/>
            <a:ext cx="700803" cy="572439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9224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63194-775A-4DA3-82F0-A3BBA7D95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403225"/>
            <a:ext cx="10515600" cy="1325563"/>
          </a:xfrm>
        </p:spPr>
        <p:txBody>
          <a:bodyPr/>
          <a:lstStyle/>
          <a:p>
            <a:r>
              <a:rPr lang="id-ID" dirty="0">
                <a:latin typeface="+mn-lt"/>
              </a:rPr>
              <a:t>Nama Project : </a:t>
            </a:r>
            <a:r>
              <a:rPr lang="en-US" dirty="0">
                <a:latin typeface="+mn-lt"/>
              </a:rPr>
              <a:t>Mobile RKB</a:t>
            </a:r>
            <a:endParaRPr lang="id-ID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9292E-0D75-4579-956B-B6607C9DA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568" y="1973109"/>
            <a:ext cx="511523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d-ID" dirty="0"/>
              <a:t>Deskripsi singkat </a:t>
            </a:r>
            <a:r>
              <a:rPr lang="id-ID" dirty="0" err="1"/>
              <a:t>project</a:t>
            </a:r>
            <a:r>
              <a:rPr lang="id-ID" dirty="0"/>
              <a:t>:</a:t>
            </a:r>
          </a:p>
          <a:p>
            <a:pPr marL="0" indent="0">
              <a:buNone/>
            </a:pP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kreatif</a:t>
            </a:r>
            <a:r>
              <a:rPr lang="en-US" dirty="0"/>
              <a:t> BUMN </a:t>
            </a:r>
            <a:r>
              <a:rPr lang="en-US" dirty="0" err="1"/>
              <a:t>adalah</a:t>
            </a:r>
            <a:r>
              <a:rPr lang="en-US" dirty="0"/>
              <a:t> program </a:t>
            </a: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 err="1"/>
              <a:t>Fitur</a:t>
            </a:r>
            <a:r>
              <a:rPr lang="id-ID" dirty="0"/>
              <a:t> Project:</a:t>
            </a:r>
          </a:p>
          <a:p>
            <a:pPr marL="0" indent="0">
              <a:buNone/>
            </a:pPr>
            <a:r>
              <a:rPr lang="en-US" dirty="0" err="1"/>
              <a:t>Registrasi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Login</a:t>
            </a:r>
          </a:p>
          <a:p>
            <a:pPr marL="0" indent="0">
              <a:buNone/>
            </a:pP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UKM</a:t>
            </a:r>
          </a:p>
          <a:p>
            <a:pPr marL="0" indent="0">
              <a:buNone/>
            </a:pPr>
            <a:r>
              <a:rPr lang="en-US" dirty="0" err="1"/>
              <a:t>Lihat</a:t>
            </a:r>
            <a:r>
              <a:rPr lang="en-US" dirty="0"/>
              <a:t> detail </a:t>
            </a:r>
            <a:r>
              <a:rPr lang="en-US" dirty="0" err="1"/>
              <a:t>aplikasi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454427-FD11-4770-A49F-7C4EF3187273}"/>
              </a:ext>
            </a:extLst>
          </p:cNvPr>
          <p:cNvSpPr/>
          <p:nvPr/>
        </p:nvSpPr>
        <p:spPr>
          <a:xfrm flipH="1">
            <a:off x="566891" y="742950"/>
            <a:ext cx="118909" cy="590550"/>
          </a:xfrm>
          <a:prstGeom prst="rect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E663F2-02CC-48B4-A383-EA74B967A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05" y="2192655"/>
            <a:ext cx="6000063" cy="285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7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478A7-7123-41A7-8A7F-AC45068C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0218"/>
            <a:ext cx="10515600" cy="1325563"/>
          </a:xfrm>
        </p:spPr>
        <p:txBody>
          <a:bodyPr>
            <a:normAutofit/>
          </a:bodyPr>
          <a:lstStyle/>
          <a:p>
            <a:r>
              <a:rPr lang="id-ID" dirty="0"/>
              <a:t>Apa </a:t>
            </a:r>
            <a:r>
              <a:rPr lang="id-ID" i="1" dirty="0">
                <a:latin typeface="+mn-lt"/>
              </a:rPr>
              <a:t>permasalahan</a:t>
            </a:r>
            <a:r>
              <a:rPr lang="id-ID" dirty="0"/>
              <a:t> konsumen / pengguna yang dapat dipecahkan oleh </a:t>
            </a:r>
            <a:r>
              <a:rPr lang="id-ID" dirty="0" err="1"/>
              <a:t>project</a:t>
            </a:r>
            <a:r>
              <a:rPr lang="id-ID" dirty="0"/>
              <a:t> Anda?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9973E-84D4-495D-8E97-F2294E759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896" y="2315497"/>
            <a:ext cx="10097483" cy="4176743"/>
          </a:xfrm>
          <a:solidFill>
            <a:schemeClr val="bg1"/>
          </a:solidFill>
          <a:effectLst>
            <a:outerShdw blurRad="304800" dist="355600" dir="2700000" sx="99000" sy="99000" algn="tl" rotWithShape="0">
              <a:prstClr val="black">
                <a:alpha val="8000"/>
              </a:prstClr>
            </a:outerShdw>
          </a:effectLst>
        </p:spPr>
        <p:txBody>
          <a:bodyPr>
            <a:normAutofit lnSpcReduction="10000"/>
          </a:bodyPr>
          <a:lstStyle/>
          <a:p>
            <a:pPr marL="266700" indent="-266700">
              <a:buNone/>
            </a:pPr>
            <a:r>
              <a:rPr lang="en-US" dirty="0"/>
              <a:t>UKM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kesulitan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pemanfaatan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itulah</a:t>
            </a:r>
            <a:r>
              <a:rPr lang="en-US" dirty="0"/>
              <a:t> program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Kreatif</a:t>
            </a:r>
            <a:r>
              <a:rPr lang="en-US" dirty="0"/>
              <a:t> BUMN </a:t>
            </a:r>
            <a:r>
              <a:rPr lang="en-US" dirty="0" err="1"/>
              <a:t>disiapkan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rangka</a:t>
            </a:r>
            <a:r>
              <a:rPr lang="en-US" dirty="0"/>
              <a:t> </a:t>
            </a:r>
            <a:r>
              <a:rPr lang="en-US" dirty="0" err="1"/>
              <a:t>mensolusikan</a:t>
            </a:r>
            <a:r>
              <a:rPr lang="en-US" dirty="0"/>
              <a:t> </a:t>
            </a:r>
            <a:r>
              <a:rPr lang="en-US" dirty="0" err="1"/>
              <a:t>tantangan</a:t>
            </a:r>
            <a:r>
              <a:rPr lang="en-US" dirty="0"/>
              <a:t> yang </a:t>
            </a:r>
            <a:r>
              <a:rPr lang="en-US" dirty="0" err="1"/>
              <a:t>dihadapi</a:t>
            </a:r>
            <a:r>
              <a:rPr lang="en-US" dirty="0"/>
              <a:t> UKM </a:t>
            </a:r>
            <a:r>
              <a:rPr lang="en-US" dirty="0" err="1"/>
              <a:t>tersebut</a:t>
            </a:r>
            <a:r>
              <a:rPr lang="en-US" dirty="0"/>
              <a:t>. </a:t>
            </a:r>
          </a:p>
          <a:p>
            <a:pPr marL="266700" indent="-266700">
              <a:buNone/>
            </a:pP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Kreatif</a:t>
            </a:r>
            <a:r>
              <a:rPr lang="en-US" dirty="0"/>
              <a:t> BUMN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web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seringkali</a:t>
            </a:r>
            <a:r>
              <a:rPr lang="en-US" dirty="0"/>
              <a:t>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UKM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keterbatasan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internet.</a:t>
            </a:r>
          </a:p>
          <a:p>
            <a:pPr marL="266700" indent="-266700">
              <a:buNone/>
            </a:pP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RKB </a:t>
            </a:r>
            <a:r>
              <a:rPr lang="en-US" dirty="0" err="1"/>
              <a:t>versi</a:t>
            </a:r>
            <a:r>
              <a:rPr lang="en-US" dirty="0"/>
              <a:t> mobile apps </a:t>
            </a:r>
            <a:r>
              <a:rPr lang="en-US" dirty="0" err="1"/>
              <a:t>ini</a:t>
            </a:r>
            <a:r>
              <a:rPr lang="en-US" dirty="0"/>
              <a:t> UKM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RKB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internet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media </a:t>
            </a:r>
            <a:r>
              <a:rPr lang="en-US" dirty="0" err="1"/>
              <a:t>penyimpanan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r>
              <a:rPr lang="en-US" dirty="0"/>
              <a:t> di smartphone.</a:t>
            </a:r>
            <a:endParaRPr lang="id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F60B2D-9C49-4FA6-9693-3161AAD034C7}"/>
              </a:ext>
            </a:extLst>
          </p:cNvPr>
          <p:cNvSpPr/>
          <p:nvPr/>
        </p:nvSpPr>
        <p:spPr>
          <a:xfrm flipH="1">
            <a:off x="590549" y="628649"/>
            <a:ext cx="95250" cy="1229031"/>
          </a:xfrm>
          <a:prstGeom prst="rect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6213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478A7-7123-41A7-8A7F-AC45068C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2103"/>
            <a:ext cx="10515600" cy="1325563"/>
          </a:xfrm>
        </p:spPr>
        <p:txBody>
          <a:bodyPr/>
          <a:lstStyle/>
          <a:p>
            <a:r>
              <a:rPr lang="id-ID" dirty="0"/>
              <a:t>Apa </a:t>
            </a:r>
            <a:r>
              <a:rPr lang="id-ID" i="1" dirty="0">
                <a:latin typeface="+mn-lt"/>
              </a:rPr>
              <a:t>keunikan</a:t>
            </a:r>
            <a:r>
              <a:rPr lang="id-ID" dirty="0"/>
              <a:t> dari </a:t>
            </a:r>
            <a:r>
              <a:rPr lang="id-ID" dirty="0" err="1"/>
              <a:t>project</a:t>
            </a:r>
            <a:r>
              <a:rPr lang="id-ID" dirty="0"/>
              <a:t> Anda dibandingkan dengan produk lain yang serupa?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C6A6095-4819-4062-B406-581795C56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897" y="2315497"/>
            <a:ext cx="10058400" cy="3539613"/>
          </a:xfrm>
          <a:solidFill>
            <a:schemeClr val="bg1"/>
          </a:solidFill>
          <a:effectLst>
            <a:outerShdw blurRad="304800" dist="355600" dir="2700000" sx="99000" sy="99000" algn="tl" rotWithShape="0">
              <a:prstClr val="black">
                <a:alpha val="8000"/>
              </a:prstClr>
            </a:outerShdw>
          </a:effectLst>
        </p:spPr>
        <p:txBody>
          <a:bodyPr/>
          <a:lstStyle/>
          <a:p>
            <a:pPr marL="266700" indent="-266700">
              <a:buNone/>
            </a:pPr>
            <a:r>
              <a:rPr lang="en-US" dirty="0" err="1"/>
              <a:t>Layanan</a:t>
            </a:r>
            <a:r>
              <a:rPr lang="en-US" dirty="0"/>
              <a:t> RKB </a:t>
            </a:r>
            <a:r>
              <a:rPr lang="en-US" dirty="0" err="1"/>
              <a:t>terintegrasi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milik</a:t>
            </a:r>
            <a:r>
              <a:rPr lang="en-US" dirty="0"/>
              <a:t> </a:t>
            </a:r>
            <a:r>
              <a:rPr lang="en-US" dirty="0" err="1"/>
              <a:t>perusahaan-perusahaan</a:t>
            </a:r>
            <a:r>
              <a:rPr lang="en-US" dirty="0"/>
              <a:t> BUMN di Indonesia </a:t>
            </a:r>
            <a:r>
              <a:rPr lang="en-US" dirty="0" err="1"/>
              <a:t>sehingga</a:t>
            </a:r>
            <a:r>
              <a:rPr lang="en-US" dirty="0"/>
              <a:t> UKM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, </a:t>
            </a:r>
            <a:r>
              <a:rPr lang="en-US" dirty="0" err="1"/>
              <a:t>pemasaran</a:t>
            </a:r>
            <a:r>
              <a:rPr lang="en-US" dirty="0"/>
              <a:t>,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logistik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permodalan</a:t>
            </a:r>
            <a:r>
              <a:rPr lang="en-US" dirty="0"/>
              <a:t>.</a:t>
            </a:r>
            <a:endParaRPr lang="id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CFBF7A-9B47-4672-9054-805DA4FB8075}"/>
              </a:ext>
            </a:extLst>
          </p:cNvPr>
          <p:cNvSpPr/>
          <p:nvPr/>
        </p:nvSpPr>
        <p:spPr>
          <a:xfrm flipH="1">
            <a:off x="590549" y="628649"/>
            <a:ext cx="95250" cy="1229031"/>
          </a:xfrm>
          <a:prstGeom prst="rect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31562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478A7-7123-41A7-8A7F-AC45068C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/>
          <a:lstStyle/>
          <a:p>
            <a:r>
              <a:rPr lang="id-ID" dirty="0"/>
              <a:t>Apa </a:t>
            </a:r>
            <a:r>
              <a:rPr lang="id-ID" i="1" dirty="0">
                <a:latin typeface="+mn-lt"/>
              </a:rPr>
              <a:t>dampak</a:t>
            </a:r>
            <a:r>
              <a:rPr lang="id-ID" dirty="0"/>
              <a:t> Implementasi </a:t>
            </a:r>
            <a:r>
              <a:rPr lang="id-ID" dirty="0" err="1"/>
              <a:t>project</a:t>
            </a:r>
            <a:r>
              <a:rPr lang="id-ID" dirty="0"/>
              <a:t> Anda bagi bisnis DDS 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4092E2-CA53-4431-8537-11D285CC7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897" y="2315497"/>
            <a:ext cx="10058400" cy="3539613"/>
          </a:xfrm>
          <a:solidFill>
            <a:schemeClr val="bg1"/>
          </a:solidFill>
          <a:effectLst>
            <a:outerShdw blurRad="304800" dist="355600" dir="2700000" sx="99000" sy="99000" algn="tl" rotWithShape="0">
              <a:prstClr val="black">
                <a:alpha val="8000"/>
              </a:prstClr>
            </a:outerShdw>
          </a:effectLst>
        </p:spPr>
        <p:txBody>
          <a:bodyPr/>
          <a:lstStyle/>
          <a:p>
            <a:pPr marL="266700" indent="-266700">
              <a:buNone/>
            </a:pP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RKB </a:t>
            </a:r>
            <a:r>
              <a:rPr lang="en-US" dirty="0" err="1"/>
              <a:t>terutama</a:t>
            </a:r>
            <a:r>
              <a:rPr lang="en-US" dirty="0"/>
              <a:t> mobile apps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tercapainya</a:t>
            </a:r>
            <a:r>
              <a:rPr lang="en-US" dirty="0"/>
              <a:t> program </a:t>
            </a:r>
            <a:r>
              <a:rPr lang="en-US" dirty="0" err="1"/>
              <a:t>sinergi</a:t>
            </a:r>
            <a:r>
              <a:rPr lang="en-US" dirty="0"/>
              <a:t> BUMN </a:t>
            </a:r>
            <a:r>
              <a:rPr lang="en-US" dirty="0" err="1"/>
              <a:t>antara</a:t>
            </a:r>
            <a:r>
              <a:rPr lang="en-US" dirty="0"/>
              <a:t> Telkom, </a:t>
            </a:r>
            <a:r>
              <a:rPr lang="en-US" dirty="0" err="1"/>
              <a:t>Kementrian</a:t>
            </a:r>
            <a:r>
              <a:rPr lang="en-US" dirty="0"/>
              <a:t> BUMN,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perusahaan-perusahaan</a:t>
            </a:r>
            <a:r>
              <a:rPr lang="en-US" dirty="0"/>
              <a:t> lain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kementrian</a:t>
            </a:r>
            <a:r>
              <a:rPr lang="en-US" dirty="0"/>
              <a:t> BUMN.</a:t>
            </a:r>
            <a:endParaRPr lang="id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8F8571-C15F-436F-8CE3-2A47F103D925}"/>
              </a:ext>
            </a:extLst>
          </p:cNvPr>
          <p:cNvSpPr/>
          <p:nvPr/>
        </p:nvSpPr>
        <p:spPr>
          <a:xfrm flipH="1">
            <a:off x="590549" y="628649"/>
            <a:ext cx="95250" cy="1229031"/>
          </a:xfrm>
          <a:prstGeom prst="rect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260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63194-775A-4DA3-82F0-A3BBA7D95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36"/>
            <a:ext cx="10515600" cy="1325563"/>
          </a:xfrm>
        </p:spPr>
        <p:txBody>
          <a:bodyPr/>
          <a:lstStyle/>
          <a:p>
            <a:r>
              <a:rPr lang="id-ID" dirty="0">
                <a:latin typeface="+mn-lt"/>
              </a:rPr>
              <a:t>Screen Capture Apk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6499C8-70E7-41E8-AEE2-434EC6FE6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931" y="1348563"/>
            <a:ext cx="2713150" cy="4831008"/>
          </a:xfrm>
          <a:solidFill>
            <a:schemeClr val="bg1">
              <a:lumMod val="75000"/>
            </a:schemeClr>
          </a:solidFill>
        </p:spPr>
      </p:pic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8D9656CD-A065-4210-BEF0-7560C253D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48563"/>
            <a:ext cx="2713150" cy="48310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5F1E2DF8-DD0B-419B-8C1A-059F967A95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662" y="1348563"/>
            <a:ext cx="2713150" cy="48310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756482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63194-775A-4DA3-82F0-A3BBA7D9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+mn-lt"/>
              </a:rPr>
              <a:t>Anggota Tim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9292E-0D75-4579-956B-B6607C9DA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889" y="3952568"/>
            <a:ext cx="2288459" cy="2563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Anindita Prita Dwiputri</a:t>
            </a:r>
            <a:endParaRPr lang="id-ID" sz="1600" dirty="0"/>
          </a:p>
          <a:p>
            <a:pPr marL="0" indent="0">
              <a:buNone/>
            </a:pPr>
            <a:r>
              <a:rPr lang="id-ID" sz="1600" dirty="0"/>
              <a:t>Unit :</a:t>
            </a:r>
            <a:r>
              <a:rPr lang="en-US" sz="1600" dirty="0"/>
              <a:t> SMB Ecosystem</a:t>
            </a:r>
            <a:endParaRPr lang="id-ID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A23750-41E5-47BC-921D-1A07EEAD3ABF}"/>
              </a:ext>
            </a:extLst>
          </p:cNvPr>
          <p:cNvSpPr txBox="1">
            <a:spLocks/>
          </p:cNvSpPr>
          <p:nvPr/>
        </p:nvSpPr>
        <p:spPr>
          <a:xfrm>
            <a:off x="4589206" y="3952568"/>
            <a:ext cx="2288458" cy="2563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Tzesar</a:t>
            </a:r>
            <a:r>
              <a:rPr lang="en-US" sz="1600" dirty="0"/>
              <a:t> Sakti Ramadhan</a:t>
            </a:r>
            <a:endParaRPr lang="id-ID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id-ID" sz="1600" dirty="0"/>
              <a:t>Unit :</a:t>
            </a:r>
            <a:r>
              <a:rPr lang="en-US" sz="1600" dirty="0"/>
              <a:t> SMB Ecosystem</a:t>
            </a:r>
            <a:endParaRPr lang="id-ID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873CEE4-8FF6-4B73-950F-3DA6F8FF11FC}"/>
              </a:ext>
            </a:extLst>
          </p:cNvPr>
          <p:cNvSpPr txBox="1">
            <a:spLocks/>
          </p:cNvSpPr>
          <p:nvPr/>
        </p:nvSpPr>
        <p:spPr>
          <a:xfrm>
            <a:off x="7855974" y="3952568"/>
            <a:ext cx="2308122" cy="2563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Rangga</a:t>
            </a:r>
            <a:r>
              <a:rPr lang="en-US" sz="1600" dirty="0"/>
              <a:t> Pratama</a:t>
            </a:r>
            <a:endParaRPr lang="id-ID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id-ID" sz="1600" dirty="0"/>
              <a:t>Unit :</a:t>
            </a:r>
            <a:r>
              <a:rPr lang="en-US" sz="1600" dirty="0"/>
              <a:t> SMB Ecosystem</a:t>
            </a:r>
            <a:endParaRPr lang="id-ID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40D34F-2114-4568-9F82-4F2F5F438AEC}"/>
              </a:ext>
            </a:extLst>
          </p:cNvPr>
          <p:cNvSpPr txBox="1">
            <a:spLocks/>
          </p:cNvSpPr>
          <p:nvPr/>
        </p:nvSpPr>
        <p:spPr>
          <a:xfrm>
            <a:off x="1383891" y="1843547"/>
            <a:ext cx="2288458" cy="197628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d-ID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811155D-727D-46E1-8DD6-620124A6C0CE}"/>
              </a:ext>
            </a:extLst>
          </p:cNvPr>
          <p:cNvSpPr txBox="1">
            <a:spLocks/>
          </p:cNvSpPr>
          <p:nvPr/>
        </p:nvSpPr>
        <p:spPr>
          <a:xfrm>
            <a:off x="4589206" y="1843547"/>
            <a:ext cx="2288458" cy="197628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d-ID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94EF044-AC8D-46C4-9578-C79009B21CCF}"/>
              </a:ext>
            </a:extLst>
          </p:cNvPr>
          <p:cNvSpPr txBox="1">
            <a:spLocks/>
          </p:cNvSpPr>
          <p:nvPr/>
        </p:nvSpPr>
        <p:spPr>
          <a:xfrm>
            <a:off x="7875638" y="1843546"/>
            <a:ext cx="2288458" cy="197628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d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E38C49-703A-4CBA-9B73-7C0B42E8CE79}"/>
              </a:ext>
            </a:extLst>
          </p:cNvPr>
          <p:cNvSpPr/>
          <p:nvPr/>
        </p:nvSpPr>
        <p:spPr>
          <a:xfrm flipH="1">
            <a:off x="590549" y="628649"/>
            <a:ext cx="95249" cy="666751"/>
          </a:xfrm>
          <a:prstGeom prst="rect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94801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AA5E66-6633-4B5A-83B7-388A73990365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B07F2B-F0C6-4E26-8C4F-E984277281BB}"/>
              </a:ext>
            </a:extLst>
          </p:cNvPr>
          <p:cNvSpPr/>
          <p:nvPr/>
        </p:nvSpPr>
        <p:spPr>
          <a:xfrm flipH="1">
            <a:off x="3009900" y="2609850"/>
            <a:ext cx="171450" cy="1371600"/>
          </a:xfrm>
          <a:prstGeom prst="rect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874F72-46FC-4F50-9FD0-E9D4D4BA7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2800" y="2945563"/>
            <a:ext cx="7176655" cy="1133834"/>
          </a:xfrm>
        </p:spPr>
        <p:txBody>
          <a:bodyPr>
            <a:normAutofit/>
          </a:bodyPr>
          <a:lstStyle/>
          <a:p>
            <a:pPr algn="l"/>
            <a:r>
              <a:rPr lang="id-ID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Terima Kasih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93D3864-0E17-44D4-AABB-5E9109A71C0C}"/>
              </a:ext>
            </a:extLst>
          </p:cNvPr>
          <p:cNvSpPr txBox="1">
            <a:spLocks/>
          </p:cNvSpPr>
          <p:nvPr/>
        </p:nvSpPr>
        <p:spPr>
          <a:xfrm>
            <a:off x="3352800" y="2536322"/>
            <a:ext cx="3181350" cy="850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Good Luck !</a:t>
            </a:r>
          </a:p>
        </p:txBody>
      </p:sp>
    </p:spTree>
    <p:extLst>
      <p:ext uri="{BB962C8B-B14F-4D97-AF65-F5344CB8AC3E}">
        <p14:creationId xmlns:p14="http://schemas.microsoft.com/office/powerpoint/2010/main" val="1806644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AA5E66-6633-4B5A-83B7-388A73990365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B07F2B-F0C6-4E26-8C4F-E984277281BB}"/>
              </a:ext>
            </a:extLst>
          </p:cNvPr>
          <p:cNvSpPr/>
          <p:nvPr/>
        </p:nvSpPr>
        <p:spPr>
          <a:xfrm flipH="1">
            <a:off x="3009900" y="2609850"/>
            <a:ext cx="171450" cy="1371600"/>
          </a:xfrm>
          <a:prstGeom prst="rect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874F72-46FC-4F50-9FD0-E9D4D4BA7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2800" y="2945563"/>
            <a:ext cx="7176655" cy="1133834"/>
          </a:xfrm>
        </p:spPr>
        <p:txBody>
          <a:bodyPr>
            <a:normAutofit/>
          </a:bodyPr>
          <a:lstStyle/>
          <a:p>
            <a:pPr algn="l"/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Lampiran</a:t>
            </a:r>
            <a:endParaRPr lang="id-ID" b="1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1943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olors 3 Dark">
      <a:dk1>
        <a:srgbClr val="FFFFFF"/>
      </a:dk1>
      <a:lt1>
        <a:srgbClr val="3F3F3F"/>
      </a:lt1>
      <a:dk2>
        <a:srgbClr val="3F3F3F"/>
      </a:dk2>
      <a:lt2>
        <a:srgbClr val="FFFFFF"/>
      </a:lt2>
      <a:accent1>
        <a:srgbClr val="84CBC5"/>
      </a:accent1>
      <a:accent2>
        <a:srgbClr val="1B6AA3"/>
      </a:accent2>
      <a:accent3>
        <a:srgbClr val="F47264"/>
      </a:accent3>
      <a:accent4>
        <a:srgbClr val="F8D35C"/>
      </a:accent4>
      <a:accent5>
        <a:srgbClr val="54AC64"/>
      </a:accent5>
      <a:accent6>
        <a:srgbClr val="A481E3"/>
      </a:accent6>
      <a:hlink>
        <a:srgbClr val="A05024"/>
      </a:hlink>
      <a:folHlink>
        <a:srgbClr val="FEC037"/>
      </a:folHlink>
    </a:clrScheme>
    <a:fontScheme name="Modern Automotive">
      <a:majorFont>
        <a:latin typeface="Montserrat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311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Abadi MT Condensed Extra Bold</vt:lpstr>
      <vt:lpstr>Arial</vt:lpstr>
      <vt:lpstr>Calibri</vt:lpstr>
      <vt:lpstr>Calibri Light</vt:lpstr>
      <vt:lpstr>Montserrat</vt:lpstr>
      <vt:lpstr>Source Sans Pro</vt:lpstr>
      <vt:lpstr>Office Theme</vt:lpstr>
      <vt:lpstr>1_Office Theme</vt:lpstr>
      <vt:lpstr>#KOMPETISIMERDEKA </vt:lpstr>
      <vt:lpstr>Nama Project : Mobile RKB</vt:lpstr>
      <vt:lpstr>Apa permasalahan konsumen / pengguna yang dapat dipecahkan oleh project Anda?</vt:lpstr>
      <vt:lpstr>Apa keunikan dari project Anda dibandingkan dengan produk lain yang serupa?</vt:lpstr>
      <vt:lpstr>Apa dampak Implementasi project Anda bagi bisnis DDS ?</vt:lpstr>
      <vt:lpstr>Screen Capture Apk</vt:lpstr>
      <vt:lpstr>Anggota Tim</vt:lpstr>
      <vt:lpstr>Terima Kasih</vt:lpstr>
      <vt:lpstr>Lampiran</vt:lpstr>
      <vt:lpstr>PowerPoint Presentation</vt:lpstr>
      <vt:lpstr>Penjelasan Rumah Kreatif BUMN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Kompetisi Dimma</dc:title>
  <dc:creator>920215</dc:creator>
  <cp:lastModifiedBy>Anindita Prita Dwiputri</cp:lastModifiedBy>
  <cp:revision>17</cp:revision>
  <dcterms:created xsi:type="dcterms:W3CDTF">2017-08-21T04:56:50Z</dcterms:created>
  <dcterms:modified xsi:type="dcterms:W3CDTF">2017-08-29T09:57:40Z</dcterms:modified>
</cp:coreProperties>
</file>