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5" r:id="rId8"/>
    <p:sldId id="257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9F9F9"/>
    <a:srgbClr val="F3F3F3"/>
    <a:srgbClr val="ECECEC"/>
    <a:srgbClr val="FFFFFF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545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111B-17FA-4223-AD91-2D3CCB14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42D8D-4200-451E-B337-1D95418D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D84A-2948-4B8F-B04F-6BD4669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5BF1-6AB9-4516-9CC3-59C93F2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191E-FC8C-495B-8EA2-4D5ECD1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7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417-3F5B-47CE-871F-2C9D031B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8F252-15E2-4995-8B4F-23CDCC14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4E2C-01D5-40D4-B06A-9192FFF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9CE8-B4AA-40F7-BCFA-593E94E6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6390-2EF0-49BE-9F55-8BC887B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5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1AB86-6F99-4E5D-98C4-919740E4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B9367-985B-40DA-BE67-F08FD81B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E6E8-FD62-4CDD-AFF2-97C6824F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2600-0121-4B96-B990-FA06CCD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B55F-8624-4E7B-AF6E-D0D0FE5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2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0E90-4DA9-410E-926D-B3EF297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8DB6-05ED-4C25-9602-2F8CFEB7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993F-FAA8-4915-8A23-740D63C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0532-3E51-4735-8BE8-413FB50C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06B7-5FA1-4FB1-B06A-56D119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2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F8-73AF-41AE-933F-C4D78258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6136-37DA-4E31-9C95-BCE559C0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7B77-845F-4C30-8DDC-AF113616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BFC3-1457-4CD1-9AAE-9B8DF35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3A8C-07DC-4B62-BFE3-CD58141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8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BD43-2446-4C63-981B-E715819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EC9C-E463-49AE-9184-5061362B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0F-C5B7-4747-BD5E-15332893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4B37-F8AC-469E-A912-3B7562E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98AE-1EDB-4518-B9B6-BD409A6F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382D-4BE6-40D3-93B6-2F47A37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9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136D-77E3-4D88-ACD8-201E6463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51F3-2F2E-46D4-B9D7-D2067056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F208-DF4A-4B97-BFF2-04995F46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E0799-CF2B-4ED2-BBB1-6EDE3BF8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6A09-92F9-497A-91D9-2E6020DE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4E092-F5DD-4245-A77D-EF4553AA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DC3DE-7C56-4273-A804-DA04E2B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3BF88-8CB3-418B-AC69-F4D428C3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88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3EED-3EC2-49F3-87BE-96D21BF0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1C86E-96E2-442A-BA98-D79B8E7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DE73-013E-40FA-875B-FCE0FA6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05CE-1F67-4A23-9AFE-4630EBB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4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1CF1A-7256-4CC7-A8BA-43F20358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9503-5567-4003-B5E7-C870350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B37-E292-4E2D-B2F0-88C3AEA6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55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B7F5-B304-4760-AC75-481C2BB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C928-6C47-49B5-AC0D-780AA5F6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E944E-7736-4976-8522-275C675D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DA5B-DB30-46D2-9947-F553A1D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770E-1F9A-45F6-ACE8-75069EBC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20-0C45-4BC0-93F3-FE5588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71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32FA-7D76-489E-9E3B-8E8924A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C1949-CE2D-4013-AFD1-51DD9132A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4CAF-B845-473E-BC42-C98FB73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8DAE-8380-469C-8EC1-18990B6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89EF-ECF1-43D5-8593-913FA13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C0CB-3FBB-4626-835B-D66A135D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08B8B-2894-4AEF-9CC3-7593223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7FB1-6711-4333-854D-F63ED1C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3FEB-C500-4D4B-9A91-FB2421624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CFC-CA0C-44DC-B5FF-FE4A4494C812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99F4-0E03-4314-9171-0D38048ED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FC32-8AE0-468B-AE4A-E65743CA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AD4-7CFC-4CF7-8C14-1AA35DD997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4226495"/>
            <a:ext cx="12192000" cy="263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lack, business, computer">
            <a:extLst>
              <a:ext uri="{FF2B5EF4-FFF2-40B4-BE49-F238E27FC236}">
                <a16:creationId xmlns:a16="http://schemas.microsoft.com/office/drawing/2014/main" id="{53DD302C-B7F0-4112-8553-B38CC4AD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91" b="27905"/>
          <a:stretch/>
        </p:blipFill>
        <p:spPr bwMode="auto">
          <a:xfrm>
            <a:off x="0" y="0"/>
            <a:ext cx="12192000" cy="422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838200" y="37147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4050463"/>
            <a:ext cx="7176655" cy="11338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#KOMPETISIMERDEKA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59F4-84DB-4D8D-BDCE-4FFE3ABE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216790"/>
            <a:ext cx="7552353" cy="1119810"/>
          </a:xfrm>
        </p:spPr>
        <p:txBody>
          <a:bodyPr>
            <a:noAutofit/>
          </a:bodyPr>
          <a:lstStyle/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Project 	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PerCEKA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Nama Team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PerCEKA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/>
            <a:r>
              <a: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Unit 		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GEA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1181100" y="3641222"/>
            <a:ext cx="26860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80539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Nama Project :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PerCEKA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68" y="1973109"/>
            <a:ext cx="5115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Deskripsi singkat </a:t>
            </a:r>
            <a:r>
              <a:rPr lang="id-ID" dirty="0" err="1"/>
              <a:t>project</a:t>
            </a:r>
            <a:r>
              <a:rPr lang="id-ID" dirty="0"/>
              <a:t>:</a:t>
            </a:r>
          </a:p>
          <a:p>
            <a:pPr marL="0" indent="0">
              <a:buNone/>
            </a:pPr>
            <a:r>
              <a:rPr lang="en-US" dirty="0" err="1"/>
              <a:t>PerCEKA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personal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, engagement, knowledge, activity </a:t>
            </a:r>
            <a:r>
              <a:rPr lang="en-US" dirty="0" err="1"/>
              <a:t>karyawan</a:t>
            </a:r>
            <a:r>
              <a:rPr lang="en-US" dirty="0"/>
              <a:t> DDS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Fitur</a:t>
            </a:r>
            <a:r>
              <a:rPr lang="id-ID" dirty="0"/>
              <a:t> Project:</a:t>
            </a:r>
          </a:p>
          <a:p>
            <a:r>
              <a:rPr lang="en-US" dirty="0"/>
              <a:t>Chat (Collaboration)</a:t>
            </a:r>
          </a:p>
          <a:p>
            <a:r>
              <a:rPr lang="en-US" dirty="0"/>
              <a:t>Check-In (Engagement)</a:t>
            </a:r>
          </a:p>
          <a:p>
            <a:r>
              <a:rPr lang="en-US" dirty="0"/>
              <a:t>File Sharing (Knowledge)</a:t>
            </a:r>
          </a:p>
          <a:p>
            <a:r>
              <a:rPr lang="en-US" dirty="0"/>
              <a:t>Activity (Activity)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D82DB-8F3F-47A7-91B9-7C2A415E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" y="1066006"/>
            <a:ext cx="6835067" cy="51063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2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18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permasalahan</a:t>
            </a:r>
            <a:r>
              <a:rPr lang="id-ID" dirty="0"/>
              <a:t> konsumen / pengguna yang dapat dipecahkan oleh </a:t>
            </a:r>
            <a:r>
              <a:rPr lang="id-ID" dirty="0" err="1"/>
              <a:t>project</a:t>
            </a:r>
            <a:r>
              <a:rPr lang="id-ID" dirty="0"/>
              <a:t> Anda?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973E-84D4-495D-8E97-F2294E75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DDS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kesehariannya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survey,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personal yang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60B2D-9C49-4FA6-9693-3161AAD034C7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62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103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keunikan</a:t>
            </a:r>
            <a:r>
              <a:rPr lang="id-ID" dirty="0"/>
              <a:t> dari </a:t>
            </a:r>
            <a:r>
              <a:rPr lang="id-ID" dirty="0" err="1"/>
              <a:t>project</a:t>
            </a:r>
            <a:r>
              <a:rPr lang="id-ID" dirty="0"/>
              <a:t> Anda dibandingkan dengan produk lain yang serupa?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A6095-4819-4062-B406-581795C5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dirty="0" err="1"/>
              <a:t>PerCEKA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Perceka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DDS,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FBF7A-9B47-4672-9054-805DA4FB807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5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8A7-7123-41A7-8A7F-AC45068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id-ID" dirty="0"/>
              <a:t>Apa </a:t>
            </a:r>
            <a:r>
              <a:rPr lang="id-ID" i="1" dirty="0">
                <a:latin typeface="+mn-lt"/>
              </a:rPr>
              <a:t>dampak</a:t>
            </a:r>
            <a:r>
              <a:rPr lang="id-ID" dirty="0"/>
              <a:t> Implementasi </a:t>
            </a:r>
            <a:r>
              <a:rPr lang="id-ID" dirty="0" err="1"/>
              <a:t>project</a:t>
            </a:r>
            <a:r>
              <a:rPr lang="id-ID" dirty="0"/>
              <a:t> Anda bagi bisnis DDS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092E2-CA53-4431-8537-11D285CC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315497"/>
            <a:ext cx="10058400" cy="3539613"/>
          </a:xfrm>
          <a:solidFill>
            <a:schemeClr val="bg1"/>
          </a:solidFill>
          <a:effectLst>
            <a:outerShdw blurRad="304800" dist="355600" dir="2700000" sx="99000" sy="99000" algn="tl" rotWithShape="0">
              <a:prstClr val="black">
                <a:alpha val="8000"/>
              </a:prstClr>
            </a:outerShdw>
          </a:effectLst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DDS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project management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lancar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F8571-C15F-436F-8CE3-2A47F103D925}"/>
              </a:ext>
            </a:extLst>
          </p:cNvPr>
          <p:cNvSpPr/>
          <p:nvPr/>
        </p:nvSpPr>
        <p:spPr>
          <a:xfrm flipH="1">
            <a:off x="590549" y="628649"/>
            <a:ext cx="95250" cy="122903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r>
              <a:rPr lang="id-ID" dirty="0">
                <a:latin typeface="+mn-lt"/>
              </a:rPr>
              <a:t>Screen Capture Apk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F947C-F75B-4ED9-B784-2786403A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30" y="1362784"/>
            <a:ext cx="2705478" cy="518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6F108-0E5E-412D-815D-130CBF05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3" y="1372310"/>
            <a:ext cx="2705478" cy="518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47B65-39BB-4311-9F15-25ADB986F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60" y="1362784"/>
            <a:ext cx="2743583" cy="5201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4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32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LINK DOWNLOAD APK</a:t>
            </a:r>
            <a:endParaRPr lang="id-ID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54427-FD11-4770-A49F-7C4EF3187273}"/>
              </a:ext>
            </a:extLst>
          </p:cNvPr>
          <p:cNvSpPr/>
          <p:nvPr/>
        </p:nvSpPr>
        <p:spPr>
          <a:xfrm flipH="1">
            <a:off x="566891" y="742950"/>
            <a:ext cx="118909" cy="5905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EC268-69FB-4876-91DA-3633C253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Preview ID (iPhone </a:t>
            </a:r>
            <a:r>
              <a:rPr lang="en-US"/>
              <a:t>5 Native) </a:t>
            </a:r>
            <a:r>
              <a:rPr lang="en-US" dirty="0"/>
              <a:t>: 5TRXA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584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3194-775A-4DA3-82F0-A3BBA7D9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+mn-lt"/>
              </a:rPr>
              <a:t>Anggota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292E-0D75-4579-956B-B6607C9D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890" y="3952568"/>
            <a:ext cx="1978742" cy="256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 </a:t>
            </a:r>
            <a:r>
              <a:rPr lang="en-US" sz="1600" dirty="0" err="1"/>
              <a:t>Rahmat</a:t>
            </a:r>
            <a:r>
              <a:rPr lang="en-US" sz="1600" dirty="0"/>
              <a:t> Yusuf</a:t>
            </a:r>
            <a:endParaRPr lang="id-ID" sz="1600" dirty="0"/>
          </a:p>
          <a:p>
            <a:pPr marL="0" indent="0">
              <a:buNone/>
            </a:pPr>
            <a:r>
              <a:rPr lang="id-ID" sz="1600" dirty="0"/>
              <a:t>Unit :</a:t>
            </a:r>
            <a:r>
              <a:rPr lang="en-US" sz="1600" dirty="0"/>
              <a:t> GEA</a:t>
            </a:r>
            <a:endParaRPr lang="id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A23750-41E5-47BC-921D-1A07EEAD3ABF}"/>
              </a:ext>
            </a:extLst>
          </p:cNvPr>
          <p:cNvSpPr txBox="1">
            <a:spLocks/>
          </p:cNvSpPr>
          <p:nvPr/>
        </p:nvSpPr>
        <p:spPr>
          <a:xfrm>
            <a:off x="4589206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Fauzan</a:t>
            </a:r>
            <a:r>
              <a:rPr lang="en-US" sz="1600" dirty="0"/>
              <a:t> </a:t>
            </a:r>
            <a:r>
              <a:rPr lang="en-US" sz="1600" dirty="0" err="1"/>
              <a:t>Munadhil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GEA</a:t>
            </a:r>
            <a:endParaRPr lang="id-ID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CEE4-8FF6-4B73-950F-3DA6F8FF11FC}"/>
              </a:ext>
            </a:extLst>
          </p:cNvPr>
          <p:cNvSpPr txBox="1">
            <a:spLocks/>
          </p:cNvSpPr>
          <p:nvPr/>
        </p:nvSpPr>
        <p:spPr>
          <a:xfrm>
            <a:off x="7855974" y="3952568"/>
            <a:ext cx="1978742" cy="256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 </a:t>
            </a:r>
            <a:r>
              <a:rPr lang="en-US" sz="1600" dirty="0" err="1"/>
              <a:t>Harsya</a:t>
            </a:r>
            <a:r>
              <a:rPr lang="en-US" sz="1600" dirty="0"/>
              <a:t> Joe </a:t>
            </a:r>
            <a:r>
              <a:rPr lang="en-US" sz="1600" dirty="0" err="1"/>
              <a:t>Adnaru</a:t>
            </a:r>
            <a:endParaRPr lang="id-ID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Unit :</a:t>
            </a:r>
            <a:r>
              <a:rPr lang="en-US" sz="1600" dirty="0"/>
              <a:t> GEA</a:t>
            </a:r>
            <a:endParaRPr lang="id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38C49-703A-4CBA-9B73-7C0B42E8CE79}"/>
              </a:ext>
            </a:extLst>
          </p:cNvPr>
          <p:cNvSpPr/>
          <p:nvPr/>
        </p:nvSpPr>
        <p:spPr>
          <a:xfrm flipH="1">
            <a:off x="590549" y="628649"/>
            <a:ext cx="95249" cy="666751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108DA2-806C-48FB-8F3C-30678C4A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3" y="1536903"/>
            <a:ext cx="2294731" cy="2294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56A38F-953D-445A-8B95-1AF3EE64F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88" y="1505373"/>
            <a:ext cx="2349760" cy="2349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7A8F61-CA14-43BE-A64F-359CB478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47" y="1505373"/>
            <a:ext cx="1808196" cy="23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AA5E66-6633-4B5A-83B7-388A7399036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07F2B-F0C6-4E26-8C4F-E984277281BB}"/>
              </a:ext>
            </a:extLst>
          </p:cNvPr>
          <p:cNvSpPr/>
          <p:nvPr/>
        </p:nvSpPr>
        <p:spPr>
          <a:xfrm flipH="1">
            <a:off x="3009900" y="2609850"/>
            <a:ext cx="171450" cy="13716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4F72-46FC-4F50-9FD0-E9D4D4BA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945563"/>
            <a:ext cx="7176655" cy="1133834"/>
          </a:xfrm>
        </p:spPr>
        <p:txBody>
          <a:bodyPr>
            <a:normAutofit/>
          </a:bodyPr>
          <a:lstStyle/>
          <a:p>
            <a:pPr algn="l"/>
            <a:r>
              <a:rPr lang="id-ID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D3864-0E17-44D4-AABB-5E9109A71C0C}"/>
              </a:ext>
            </a:extLst>
          </p:cNvPr>
          <p:cNvSpPr txBox="1">
            <a:spLocks/>
          </p:cNvSpPr>
          <p:nvPr/>
        </p:nvSpPr>
        <p:spPr>
          <a:xfrm>
            <a:off x="3352800" y="2536322"/>
            <a:ext cx="3181350" cy="85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Luck !</a:t>
            </a:r>
          </a:p>
        </p:txBody>
      </p:sp>
    </p:spTree>
    <p:extLst>
      <p:ext uri="{BB962C8B-B14F-4D97-AF65-F5344CB8AC3E}">
        <p14:creationId xmlns:p14="http://schemas.microsoft.com/office/powerpoint/2010/main" val="18066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120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#KOMPETISIMERDEKA </vt:lpstr>
      <vt:lpstr>Nama Project : PerCEKA</vt:lpstr>
      <vt:lpstr>Apa permasalahan konsumen / pengguna yang dapat dipecahkan oleh project Anda?</vt:lpstr>
      <vt:lpstr>Apa keunikan dari project Anda dibandingkan dengan produk lain yang serupa?</vt:lpstr>
      <vt:lpstr>Apa dampak Implementasi project Anda bagi bisnis DDS ?</vt:lpstr>
      <vt:lpstr>Screen Capture Apk</vt:lpstr>
      <vt:lpstr>LINK DOWNLOAD APK</vt:lpstr>
      <vt:lpstr>Anggota Tim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Kompetisi Dimma</dc:title>
  <dc:creator>920215</dc:creator>
  <cp:lastModifiedBy>Telkom DDS</cp:lastModifiedBy>
  <cp:revision>22</cp:revision>
  <dcterms:created xsi:type="dcterms:W3CDTF">2017-08-21T04:56:50Z</dcterms:created>
  <dcterms:modified xsi:type="dcterms:W3CDTF">2017-08-29T10:52:07Z</dcterms:modified>
</cp:coreProperties>
</file>