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AF63-BE21-46B1-8010-F01DD3D38C5B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AF6C-08C8-4441-806B-CAEB9A4DE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964353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dirty="0" err="1"/>
              <a:t>Setiap</a:t>
            </a:r>
            <a:r>
              <a:rPr lang="en-US" dirty="0"/>
              <a:t> tag </a:t>
            </a:r>
            <a:r>
              <a:rPr lang="en-US" dirty="0" err="1"/>
              <a:t>inputan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form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 </a:t>
            </a:r>
            <a:r>
              <a:rPr lang="en-US" i="1" dirty="0" err="1"/>
              <a:t>atribut</a:t>
            </a:r>
            <a:r>
              <a:rPr lang="en-US" b="1" dirty="0"/>
              <a:t> name</a:t>
            </a:r>
            <a:r>
              <a:rPr lang="en-US" dirty="0"/>
              <a:t> 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nantinya</a:t>
            </a:r>
            <a:r>
              <a:rPr lang="en-US" dirty="0"/>
              <a:t>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proses (yang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 </a:t>
            </a:r>
            <a:r>
              <a:rPr lang="en-US" b="1" dirty="0" smtClean="0"/>
              <a:t>PHP</a:t>
            </a:r>
            <a:r>
              <a:rPr lang="en-US" dirty="0" smtClean="0"/>
              <a:t>),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 </a:t>
            </a:r>
            <a:r>
              <a:rPr lang="en-US" b="1" i="1" dirty="0"/>
              <a:t>name</a:t>
            </a:r>
            <a:r>
              <a:rPr lang="en-US" i="1" dirty="0"/>
              <a:t> 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i="1" dirty="0"/>
              <a:t> </a:t>
            </a:r>
            <a:r>
              <a:rPr lang="en-US" i="1" dirty="0" err="1"/>
              <a:t>variabel</a:t>
            </a:r>
            <a:r>
              <a:rPr lang="en-US" i="1" dirty="0"/>
              <a:t> form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&lt;NAME&gt;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439766"/>
            <a:ext cx="5506272" cy="8020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451688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Kedua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input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diatas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akan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tampak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sama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persis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,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namun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pada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saat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pemrosesan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data,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masing-masing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akan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dibedakan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menurut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 </a:t>
            </a:r>
            <a:r>
              <a:rPr lang="en-US" sz="2000" b="0" i="1" dirty="0" err="1" smtClean="0">
                <a:solidFill>
                  <a:srgbClr val="272727"/>
                </a:solidFill>
                <a:effectLst/>
              </a:rPr>
              <a:t>atribut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 </a:t>
            </a:r>
            <a:r>
              <a:rPr lang="en-US" sz="2000" b="1" i="0" dirty="0" smtClean="0">
                <a:solidFill>
                  <a:srgbClr val="272727"/>
                </a:solidFill>
                <a:effectLst/>
              </a:rPr>
              <a:t>name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6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dirty="0" smtClean="0">
                <a:solidFill>
                  <a:srgbClr val="272727"/>
                </a:solidFill>
                <a:latin typeface="inherit"/>
              </a:rPr>
              <a:t>FORM UTUH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87" y="1800224"/>
            <a:ext cx="411796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1282" y="661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dirty="0" smtClean="0">
                <a:solidFill>
                  <a:srgbClr val="272727"/>
                </a:solidFill>
                <a:latin typeface="inherit"/>
              </a:rPr>
              <a:t>TUGAS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1" y="1857374"/>
            <a:ext cx="5237162" cy="41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rgbClr val="272727"/>
                </a:solidFill>
                <a:effectLst/>
              </a:rPr>
              <a:t>Form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 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biasanya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digunakan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untuk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mengumpulkan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data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dari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pengunjung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web.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Mulai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dari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form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untuk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login, form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kontak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, form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untuk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pendaftaran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user,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bahkan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untuk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mengirimkan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data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antar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</a:t>
            </a:r>
            <a:r>
              <a:rPr lang="en-US" sz="2000" b="0" i="0" dirty="0" err="1" smtClean="0">
                <a:solidFill>
                  <a:srgbClr val="272727"/>
                </a:solidFill>
                <a:effectLst/>
              </a:rPr>
              <a:t>halaman</a:t>
            </a:r>
            <a:r>
              <a:rPr lang="en-US" sz="2000" b="0" i="0" dirty="0" smtClean="0">
                <a:solidFill>
                  <a:srgbClr val="272727"/>
                </a:solidFill>
                <a:effectLst/>
              </a:rPr>
              <a:t> web.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Penggunaan</a:t>
            </a:r>
            <a:r>
              <a:rPr lang="en-US" sz="2000" dirty="0"/>
              <a:t> form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HTML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. Form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 </a:t>
            </a:r>
            <a:r>
              <a:rPr lang="en-US" sz="2000" i="1" dirty="0"/>
              <a:t>interface</a:t>
            </a:r>
            <a:r>
              <a:rPr lang="en-US" sz="2000" dirty="0"/>
              <a:t> yang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mengumpulkan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user,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pemograman</a:t>
            </a:r>
            <a:r>
              <a:rPr lang="en-US" sz="2000" dirty="0"/>
              <a:t> web </a:t>
            </a:r>
            <a:r>
              <a:rPr lang="en-US" sz="2000" dirty="0" err="1"/>
              <a:t>seperti</a:t>
            </a:r>
            <a:r>
              <a:rPr lang="en-US" sz="2000" dirty="0"/>
              <a:t> </a:t>
            </a:r>
            <a:r>
              <a:rPr lang="en-US" sz="2000" b="1" dirty="0"/>
              <a:t>JavaScript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 </a:t>
            </a:r>
            <a:r>
              <a:rPr lang="en-US" sz="2000" b="1" dirty="0"/>
              <a:t>PHP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 </a:t>
            </a:r>
            <a:r>
              <a:rPr lang="en-US" sz="2000" b="1" dirty="0"/>
              <a:t>MySQL</a:t>
            </a:r>
            <a:r>
              <a:rPr lang="en-US" sz="2000" dirty="0" smtClean="0"/>
              <a:t>.</a:t>
            </a:r>
          </a:p>
          <a:p>
            <a:pPr algn="just" fontAlgn="base"/>
            <a:endParaRPr lang="en-US" sz="2000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/>
              <a:t>Tag </a:t>
            </a:r>
            <a:r>
              <a:rPr lang="en-US" sz="2000" dirty="0" err="1"/>
              <a:t>dasar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form di HTML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b="1" dirty="0"/>
              <a:t>tag form, input, </a:t>
            </a:r>
            <a:r>
              <a:rPr lang="en-US" sz="2000" b="1" dirty="0" err="1"/>
              <a:t>textarea</a:t>
            </a:r>
            <a:r>
              <a:rPr lang="en-US" sz="2000" b="1" dirty="0"/>
              <a:t>,</a:t>
            </a:r>
            <a:r>
              <a:rPr lang="en-US" sz="2000" dirty="0"/>
              <a:t> </a:t>
            </a:r>
            <a:r>
              <a:rPr lang="en-US" sz="2000" b="1" dirty="0"/>
              <a:t>select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 </a:t>
            </a:r>
            <a:r>
              <a:rPr lang="en-US" sz="2000" b="1" dirty="0"/>
              <a:t>option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err="1" smtClean="0">
                <a:solidFill>
                  <a:srgbClr val="272727"/>
                </a:solidFill>
                <a:effectLst/>
                <a:latin typeface="inherit"/>
              </a:rPr>
              <a:t>Apa</a:t>
            </a:r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sz="3600" b="1" dirty="0" err="1" smtClean="0">
                <a:solidFill>
                  <a:srgbClr val="272727"/>
                </a:solidFill>
                <a:latin typeface="inherit"/>
              </a:rPr>
              <a:t>itu</a:t>
            </a:r>
            <a:r>
              <a:rPr lang="en-US" sz="3600" b="1" dirty="0" smtClean="0">
                <a:solidFill>
                  <a:srgbClr val="272727"/>
                </a:solidFill>
                <a:latin typeface="inherit"/>
              </a:rPr>
              <a:t> FORM </a:t>
            </a:r>
            <a:r>
              <a:rPr lang="en-US" sz="3600" b="1" dirty="0" err="1" smtClean="0">
                <a:solidFill>
                  <a:srgbClr val="272727"/>
                </a:solidFill>
                <a:latin typeface="inherit"/>
              </a:rPr>
              <a:t>pada</a:t>
            </a:r>
            <a:r>
              <a:rPr lang="en-US" sz="3600" b="1" dirty="0" smtClean="0">
                <a:solidFill>
                  <a:srgbClr val="272727"/>
                </a:solidFill>
                <a:latin typeface="inherit"/>
              </a:rPr>
              <a:t> HTML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2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Sebuah</a:t>
            </a:r>
            <a:r>
              <a:rPr lang="en-US" sz="2000" dirty="0"/>
              <a:t> </a:t>
            </a:r>
            <a:r>
              <a:rPr lang="en-US" sz="2000" b="1" dirty="0"/>
              <a:t>form</a:t>
            </a:r>
            <a:r>
              <a:rPr lang="en-US" sz="2000" dirty="0"/>
              <a:t> </a:t>
            </a:r>
            <a:r>
              <a:rPr lang="en-US" sz="2000" dirty="0" err="1"/>
              <a:t>dalam</a:t>
            </a:r>
            <a:r>
              <a:rPr lang="en-US" sz="2000" dirty="0"/>
              <a:t> HTML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b="1" dirty="0"/>
              <a:t> tag form</a:t>
            </a:r>
            <a:r>
              <a:rPr lang="en-US" sz="2000" dirty="0"/>
              <a:t>, yang </a:t>
            </a:r>
            <a:r>
              <a:rPr lang="en-US" sz="2000" dirty="0" err="1"/>
              <a:t>diawali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&lt;form&gt;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diakhiri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b="1" dirty="0"/>
              <a:t>&lt;/form&gt;</a:t>
            </a:r>
            <a:r>
              <a:rPr lang="en-US" sz="2000" dirty="0"/>
              <a:t>. Tag form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seharusnya</a:t>
            </a:r>
            <a:r>
              <a:rPr lang="en-US" sz="2000" dirty="0" smtClean="0"/>
              <a:t>.</a:t>
            </a:r>
          </a:p>
          <a:p>
            <a:pPr algn="just" fontAlgn="base"/>
            <a:endParaRPr lang="en-US" sz="2000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b="1" dirty="0"/>
              <a:t>action</a:t>
            </a:r>
            <a:r>
              <a:rPr lang="en-US" sz="2000" dirty="0"/>
              <a:t>,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kemana</a:t>
            </a:r>
            <a:r>
              <a:rPr lang="en-US" sz="2000" dirty="0"/>
              <a:t> data form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dirty="0"/>
              <a:t>action</a:t>
            </a:r>
            <a:r>
              <a:rPr lang="en-US" sz="2000" dirty="0"/>
              <a:t> 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 </a:t>
            </a:r>
            <a:r>
              <a:rPr lang="en-US" sz="2000" b="1" dirty="0"/>
              <a:t>PHP</a:t>
            </a:r>
            <a:r>
              <a:rPr lang="en-US" sz="2000" dirty="0"/>
              <a:t> 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data </a:t>
            </a:r>
            <a:r>
              <a:rPr lang="en-US" sz="2000" dirty="0" smtClean="0"/>
              <a:t>form.</a:t>
            </a:r>
          </a:p>
          <a:p>
            <a:pPr algn="just" fontAlgn="base"/>
            <a:endParaRPr lang="en-US" sz="2000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b="1" dirty="0"/>
              <a:t>method</a:t>
            </a:r>
            <a:r>
              <a:rPr lang="en-US" sz="2000" dirty="0"/>
              <a:t>,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data </a:t>
            </a:r>
            <a:r>
              <a:rPr lang="en-US" sz="2000" dirty="0" err="1"/>
              <a:t>isian</a:t>
            </a:r>
            <a:r>
              <a:rPr lang="en-US" sz="2000" dirty="0"/>
              <a:t> form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web browser.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dirty="0"/>
              <a:t>method</a:t>
            </a:r>
            <a:r>
              <a:rPr lang="en-US" sz="2000" dirty="0"/>
              <a:t> 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 </a:t>
            </a:r>
            <a:r>
              <a:rPr lang="en-US" sz="2000" b="1" dirty="0"/>
              <a:t>get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 </a:t>
            </a:r>
            <a:r>
              <a:rPr lang="en-US" sz="2000" b="1" dirty="0"/>
              <a:t>post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&lt;FORM&gt;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9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dasar</a:t>
            </a:r>
            <a:r>
              <a:rPr lang="en-US" i="1" dirty="0"/>
              <a:t> form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terlihat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&lt;FORM&gt;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978100"/>
            <a:ext cx="6778911" cy="11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/>
              <a:t>Tag input</a:t>
            </a:r>
            <a:r>
              <a:rPr lang="en-US" sz="2000" dirty="0"/>
              <a:t> </a:t>
            </a:r>
            <a:r>
              <a:rPr lang="en-US" sz="2000" dirty="0" err="1"/>
              <a:t>merupakan</a:t>
            </a:r>
            <a:r>
              <a:rPr lang="en-US" sz="2000" dirty="0"/>
              <a:t> tag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 </a:t>
            </a:r>
            <a:r>
              <a:rPr lang="en-US" sz="2000" b="1" dirty="0"/>
              <a:t>form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isian</a:t>
            </a:r>
            <a:r>
              <a:rPr lang="en-US" sz="2000" dirty="0"/>
              <a:t> text </a:t>
            </a:r>
            <a:r>
              <a:rPr lang="en-US" sz="2000" dirty="0" err="1"/>
              <a:t>biasa</a:t>
            </a:r>
            <a:r>
              <a:rPr lang="en-US" sz="2000" dirty="0"/>
              <a:t>, text </a:t>
            </a:r>
            <a:r>
              <a:rPr lang="en-US" sz="2000" i="1" dirty="0"/>
              <a:t>password</a:t>
            </a:r>
            <a:r>
              <a:rPr lang="en-US" sz="2000" dirty="0"/>
              <a:t>, </a:t>
            </a:r>
            <a:r>
              <a:rPr lang="en-US" sz="2000" i="1" dirty="0"/>
              <a:t>checkbox, radio,</a:t>
            </a:r>
            <a:r>
              <a:rPr lang="en-US" sz="2000" dirty="0"/>
              <a:t> 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 </a:t>
            </a:r>
            <a:r>
              <a:rPr lang="en-US" sz="2000" i="1" dirty="0"/>
              <a:t>submit</a:t>
            </a:r>
            <a:r>
              <a:rPr lang="en-US" sz="2000" dirty="0"/>
              <a:t>, </a:t>
            </a: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tag </a:t>
            </a:r>
            <a:r>
              <a:rPr lang="en-US" sz="2000" b="1" i="1" dirty="0"/>
              <a:t>&lt;input&gt;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&lt;INPUT&gt;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3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dirty="0" err="1"/>
              <a:t>Bentuk-bentuk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tag input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 </a:t>
            </a:r>
            <a:r>
              <a:rPr lang="en-US" b="1" dirty="0" err="1"/>
              <a:t>atribut</a:t>
            </a:r>
            <a:r>
              <a:rPr lang="en-US" b="1" dirty="0"/>
              <a:t> type</a:t>
            </a:r>
            <a:r>
              <a:rPr lang="en-US" dirty="0" smtClean="0"/>
              <a:t>:</a:t>
            </a:r>
          </a:p>
          <a:p>
            <a:pPr algn="just" fontAlgn="base"/>
            <a:endParaRPr lang="en-US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&lt;input type=”text” </a:t>
            </a:r>
            <a:r>
              <a:rPr lang="en-US" b="1" dirty="0" smtClean="0"/>
              <a:t>/&gt;</a:t>
            </a:r>
          </a:p>
          <a:p>
            <a:pPr algn="just" fontAlgn="base"/>
            <a:endParaRPr lang="en-US" b="1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 smtClean="0"/>
              <a:t>&lt;</a:t>
            </a:r>
            <a:r>
              <a:rPr lang="en-US" b="1" dirty="0"/>
              <a:t>input type=”password” </a:t>
            </a:r>
            <a:r>
              <a:rPr lang="en-US" b="1" dirty="0" smtClean="0"/>
              <a:t>/&gt;</a:t>
            </a:r>
          </a:p>
          <a:p>
            <a:pPr algn="just" fontAlgn="base"/>
            <a:endParaRPr lang="en-US" b="1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&lt;input type=”checkbox” </a:t>
            </a:r>
            <a:r>
              <a:rPr lang="en-US" b="1" dirty="0" smtClean="0"/>
              <a:t>/&gt;</a:t>
            </a:r>
          </a:p>
          <a:p>
            <a:pPr algn="just" fontAlgn="base"/>
            <a:endParaRPr lang="en-US" b="1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&lt;input type=”radio” </a:t>
            </a:r>
            <a:r>
              <a:rPr lang="en-US" b="1" dirty="0" smtClean="0"/>
              <a:t>/&gt;</a:t>
            </a:r>
          </a:p>
          <a:p>
            <a:pPr algn="just" fontAlgn="base"/>
            <a:endParaRPr lang="en-US" b="1" dirty="0" smtClean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b="1" dirty="0"/>
              <a:t>&lt;input type=”submit” /&gt;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&lt;INPUT&gt;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2698581"/>
            <a:ext cx="3651254" cy="515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0" y="3214519"/>
            <a:ext cx="3826141" cy="635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529" y="3822818"/>
            <a:ext cx="3762458" cy="486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29" y="4492713"/>
            <a:ext cx="2958501" cy="422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529" y="4962029"/>
            <a:ext cx="1022948" cy="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/>
              <a:t>Tag </a:t>
            </a:r>
            <a:r>
              <a:rPr lang="en-US" b="1" dirty="0" err="1"/>
              <a:t>textarea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input type text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text area di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 </a:t>
            </a:r>
            <a:r>
              <a:rPr lang="en-US" b="1" dirty="0" err="1"/>
              <a:t>atribut</a:t>
            </a:r>
            <a:r>
              <a:rPr lang="en-US" b="1" dirty="0"/>
              <a:t> rows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/>
              <a:t>cols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 </a:t>
            </a:r>
            <a:r>
              <a:rPr lang="en-US" b="1" dirty="0"/>
              <a:t>CSS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&lt;TEXTAREA&gt;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24000" y="3162767"/>
            <a:ext cx="519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penggunaan</a:t>
            </a:r>
            <a:r>
              <a:rPr lang="en-US" b="1" i="1" dirty="0"/>
              <a:t> </a:t>
            </a:r>
            <a:r>
              <a:rPr lang="en-US" b="1" i="1" dirty="0" err="1"/>
              <a:t>textarea</a:t>
            </a:r>
            <a:r>
              <a:rPr lang="en-US" i="1" dirty="0"/>
              <a:t> 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29062"/>
            <a:ext cx="7574344" cy="10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149019"/>
            <a:ext cx="873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dirty="0"/>
              <a:t>Tag select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user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 </a:t>
            </a:r>
            <a:r>
              <a:rPr lang="en-US" b="1" dirty="0"/>
              <a:t>Tag select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tag option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box </a:t>
            </a:r>
            <a:r>
              <a:rPr lang="en-US" dirty="0" err="1"/>
              <a:t>pilihan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&lt;SELECT&gt;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98123" y="3162767"/>
            <a:ext cx="504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penggunaan</a:t>
            </a:r>
            <a:r>
              <a:rPr lang="en-US" b="1" i="1" dirty="0"/>
              <a:t> </a:t>
            </a:r>
            <a:r>
              <a:rPr lang="en-US" b="1" i="1" dirty="0" smtClean="0"/>
              <a:t>select</a:t>
            </a:r>
            <a:r>
              <a:rPr lang="en-US" i="1" dirty="0"/>
              <a:t> 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23" y="3816350"/>
            <a:ext cx="728395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964353"/>
            <a:ext cx="873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Ketika</a:t>
            </a:r>
            <a:r>
              <a:rPr lang="en-US" sz="2000" dirty="0"/>
              <a:t> form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,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tag </a:t>
            </a:r>
            <a:r>
              <a:rPr lang="en-US" sz="2000" b="1" i="1" dirty="0"/>
              <a:t>&lt;option&gt;</a:t>
            </a:r>
            <a:r>
              <a:rPr lang="en-US" sz="2000" dirty="0"/>
              <a:t> 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text </a:t>
            </a:r>
            <a:r>
              <a:rPr lang="en-US" sz="2000" dirty="0" err="1"/>
              <a:t>diantara</a:t>
            </a:r>
            <a:r>
              <a:rPr lang="en-US" sz="2000" dirty="0"/>
              <a:t> tag option, </a:t>
            </a:r>
            <a:r>
              <a:rPr lang="en-US" sz="2000" dirty="0" err="1"/>
              <a:t>kecuali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i="1" dirty="0"/>
              <a:t>value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i="1" dirty="0"/>
              <a:t>value</a:t>
            </a:r>
            <a:r>
              <a:rPr lang="en-US" sz="2000" i="1" dirty="0"/>
              <a:t> 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 </a:t>
            </a:r>
            <a:r>
              <a:rPr lang="en-US" sz="2000" i="1" dirty="0"/>
              <a:t>value</a:t>
            </a:r>
            <a:r>
              <a:rPr lang="en-US" sz="2000" dirty="0"/>
              <a:t>-</a:t>
            </a:r>
            <a:r>
              <a:rPr lang="en-US" sz="2000" dirty="0" err="1"/>
              <a:t>lah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</a:t>
            </a:r>
            <a:r>
              <a:rPr lang="en-US" sz="2000" dirty="0"/>
              <a:t>. Ada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tidaknya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i="1" dirty="0"/>
              <a:t>value</a:t>
            </a:r>
            <a:r>
              <a:rPr lang="en-US" sz="2000" i="1" dirty="0"/>
              <a:t> 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smtClean="0"/>
              <a:t>form.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</a:t>
            </a:r>
            <a:r>
              <a:rPr lang="en-US" sz="2000" b="1" dirty="0" smtClean="0"/>
              <a:t>ag </a:t>
            </a:r>
            <a:r>
              <a:rPr lang="en-US" sz="2000" b="1" dirty="0"/>
              <a:t>select</a:t>
            </a:r>
            <a:r>
              <a:rPr lang="en-US" sz="2000" dirty="0"/>
              <a:t> 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 </a:t>
            </a:r>
            <a:r>
              <a:rPr lang="en-US" sz="2000" b="1" dirty="0"/>
              <a:t>selected </a:t>
            </a:r>
            <a:r>
              <a:rPr lang="en-US" sz="2000" dirty="0"/>
              <a:t>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agar tag select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042938"/>
            <a:ext cx="873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600" b="1" i="0" dirty="0" smtClean="0">
                <a:solidFill>
                  <a:srgbClr val="272727"/>
                </a:solidFill>
                <a:effectLst/>
                <a:latin typeface="inherit"/>
              </a:rPr>
              <a:t>Tag &lt;SELECT&gt;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866900" y="4518898"/>
            <a:ext cx="504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penggunaan</a:t>
            </a:r>
            <a:r>
              <a:rPr lang="en-US" b="1" i="1" dirty="0"/>
              <a:t> </a:t>
            </a:r>
            <a:r>
              <a:rPr lang="en-US" b="1" i="1" dirty="0" smtClean="0"/>
              <a:t>select</a:t>
            </a:r>
            <a:r>
              <a:rPr lang="en-US" i="1" dirty="0"/>
              <a:t> 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5046662"/>
            <a:ext cx="6870718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Office Theme</vt:lpstr>
      <vt:lpstr>FORM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HTML</dc:title>
  <dc:creator>Windows User</dc:creator>
  <cp:lastModifiedBy>Windows User</cp:lastModifiedBy>
  <cp:revision>17</cp:revision>
  <dcterms:created xsi:type="dcterms:W3CDTF">2020-03-12T12:37:03Z</dcterms:created>
  <dcterms:modified xsi:type="dcterms:W3CDTF">2020-03-12T13:13:33Z</dcterms:modified>
</cp:coreProperties>
</file>