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4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3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4FA2-7A65-4985-90A0-E3CE32483D76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BBA9-700C-4537-90E2-30421B2DB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Modul Praktikum Web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/>
          <a:lstStyle/>
          <a:p>
            <a:r>
              <a:rPr lang="id-ID" dirty="0" smtClean="0"/>
              <a:t>Merupakan cara menampilkan / memvisualisasikan data berupa informasi di dalam web dalam bentuk tabel / tabular</a:t>
            </a:r>
          </a:p>
          <a:p>
            <a:r>
              <a:rPr lang="id-ID" dirty="0" smtClean="0"/>
              <a:t>Terkadang digunakan juga sebagai layout sebuah web sebelum adanya framework untuk html</a:t>
            </a:r>
            <a:endParaRPr lang="en-GB" dirty="0"/>
          </a:p>
        </p:txBody>
      </p:sp>
      <p:pic>
        <p:nvPicPr>
          <p:cNvPr id="1026" name="Picture 2" descr="Unsur Ta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07" y="1423416"/>
            <a:ext cx="6019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Tag</a:t>
            </a:r>
            <a:r>
              <a:rPr lang="id-ID" b="1" dirty="0" smtClean="0"/>
              <a:t> pada </a:t>
            </a:r>
            <a:r>
              <a:rPr lang="de-DE" b="1" dirty="0" smtClean="0"/>
              <a:t>Tabel </a:t>
            </a:r>
            <a:r>
              <a:rPr lang="de-DE" b="1" dirty="0"/>
              <a:t>di </a:t>
            </a:r>
            <a:r>
              <a:rPr lang="de-DE" b="1" dirty="0" smtClean="0"/>
              <a:t>HTML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547050"/>
            <a:ext cx="8460971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&lt;table&gt;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membungkus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tabelnya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thead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membungkus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bagian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kepala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tabel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tbody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membungkus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bagian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body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dari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tabel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tabel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row)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membuat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baris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&lt;td&gt;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(table data)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membuat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sel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Tag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th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(table head)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membuat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judul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pada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header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57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 smtClean="0"/>
              <a:t>    &lt;table&gt;</a:t>
            </a:r>
          </a:p>
          <a:p>
            <a:pPr marL="0" indent="0">
              <a:buNone/>
            </a:pPr>
            <a:r>
              <a:rPr lang="en-GB" sz="2600" dirty="0" smtClean="0"/>
              <a:t>        &lt;</a:t>
            </a:r>
            <a:r>
              <a:rPr lang="en-GB" sz="2600" dirty="0" err="1" smtClean="0"/>
              <a:t>tr</a:t>
            </a:r>
            <a:r>
              <a:rPr lang="en-GB" sz="2600" dirty="0" smtClean="0"/>
              <a:t>&gt;</a:t>
            </a:r>
          </a:p>
          <a:p>
            <a:pPr marL="0" indent="0">
              <a:buNone/>
            </a:pPr>
            <a:r>
              <a:rPr lang="en-GB" sz="2600" dirty="0" smtClean="0"/>
              <a:t>            &lt;td&gt;</a:t>
            </a:r>
            <a:r>
              <a:rPr lang="en-GB" sz="2600" dirty="0" err="1" smtClean="0"/>
              <a:t>Baris</a:t>
            </a:r>
            <a:r>
              <a:rPr lang="en-GB" sz="2600" dirty="0" smtClean="0"/>
              <a:t> 1 </a:t>
            </a:r>
            <a:r>
              <a:rPr lang="en-GB" sz="2600" dirty="0" err="1" smtClean="0"/>
              <a:t>kolom</a:t>
            </a:r>
            <a:r>
              <a:rPr lang="en-GB" sz="2600" dirty="0" smtClean="0"/>
              <a:t> 1&lt;/td&gt;</a:t>
            </a:r>
          </a:p>
          <a:p>
            <a:pPr marL="0" indent="0">
              <a:buNone/>
            </a:pPr>
            <a:r>
              <a:rPr lang="en-GB" sz="2600" dirty="0" smtClean="0"/>
              <a:t>            &lt;td&gt;</a:t>
            </a:r>
            <a:r>
              <a:rPr lang="en-GB" sz="2600" dirty="0" err="1" smtClean="0"/>
              <a:t>baris</a:t>
            </a:r>
            <a:r>
              <a:rPr lang="en-GB" sz="2600" dirty="0" smtClean="0"/>
              <a:t> 1 </a:t>
            </a:r>
            <a:r>
              <a:rPr lang="en-GB" sz="2600" dirty="0" err="1" smtClean="0"/>
              <a:t>kolom</a:t>
            </a:r>
            <a:r>
              <a:rPr lang="en-GB" sz="2600" dirty="0" smtClean="0"/>
              <a:t> 2&lt;/td&gt;</a:t>
            </a:r>
          </a:p>
          <a:p>
            <a:pPr marL="0" indent="0">
              <a:buNone/>
            </a:pPr>
            <a:r>
              <a:rPr lang="en-GB" sz="2600" dirty="0" smtClean="0"/>
              <a:t>        &lt;/</a:t>
            </a:r>
            <a:r>
              <a:rPr lang="en-GB" sz="2600" dirty="0" err="1" smtClean="0"/>
              <a:t>tr</a:t>
            </a:r>
            <a:r>
              <a:rPr lang="en-GB" sz="2600" dirty="0" smtClean="0"/>
              <a:t>&gt;</a:t>
            </a:r>
          </a:p>
          <a:p>
            <a:pPr marL="0" indent="0">
              <a:buNone/>
            </a:pPr>
            <a:r>
              <a:rPr lang="en-GB" sz="2600" dirty="0" smtClean="0"/>
              <a:t>        &lt;</a:t>
            </a:r>
            <a:r>
              <a:rPr lang="en-GB" sz="2600" dirty="0" err="1" smtClean="0"/>
              <a:t>tr</a:t>
            </a:r>
            <a:r>
              <a:rPr lang="en-GB" sz="2600" dirty="0" smtClean="0"/>
              <a:t>&gt;</a:t>
            </a:r>
          </a:p>
          <a:p>
            <a:pPr marL="0" indent="0">
              <a:buNone/>
            </a:pPr>
            <a:r>
              <a:rPr lang="en-GB" sz="2600" dirty="0" smtClean="0"/>
              <a:t>            &lt;td&gt;</a:t>
            </a:r>
            <a:r>
              <a:rPr lang="en-GB" sz="2600" dirty="0" err="1" smtClean="0"/>
              <a:t>Baris</a:t>
            </a:r>
            <a:r>
              <a:rPr lang="en-GB" sz="2600" dirty="0" smtClean="0"/>
              <a:t> 2 </a:t>
            </a:r>
            <a:r>
              <a:rPr lang="en-GB" sz="2600" dirty="0" err="1" smtClean="0"/>
              <a:t>kolom</a:t>
            </a:r>
            <a:r>
              <a:rPr lang="en-GB" sz="2600" dirty="0" smtClean="0"/>
              <a:t> 1&lt;/td&gt;</a:t>
            </a:r>
          </a:p>
          <a:p>
            <a:pPr marL="0" indent="0">
              <a:buNone/>
            </a:pPr>
            <a:r>
              <a:rPr lang="en-GB" sz="2600" dirty="0" smtClean="0"/>
              <a:t>            &lt;td&gt;</a:t>
            </a:r>
            <a:r>
              <a:rPr lang="en-GB" sz="2600" dirty="0" err="1" smtClean="0"/>
              <a:t>baris</a:t>
            </a:r>
            <a:r>
              <a:rPr lang="en-GB" sz="2600" dirty="0" smtClean="0"/>
              <a:t> 2 </a:t>
            </a:r>
            <a:r>
              <a:rPr lang="en-GB" sz="2600" dirty="0" err="1" smtClean="0"/>
              <a:t>kolom</a:t>
            </a:r>
            <a:r>
              <a:rPr lang="en-GB" sz="2600" dirty="0" smtClean="0"/>
              <a:t> 2&lt;/td&gt;</a:t>
            </a:r>
          </a:p>
          <a:p>
            <a:pPr marL="0" indent="0">
              <a:buNone/>
            </a:pPr>
            <a:r>
              <a:rPr lang="en-GB" sz="2600" dirty="0" smtClean="0"/>
              <a:t>        &lt;/</a:t>
            </a:r>
            <a:r>
              <a:rPr lang="en-GB" sz="2600" dirty="0" err="1" smtClean="0"/>
              <a:t>tr</a:t>
            </a:r>
            <a:r>
              <a:rPr lang="en-GB" sz="2600" dirty="0" smtClean="0"/>
              <a:t>&gt;</a:t>
            </a:r>
          </a:p>
          <a:p>
            <a:pPr marL="0" indent="0">
              <a:buNone/>
            </a:pPr>
            <a:r>
              <a:rPr lang="en-GB" sz="2600" dirty="0" smtClean="0"/>
              <a:t>    &lt;/table&gt;</a:t>
            </a:r>
          </a:p>
        </p:txBody>
      </p:sp>
      <p:pic>
        <p:nvPicPr>
          <p:cNvPr id="3075" name="Picture 3" descr="Tabel tanpa g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30" y="2468880"/>
            <a:ext cx="5380181" cy="19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9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&lt;table </a:t>
            </a:r>
            <a:r>
              <a:rPr lang="en-GB" dirty="0" err="1" smtClean="0"/>
              <a:t>boder</a:t>
            </a:r>
            <a:r>
              <a:rPr lang="en-GB" dirty="0" smtClean="0"/>
              <a:t>="1"&gt;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&lt;/table&gt;</a:t>
            </a:r>
            <a:endParaRPr lang="en-GB" dirty="0"/>
          </a:p>
        </p:txBody>
      </p:sp>
      <p:pic>
        <p:nvPicPr>
          <p:cNvPr id="4098" name="Picture 2" descr="Tabel dengan g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91" y="1953640"/>
            <a:ext cx="6175558" cy="22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Mengatur</a:t>
            </a:r>
            <a:r>
              <a:rPr lang="en-GB" b="1" dirty="0"/>
              <a:t> </a:t>
            </a:r>
            <a:r>
              <a:rPr lang="en-GB" b="1" dirty="0" err="1"/>
              <a:t>Jarak</a:t>
            </a:r>
            <a:r>
              <a:rPr lang="en-GB" b="1" dirty="0"/>
              <a:t> </a:t>
            </a:r>
            <a:r>
              <a:rPr lang="en-GB" b="1" dirty="0" err="1"/>
              <a:t>Sel</a:t>
            </a:r>
            <a:r>
              <a:rPr lang="en-GB" b="1" dirty="0"/>
              <a:t> </a:t>
            </a:r>
            <a:r>
              <a:rPr lang="id-ID" b="1" dirty="0" smtClean="0"/>
              <a:t>(</a:t>
            </a:r>
            <a:r>
              <a:rPr lang="en-GB" b="1" dirty="0" err="1" smtClean="0"/>
              <a:t>Cellpadding</a:t>
            </a:r>
            <a:r>
              <a:rPr lang="id-ID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112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&lt;table border="1" </a:t>
            </a:r>
            <a:r>
              <a:rPr lang="en-GB" dirty="0" err="1" smtClean="0"/>
              <a:t>cellpadding</a:t>
            </a:r>
            <a:r>
              <a:rPr lang="en-GB" dirty="0" smtClean="0"/>
              <a:t>="10"&gt;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&lt;/table&gt;</a:t>
            </a:r>
            <a:endParaRPr lang="en-GB" dirty="0"/>
          </a:p>
        </p:txBody>
      </p:sp>
      <p:pic>
        <p:nvPicPr>
          <p:cNvPr id="5123" name="Picture 3" descr="Tabel dengan cellp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818"/>
            <a:ext cx="5961516" cy="22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Menambahkan Warna pada Sel dan </a:t>
            </a:r>
            <a:r>
              <a:rPr lang="sv-SE" b="1" dirty="0" smtClean="0"/>
              <a:t>Baris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456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 &lt;table border="1" </a:t>
            </a:r>
            <a:r>
              <a:rPr lang="en-GB" dirty="0" err="1" smtClean="0"/>
              <a:t>cellpadding</a:t>
            </a:r>
            <a:r>
              <a:rPr lang="en-GB" dirty="0" smtClean="0"/>
              <a:t>="10"&gt;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&lt;td </a:t>
            </a:r>
            <a:r>
              <a:rPr lang="en-GB" dirty="0" err="1" smtClean="0"/>
              <a:t>bgcolor</a:t>
            </a:r>
            <a:r>
              <a:rPr lang="en-GB" dirty="0" smtClean="0"/>
              <a:t>="yellow"&gt;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1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tr</a:t>
            </a:r>
            <a:r>
              <a:rPr lang="en-GB" dirty="0" smtClean="0"/>
              <a:t> </a:t>
            </a:r>
            <a:r>
              <a:rPr lang="en-GB" dirty="0" err="1" smtClean="0"/>
              <a:t>bgcolor</a:t>
            </a:r>
            <a:r>
              <a:rPr lang="en-GB" dirty="0" smtClean="0"/>
              <a:t>="#00ff80"&gt;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1&lt;/td&gt;</a:t>
            </a:r>
          </a:p>
          <a:p>
            <a:pPr marL="0" indent="0">
              <a:buNone/>
            </a:pPr>
            <a:r>
              <a:rPr lang="en-GB" dirty="0" smtClean="0"/>
              <a:t>            &lt;td&gt;</a:t>
            </a:r>
            <a:r>
              <a:rPr lang="en-GB" dirty="0" err="1" smtClean="0"/>
              <a:t>baris</a:t>
            </a:r>
            <a:r>
              <a:rPr lang="en-GB" dirty="0" smtClean="0"/>
              <a:t> 2 </a:t>
            </a:r>
            <a:r>
              <a:rPr lang="en-GB" dirty="0" err="1" smtClean="0"/>
              <a:t>kolom</a:t>
            </a:r>
            <a:r>
              <a:rPr lang="en-GB" dirty="0" smtClean="0"/>
              <a:t> 2&lt;/td&gt;</a:t>
            </a:r>
          </a:p>
          <a:p>
            <a:pPr marL="0" indent="0">
              <a:buNone/>
            </a:pPr>
            <a:r>
              <a:rPr lang="en-GB" dirty="0" smtClean="0"/>
              <a:t>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&lt;/table&gt;</a:t>
            </a:r>
            <a:endParaRPr lang="en-GB" dirty="0"/>
          </a:p>
        </p:txBody>
      </p:sp>
      <p:pic>
        <p:nvPicPr>
          <p:cNvPr id="6146" name="Picture 2" descr="Tabel dengan wa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19" y="3336352"/>
            <a:ext cx="5352920" cy="19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Menggabungkan</a:t>
            </a:r>
            <a:r>
              <a:rPr lang="en-GB" b="1" dirty="0"/>
              <a:t> </a:t>
            </a:r>
            <a:r>
              <a:rPr lang="en-GB" b="1" dirty="0" err="1"/>
              <a:t>Sel</a:t>
            </a:r>
            <a:r>
              <a:rPr lang="en-GB" b="1" dirty="0"/>
              <a:t> </a:t>
            </a:r>
            <a:r>
              <a:rPr lang="en-GB" b="1" dirty="0" err="1" smtClean="0"/>
              <a:t>Tabel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7563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Atribut</a:t>
            </a:r>
            <a:r>
              <a:rPr lang="en-GB" dirty="0" smtClean="0"/>
              <a:t>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menggabungkan</a:t>
            </a:r>
            <a:r>
              <a:rPr lang="en-GB" dirty="0" smtClean="0"/>
              <a:t> </a:t>
            </a:r>
            <a:r>
              <a:rPr lang="en-GB" dirty="0" err="1" smtClean="0"/>
              <a:t>sel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rowspan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colspan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rowspan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menggbungkan</a:t>
            </a:r>
            <a:r>
              <a:rPr lang="en-GB" dirty="0" smtClean="0"/>
              <a:t> </a:t>
            </a:r>
            <a:r>
              <a:rPr lang="en-GB" dirty="0" err="1" smtClean="0"/>
              <a:t>baris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colspan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me</a:t>
            </a:r>
            <a:r>
              <a:rPr lang="id-ID" dirty="0" smtClean="0"/>
              <a:t>n</a:t>
            </a:r>
            <a:r>
              <a:rPr lang="en-GB" dirty="0" err="1" smtClean="0"/>
              <a:t>ggabungkan</a:t>
            </a:r>
            <a:r>
              <a:rPr lang="en-GB" dirty="0" smtClean="0"/>
              <a:t> </a:t>
            </a:r>
            <a:r>
              <a:rPr lang="en-GB" dirty="0" err="1" smtClean="0"/>
              <a:t>kolom</a:t>
            </a:r>
            <a:r>
              <a:rPr lang="en-GB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en-GB" dirty="0" err="1" smtClean="0"/>
              <a:t>Atribut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berikan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tag &lt;td&gt; </a:t>
            </a:r>
            <a:r>
              <a:rPr lang="en-GB" dirty="0" err="1" smtClean="0"/>
              <a:t>atau</a:t>
            </a:r>
            <a:r>
              <a:rPr lang="en-GB" dirty="0" smtClean="0"/>
              <a:t> &lt;</a:t>
            </a:r>
            <a:r>
              <a:rPr lang="en-GB" dirty="0" err="1" smtClean="0"/>
              <a:t>th</a:t>
            </a:r>
            <a:r>
              <a:rPr lang="en-GB" dirty="0" smtClean="0"/>
              <a:t>&gt;.</a:t>
            </a:r>
            <a:endParaRPr lang="en-GB" dirty="0"/>
          </a:p>
        </p:txBody>
      </p:sp>
      <p:pic>
        <p:nvPicPr>
          <p:cNvPr id="7170" name="Picture 2" descr="Penggabungan sel dengan rowspan dan cols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3" y="1825625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3376" cy="4351338"/>
          </a:xfrm>
        </p:spPr>
        <p:txBody>
          <a:bodyPr>
            <a:normAutofit/>
          </a:bodyPr>
          <a:lstStyle/>
          <a:p>
            <a:r>
              <a:rPr lang="id-ID" dirty="0" smtClean="0"/>
              <a:t>Membuat Table Ensiklopedia Membandingkan Karakteristik dari Hewan tertentu (misal membandingkan Ular dengan Kadal dari jumlah kaki atau memiliki racun/bisa)</a:t>
            </a:r>
          </a:p>
          <a:p>
            <a:r>
              <a:rPr lang="id-ID" dirty="0" smtClean="0"/>
              <a:t>Untuk contoh bisa lihat gambar di sebelah ini</a:t>
            </a:r>
          </a:p>
          <a:p>
            <a:r>
              <a:rPr lang="id-ID" dirty="0" smtClean="0"/>
              <a:t>Berisi Gambar dari hewan tersebut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01" y="1480678"/>
            <a:ext cx="6076190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SFMono-Regular</vt:lpstr>
      <vt:lpstr>Arial</vt:lpstr>
      <vt:lpstr>Calibri</vt:lpstr>
      <vt:lpstr>Calibri Light</vt:lpstr>
      <vt:lpstr>Georgia</vt:lpstr>
      <vt:lpstr>Office Theme</vt:lpstr>
      <vt:lpstr>Table</vt:lpstr>
      <vt:lpstr>Table</vt:lpstr>
      <vt:lpstr>Tag pada Tabel di HTML</vt:lpstr>
      <vt:lpstr>PowerPoint Presentation</vt:lpstr>
      <vt:lpstr>PowerPoint Presentation</vt:lpstr>
      <vt:lpstr>Mengatur Jarak Sel (Cellpadding)</vt:lpstr>
      <vt:lpstr>Menambahkan Warna pada Sel dan Baris</vt:lpstr>
      <vt:lpstr>Menggabungkan Sel Tabel</vt:lpstr>
      <vt:lpstr>Tugas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&amp; Form</dc:title>
  <dc:creator>Fathiyarizq Mahendra</dc:creator>
  <cp:lastModifiedBy>Fathiyarizq Mahendra</cp:lastModifiedBy>
  <cp:revision>6</cp:revision>
  <dcterms:created xsi:type="dcterms:W3CDTF">2020-03-05T10:12:46Z</dcterms:created>
  <dcterms:modified xsi:type="dcterms:W3CDTF">2020-03-05T11:55:59Z</dcterms:modified>
</cp:coreProperties>
</file>