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JAX: HPC Ways to 20X speed-up and TPU/GPU grid deployment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Victor Huang.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04000" y="3044520"/>
            <a:ext cx="4784040" cy="22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Please download my presentation in pptx: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https://github.com/bayvictor/jax_presentation/blob/master/JAX_HPC_Ways_to_20X_speed_up_and_TPU_and_GPU_grid_deployment.pptx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176160" y="2362320"/>
            <a:ext cx="3787200" cy="318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Q. What's JAX?  A. </a:t>
            </a:r>
            <a:r>
              <a:rPr b="0" lang="en-US" sz="4400" spc="-1" strike="noStrike">
                <a:solidFill>
                  <a:srgbClr val="c9211e"/>
                </a:solidFill>
                <a:latin typeface="Arial"/>
              </a:rPr>
              <a:t>20X+grid up!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It's a GPU version of numpy simply!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JAX = AutoGrad + XLA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JAX can upgrade single-node, cpu-based numpy code! (running onto 1-node hardware (TPU,GPU) with 20X speed);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and then more, can be migrated easiest from 1-node into a TPU/GPU grid with grid power!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JAX:   Pros &amp; Cons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Pros: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JAX is easy to use ○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Minimal + expressive API (NumPy + function transformations) ○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 understand “what it’s doing” ○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Same API for CPU/GPU/TPU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JAX is fast ○ Good performance out-of-the-box ○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Simple parallelization model (pmap) 3.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Robust and powerful transformations 4.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Functional programming model ○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Aligns well with math ○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Reproducible results ○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Easier to debug ○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key to JAX’s superpowers.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 Limited higher-level libraries for layers/models ○ Stay tuned!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Per-op dispatch overhead not fully optimized ○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Solution 1: keep optimizing ○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Solution 2: more jit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Transforms only work on pure functions ○ User-promi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Jax code architecture,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git clone "https://github.com/google/jax.git"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latin typeface="Arial"/>
              </a:rPr>
              <a:t>JAX architecture/Level 1/top</a:t>
            </a:r>
            <a:endParaRPr b="0" lang="en-US" sz="4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benchmarks        ## (2) evaluation start point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build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cloud_tpu_colabs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design_notes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docs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examples           ## (1) frame work for HPC ref. design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images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jax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jaxlib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└── </a:t>
            </a:r>
            <a:r>
              <a:rPr b="0" lang="en-US" sz="3200" spc="-1" strike="noStrike">
                <a:latin typeface="Arial"/>
              </a:rPr>
              <a:t>tests                 ## (3) frame work for HPC writing testing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152680" y="1398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latin typeface="Arial"/>
              </a:rPr>
              <a:t>Deep JAX/ARCHITECTURE:   software architecture, for your deep dive into the source code, and find right framework to start.</a:t>
            </a:r>
            <a:endParaRPr b="0" lang="en-US" sz="9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latin typeface="Arial"/>
              </a:rPr>
              <a:t> </a:t>
            </a:r>
            <a:endParaRPr b="0" lang="en-US" sz="9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benchmark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build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└── </a:t>
            </a:r>
            <a:r>
              <a:rPr b="0" lang="en-US" sz="3200" spc="-1" strike="noStrike">
                <a:latin typeface="Arial"/>
              </a:rPr>
              <a:t>jaxlib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cloud_tpu_colabs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└── </a:t>
            </a:r>
            <a:r>
              <a:rPr b="0" lang="en-US" sz="3200" spc="-1" strike="noStrike">
                <a:latin typeface="Arial"/>
              </a:rPr>
              <a:t>images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design_notes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docs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notebooks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_static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└── </a:t>
            </a:r>
            <a:r>
              <a:rPr b="0" lang="en-US" sz="3200" spc="-1" strike="noStrike">
                <a:latin typeface="Arial"/>
              </a:rPr>
              <a:t>_templates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examples            # where you would start using sample as framework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images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jax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experimental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interpreters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lax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lib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nn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ops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scipy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│   ├── </a:t>
            </a:r>
            <a:r>
              <a:rPr b="0" lang="en-US" sz="3200" spc="-1" strike="noStrike">
                <a:latin typeface="Arial"/>
              </a:rPr>
              <a:t>sparse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│   └── </a:t>
            </a:r>
            <a:r>
              <a:rPr b="0" lang="en-US" sz="3200" spc="-1" strike="noStrike">
                <a:latin typeface="Arial"/>
              </a:rPr>
              <a:t>stats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third_party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│   └── </a:t>
            </a:r>
            <a:r>
              <a:rPr b="0" lang="en-US" sz="3200" spc="-1" strike="noStrike">
                <a:latin typeface="Arial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└── </a:t>
            </a:r>
            <a:r>
              <a:rPr b="0" lang="en-US" sz="3200" spc="-1" strike="noStrike">
                <a:latin typeface="Arial"/>
              </a:rPr>
              <a:t>tools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jaxlib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└── </a:t>
            </a:r>
            <a:r>
              <a:rPr b="0" lang="en-US" sz="3200" spc="-1" strike="noStrike">
                <a:latin typeface="Arial"/>
              </a:rPr>
              <a:t>tests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    └── </a:t>
            </a:r>
            <a:r>
              <a:rPr b="0" lang="en-US" sz="3200" spc="-1" strike="noStrike">
                <a:latin typeface="Arial"/>
              </a:rPr>
              <a:t>benchmarks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my_old_numpy_code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numpy_dir                 # where you should do: sed -ie "s/import numpy as np/import  jax.numpy as np/g"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HPC/JAX migration DevOps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Import numpy as np (sed -ie “”)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Re-run and kill new errors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Run jupyter notebook again.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Docker container upgrade to nvidia version.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K8s water testing.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Upgrade your storage from  hadoop to spark based.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Using kafka to align HPC pipeline alignment.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Import jax.numpy as np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Check your pytorch autograd in more complex case.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Check your pytorch with JAX.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Tensorflow Grid and Nvidia/Grid fixups.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Data source tiers via feature engineering load-balancing.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1" name="Line 4"/>
          <p:cNvSpPr/>
          <p:nvPr/>
        </p:nvSpPr>
        <p:spPr>
          <a:xfrm>
            <a:off x="3615480" y="1536120"/>
            <a:ext cx="1539720" cy="1728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5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References PPTXs:   (where later I will make and re-use some slides from below when doing my pptx for the team on my seminar on JAX).    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[1] https://program-transformations.github.io/slides/NeurIPS_workshop_JAX_talk.pdf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[2] https://roberttlange.github.io/posts/2020/03/blog-post-10/.        ##   Getting started with JAX (MLPs, CNNs &amp; RNNs), Published: March 16, 2020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Please download my presentation in pptx: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https://github.com/bayvictor/jax_presentation/blob/master/JAX_HPC_Ways_to_20X_speed_up_and_TPU_and_GPU_grid_deployment.pptx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2020-05-04T04:20:27Z</dcterms:created>
  <dc:creator/>
  <dc:description/>
  <dc:language>en-US</dc:language>
  <cp:lastModifiedBy/>
  <dcterms:modified xsi:type="dcterms:W3CDTF">2020-05-04T05:47:16Z</dcterms:modified>
  <cp:revision>12</cp:revision>
  <dc:subject/>
  <dc:title/>
</cp:coreProperties>
</file>