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DM Sans" panose="020B0604020202020204" charset="0"/>
      <p:regular r:id="rId11"/>
    </p:embeddedFont>
    <p:embeddedFont>
      <p:font typeface="DM Sans Bold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7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6.png"/><Relationship Id="rId24" Type="http://schemas.openxmlformats.org/officeDocument/2006/relationships/image" Target="../media/image23.sv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0.png"/><Relationship Id="rId4" Type="http://schemas.openxmlformats.org/officeDocument/2006/relationships/image" Target="../media/image3.svg"/><Relationship Id="rId9" Type="http://schemas.openxmlformats.org/officeDocument/2006/relationships/image" Target="../media/image5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14.png"/><Relationship Id="rId30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1.png"/><Relationship Id="rId18" Type="http://schemas.openxmlformats.org/officeDocument/2006/relationships/image" Target="../media/image29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7.sv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image" Target="../media/image15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9.png"/><Relationship Id="rId10" Type="http://schemas.openxmlformats.org/officeDocument/2006/relationships/image" Target="../media/image29.svg"/><Relationship Id="rId4" Type="http://schemas.openxmlformats.org/officeDocument/2006/relationships/image" Target="../media/image5.sv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8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7.png"/><Relationship Id="rId24" Type="http://schemas.openxmlformats.org/officeDocument/2006/relationships/image" Target="../media/image25.sv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11.pn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xmlns="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xmlns="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xmlns="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TextBox 17"/>
          <p:cNvSpPr txBox="1"/>
          <p:nvPr/>
        </p:nvSpPr>
        <p:spPr>
          <a:xfrm>
            <a:off x="3688802" y="3458985"/>
            <a:ext cx="10910396" cy="2528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6"/>
              </a:lnSpc>
            </a:pPr>
            <a:r>
              <a:rPr lang="en-US" sz="10198" b="1" dirty="0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Ecommerce and WEB </a:t>
            </a:r>
            <a:r>
              <a:rPr lang="en-US" sz="10198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Engineering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352364" y="6243128"/>
            <a:ext cx="5583271" cy="862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1"/>
              </a:lnSpc>
            </a:pPr>
            <a:r>
              <a:rPr lang="en-US" sz="6591" b="1" spc="-13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Presentation</a:t>
            </a:r>
          </a:p>
        </p:txBody>
      </p:sp>
      <p:sp>
        <p:nvSpPr>
          <p:cNvPr id="19" name="Freeform 19"/>
          <p:cNvSpPr/>
          <p:nvPr/>
        </p:nvSpPr>
        <p:spPr>
          <a:xfrm>
            <a:off x="4737926" y="257621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8136675" y="8694646"/>
            <a:ext cx="10910396" cy="419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7"/>
              </a:lnSpc>
            </a:pPr>
            <a:r>
              <a:rPr lang="en-US" sz="31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Presented By Group 09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-886757" y="5074942"/>
            <a:ext cx="20061513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5930165" y="4823914"/>
            <a:ext cx="502056" cy="502056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6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227066" y="4823914"/>
            <a:ext cx="502056" cy="502056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66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653627" y="4823914"/>
            <a:ext cx="502056" cy="502056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6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3396139" y="4823914"/>
            <a:ext cx="502056" cy="502056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6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4732501" y="2459889"/>
            <a:ext cx="8822997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730"/>
              </a:lnSpc>
              <a:spcBef>
                <a:spcPct val="0"/>
              </a:spcBef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Topic Overview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227066" y="5616041"/>
            <a:ext cx="2197323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948468" y="5616041"/>
            <a:ext cx="2197323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227066" y="6400266"/>
            <a:ext cx="2646492" cy="2258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23"/>
              </a:lnSpc>
            </a:pPr>
            <a:r>
              <a:rPr lang="en-US" sz="28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 Website Containing Cascading Style Sheets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671930" y="5616041"/>
            <a:ext cx="2197323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414442" y="5616041"/>
            <a:ext cx="2197323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id="22" name="Freeform 22"/>
          <p:cNvSpPr/>
          <p:nvPr/>
        </p:nvSpPr>
        <p:spPr>
          <a:xfrm>
            <a:off x="-1573240" y="8893298"/>
            <a:ext cx="4051334" cy="2765036"/>
          </a:xfrm>
          <a:custGeom>
            <a:avLst/>
            <a:gdLst/>
            <a:ahLst/>
            <a:cxnLst/>
            <a:rect l="l" t="t" r="r" b="b"/>
            <a:pathLst>
              <a:path w="4051334" h="2765036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5262955" y="886458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4" name="Freeform 24"/>
          <p:cNvSpPr/>
          <p:nvPr/>
        </p:nvSpPr>
        <p:spPr>
          <a:xfrm>
            <a:off x="-674156" y="-1322787"/>
            <a:ext cx="4224468" cy="2645573"/>
          </a:xfrm>
          <a:custGeom>
            <a:avLst/>
            <a:gdLst/>
            <a:ahLst/>
            <a:cxnLst/>
            <a:rect l="l" t="t" r="r" b="b"/>
            <a:pathLst>
              <a:path w="4224468" h="2645573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5" name="Freeform 25"/>
          <p:cNvSpPr/>
          <p:nvPr/>
        </p:nvSpPr>
        <p:spPr>
          <a:xfrm>
            <a:off x="11101574" y="9560661"/>
            <a:ext cx="3169280" cy="2226419"/>
          </a:xfrm>
          <a:custGeom>
            <a:avLst/>
            <a:gdLst/>
            <a:ahLst/>
            <a:cxnLst/>
            <a:rect l="l" t="t" r="r" b="b"/>
            <a:pathLst>
              <a:path w="3169280" h="2226419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6" name="Freeform 26"/>
          <p:cNvSpPr/>
          <p:nvPr/>
        </p:nvSpPr>
        <p:spPr>
          <a:xfrm>
            <a:off x="9653627" y="-3037933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7" name="Freeform 27"/>
          <p:cNvSpPr/>
          <p:nvPr/>
        </p:nvSpPr>
        <p:spPr>
          <a:xfrm rot="-5400000">
            <a:off x="4745771" y="-187733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8" name="Freeform 28"/>
          <p:cNvSpPr/>
          <p:nvPr/>
        </p:nvSpPr>
        <p:spPr>
          <a:xfrm>
            <a:off x="2932282" y="9271808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9" name="Freeform 29"/>
          <p:cNvSpPr/>
          <p:nvPr/>
        </p:nvSpPr>
        <p:spPr>
          <a:xfrm>
            <a:off x="15262955" y="-1072630"/>
            <a:ext cx="1996345" cy="2149497"/>
          </a:xfrm>
          <a:custGeom>
            <a:avLst/>
            <a:gdLst/>
            <a:ahLst/>
            <a:cxnLst/>
            <a:rect l="l" t="t" r="r" b="b"/>
            <a:pathLst>
              <a:path w="1996345" h="2149497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0" name="TextBox 30"/>
          <p:cNvSpPr txBox="1"/>
          <p:nvPr/>
        </p:nvSpPr>
        <p:spPr>
          <a:xfrm>
            <a:off x="4732501" y="1676158"/>
            <a:ext cx="8822997" cy="784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82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Question 03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948468" y="6400266"/>
            <a:ext cx="2646492" cy="1115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23"/>
              </a:lnSpc>
            </a:pPr>
            <a:r>
              <a:rPr lang="en-US" sz="28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CSS with formatted Text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653627" y="6366926"/>
            <a:ext cx="2646492" cy="1686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23"/>
              </a:lnSpc>
            </a:pPr>
            <a:r>
              <a:rPr lang="en-US" sz="28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Site Must Contain Forms And Tables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3414442" y="6366926"/>
            <a:ext cx="2846686" cy="2258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23"/>
              </a:lnSpc>
            </a:pPr>
            <a:r>
              <a:rPr lang="en-US" sz="28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Use three ways to insert CSS</a:t>
            </a:r>
          </a:p>
          <a:p>
            <a:pPr algn="l">
              <a:lnSpc>
                <a:spcPts val="4523"/>
              </a:lnSpc>
            </a:pPr>
            <a:r>
              <a:rPr lang="en-US" sz="28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(Internal,External and inline CSS)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04950" y="3118971"/>
            <a:ext cx="7025086" cy="228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Instruments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9975489" y="1170261"/>
            <a:ext cx="6998061" cy="2561528"/>
            <a:chOff x="0" y="0"/>
            <a:chExt cx="2342659" cy="85749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491672" y="2024301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9975489" y="3862348"/>
            <a:ext cx="6998061" cy="2561528"/>
            <a:chOff x="0" y="0"/>
            <a:chExt cx="2342659" cy="8574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75489" y="6557226"/>
            <a:ext cx="6998061" cy="2561528"/>
            <a:chOff x="0" y="0"/>
            <a:chExt cx="2342659" cy="85749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491672" y="4717783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491672" y="7411266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id="16" name="Freeform 16"/>
          <p:cNvSpPr/>
          <p:nvPr/>
        </p:nvSpPr>
        <p:spPr>
          <a:xfrm>
            <a:off x="-848571" y="891966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4472906" y="-2364815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8" name="Freeform 18"/>
          <p:cNvSpPr/>
          <p:nvPr/>
        </p:nvSpPr>
        <p:spPr>
          <a:xfrm>
            <a:off x="3431074" y="8919661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9" name="Freeform 19"/>
          <p:cNvSpPr/>
          <p:nvPr/>
        </p:nvSpPr>
        <p:spPr>
          <a:xfrm>
            <a:off x="-848571" y="-744412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0" name="TextBox 20"/>
          <p:cNvSpPr txBox="1"/>
          <p:nvPr/>
        </p:nvSpPr>
        <p:spPr>
          <a:xfrm>
            <a:off x="12070625" y="1905296"/>
            <a:ext cx="5430494" cy="1196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14"/>
              </a:lnSpc>
            </a:pPr>
            <a:r>
              <a:rPr lang="en-US" sz="475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Visual Studio Code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070625" y="4265461"/>
            <a:ext cx="4902925" cy="1777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14"/>
              </a:lnSpc>
            </a:pPr>
            <a:r>
              <a:rPr lang="en-US" sz="475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Chrome,Firefox,Edge or Safari Browser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070625" y="6957276"/>
            <a:ext cx="4902925" cy="1777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14"/>
              </a:lnSpc>
            </a:pPr>
            <a:r>
              <a:rPr lang="en-US" sz="475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Live Server Extension(VS Code)</a:t>
            </a: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335893" y="3146396"/>
            <a:ext cx="9229635" cy="6449207"/>
          </a:xfrm>
          <a:custGeom>
            <a:avLst/>
            <a:gdLst/>
            <a:ahLst/>
            <a:cxnLst/>
            <a:rect l="l" t="t" r="r" b="b"/>
            <a:pathLst>
              <a:path w="9229635" h="6449207">
                <a:moveTo>
                  <a:pt x="0" y="0"/>
                </a:moveTo>
                <a:lnTo>
                  <a:pt x="9229635" y="0"/>
                </a:lnTo>
                <a:lnTo>
                  <a:pt x="9229635" y="6449208"/>
                </a:lnTo>
                <a:lnTo>
                  <a:pt x="0" y="64492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93473" y="3447723"/>
            <a:ext cx="8135085" cy="2170703"/>
          </a:xfrm>
          <a:custGeom>
            <a:avLst/>
            <a:gdLst/>
            <a:ahLst/>
            <a:cxnLst/>
            <a:rect l="l" t="t" r="r" b="b"/>
            <a:pathLst>
              <a:path w="8135085" h="2170703">
                <a:moveTo>
                  <a:pt x="0" y="0"/>
                </a:moveTo>
                <a:lnTo>
                  <a:pt x="8135084" y="0"/>
                </a:lnTo>
                <a:lnTo>
                  <a:pt x="8135084" y="2170704"/>
                </a:lnTo>
                <a:lnTo>
                  <a:pt x="0" y="21707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30563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93473" y="5940653"/>
            <a:ext cx="8135085" cy="2644014"/>
          </a:xfrm>
          <a:custGeom>
            <a:avLst/>
            <a:gdLst/>
            <a:ahLst/>
            <a:cxnLst/>
            <a:rect l="l" t="t" r="r" b="b"/>
            <a:pathLst>
              <a:path w="8135085" h="2644014">
                <a:moveTo>
                  <a:pt x="0" y="0"/>
                </a:moveTo>
                <a:lnTo>
                  <a:pt x="8135084" y="0"/>
                </a:lnTo>
                <a:lnTo>
                  <a:pt x="8135084" y="2644014"/>
                </a:lnTo>
                <a:lnTo>
                  <a:pt x="0" y="26440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299" r="-53739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312296" y="3729449"/>
            <a:ext cx="7181930" cy="3777954"/>
          </a:xfrm>
          <a:custGeom>
            <a:avLst/>
            <a:gdLst/>
            <a:ahLst/>
            <a:cxnLst/>
            <a:rect l="l" t="t" r="r" b="b"/>
            <a:pathLst>
              <a:path w="7181930" h="3777954">
                <a:moveTo>
                  <a:pt x="0" y="0"/>
                </a:moveTo>
                <a:lnTo>
                  <a:pt x="7181930" y="0"/>
                </a:lnTo>
                <a:lnTo>
                  <a:pt x="7181930" y="3777955"/>
                </a:lnTo>
                <a:lnTo>
                  <a:pt x="0" y="37779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524" r="-2845" b="-54759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840660" y="696520"/>
            <a:ext cx="17866650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Creating title and Two Sections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39727" y="2319673"/>
            <a:ext cx="3155200" cy="823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6"/>
              </a:lnSpc>
            </a:pPr>
            <a:r>
              <a:rPr lang="en-US" sz="635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Input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706477" y="2203712"/>
            <a:ext cx="2860897" cy="74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1"/>
              </a:lnSpc>
            </a:pPr>
            <a:r>
              <a:rPr lang="en-US" sz="5764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Output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46736" y="3476564"/>
            <a:ext cx="8168153" cy="3333871"/>
          </a:xfrm>
          <a:custGeom>
            <a:avLst/>
            <a:gdLst/>
            <a:ahLst/>
            <a:cxnLst/>
            <a:rect l="l" t="t" r="r" b="b"/>
            <a:pathLst>
              <a:path w="8168153" h="3333871">
                <a:moveTo>
                  <a:pt x="0" y="0"/>
                </a:moveTo>
                <a:lnTo>
                  <a:pt x="8168153" y="0"/>
                </a:lnTo>
                <a:lnTo>
                  <a:pt x="8168153" y="3333872"/>
                </a:lnTo>
                <a:lnTo>
                  <a:pt x="0" y="33338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3835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144000" y="3164609"/>
            <a:ext cx="8475656" cy="6093691"/>
          </a:xfrm>
          <a:custGeom>
            <a:avLst/>
            <a:gdLst/>
            <a:ahLst/>
            <a:cxnLst/>
            <a:rect l="l" t="t" r="r" b="b"/>
            <a:pathLst>
              <a:path w="8475656" h="6093691">
                <a:moveTo>
                  <a:pt x="0" y="0"/>
                </a:moveTo>
                <a:lnTo>
                  <a:pt x="8475656" y="0"/>
                </a:lnTo>
                <a:lnTo>
                  <a:pt x="8475656" y="6093691"/>
                </a:lnTo>
                <a:lnTo>
                  <a:pt x="0" y="60936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95" r="-23288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40660" y="696520"/>
            <a:ext cx="17866650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Creating Forms and Buttons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39727" y="2319673"/>
            <a:ext cx="3155200" cy="823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6"/>
              </a:lnSpc>
            </a:pPr>
            <a:r>
              <a:rPr lang="en-US" sz="635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Input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706477" y="2203712"/>
            <a:ext cx="2860897" cy="74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1"/>
              </a:lnSpc>
            </a:pPr>
            <a:r>
              <a:rPr lang="en-US" sz="5764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Output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98574" y="3606147"/>
            <a:ext cx="9290314" cy="5736769"/>
          </a:xfrm>
          <a:custGeom>
            <a:avLst/>
            <a:gdLst/>
            <a:ahLst/>
            <a:cxnLst/>
            <a:rect l="l" t="t" r="r" b="b"/>
            <a:pathLst>
              <a:path w="9290314" h="5736769">
                <a:moveTo>
                  <a:pt x="0" y="0"/>
                </a:moveTo>
                <a:lnTo>
                  <a:pt x="9290314" y="0"/>
                </a:lnTo>
                <a:lnTo>
                  <a:pt x="9290314" y="5736769"/>
                </a:lnTo>
                <a:lnTo>
                  <a:pt x="0" y="57367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547401" y="3776965"/>
            <a:ext cx="7740599" cy="5129418"/>
          </a:xfrm>
          <a:custGeom>
            <a:avLst/>
            <a:gdLst/>
            <a:ahLst/>
            <a:cxnLst/>
            <a:rect l="l" t="t" r="r" b="b"/>
            <a:pathLst>
              <a:path w="7740599" h="5129418">
                <a:moveTo>
                  <a:pt x="0" y="0"/>
                </a:moveTo>
                <a:lnTo>
                  <a:pt x="7740599" y="0"/>
                </a:lnTo>
                <a:lnTo>
                  <a:pt x="7740599" y="5129418"/>
                </a:lnTo>
                <a:lnTo>
                  <a:pt x="0" y="51294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7" t="-11840" r="-20048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21350" y="630105"/>
            <a:ext cx="17866650" cy="95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78"/>
              </a:lnSpc>
            </a:pPr>
            <a:r>
              <a:rPr lang="en-US" sz="74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Adding Radio Buttons and Checkboxes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96666" y="2168179"/>
            <a:ext cx="3155200" cy="823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6"/>
              </a:lnSpc>
            </a:pPr>
            <a:r>
              <a:rPr lang="en-US" sz="635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Input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427706" y="2203712"/>
            <a:ext cx="2860897" cy="74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1"/>
              </a:lnSpc>
            </a:pPr>
            <a:r>
              <a:rPr lang="en-US" sz="5764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Output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169642" y="3196984"/>
            <a:ext cx="11235959" cy="2678330"/>
          </a:xfrm>
          <a:custGeom>
            <a:avLst/>
            <a:gdLst/>
            <a:ahLst/>
            <a:cxnLst/>
            <a:rect l="l" t="t" r="r" b="b"/>
            <a:pathLst>
              <a:path w="11235959" h="2678330">
                <a:moveTo>
                  <a:pt x="0" y="0"/>
                </a:moveTo>
                <a:lnTo>
                  <a:pt x="11235958" y="0"/>
                </a:lnTo>
                <a:lnTo>
                  <a:pt x="11235958" y="2678330"/>
                </a:lnTo>
                <a:lnTo>
                  <a:pt x="0" y="26783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1" b="-496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2991429"/>
            <a:ext cx="6614341" cy="6960642"/>
          </a:xfrm>
          <a:custGeom>
            <a:avLst/>
            <a:gdLst/>
            <a:ahLst/>
            <a:cxnLst/>
            <a:rect l="l" t="t" r="r" b="b"/>
            <a:pathLst>
              <a:path w="6614341" h="6960642">
                <a:moveTo>
                  <a:pt x="0" y="0"/>
                </a:moveTo>
                <a:lnTo>
                  <a:pt x="6614341" y="0"/>
                </a:lnTo>
                <a:lnTo>
                  <a:pt x="6614341" y="6960642"/>
                </a:lnTo>
                <a:lnTo>
                  <a:pt x="0" y="69606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040551" y="219075"/>
            <a:ext cx="11831528" cy="1257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53"/>
              </a:lnSpc>
            </a:pPr>
            <a:r>
              <a:rPr lang="en-US" sz="9745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Creating A Table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96666" y="2168179"/>
            <a:ext cx="3155200" cy="823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6"/>
              </a:lnSpc>
            </a:pPr>
            <a:r>
              <a:rPr lang="en-US" sz="635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Input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427706" y="2203712"/>
            <a:ext cx="2860897" cy="74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1"/>
              </a:lnSpc>
            </a:pPr>
            <a:r>
              <a:rPr lang="en-US" sz="5764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Output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 rot="-5282649">
            <a:off x="753178" y="3852356"/>
            <a:ext cx="7567145" cy="2582288"/>
          </a:xfrm>
          <a:custGeom>
            <a:avLst/>
            <a:gdLst/>
            <a:ahLst/>
            <a:cxnLst/>
            <a:rect l="l" t="t" r="r" b="b"/>
            <a:pathLst>
              <a:path w="7567145" h="2582288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290621" y="271642"/>
            <a:ext cx="17125478" cy="10015358"/>
          </a:xfrm>
          <a:custGeom>
            <a:avLst/>
            <a:gdLst/>
            <a:ahLst/>
            <a:cxnLst/>
            <a:rect l="l" t="t" r="r" b="b"/>
            <a:pathLst>
              <a:path w="17125478" h="10015358">
                <a:moveTo>
                  <a:pt x="0" y="0"/>
                </a:moveTo>
                <a:lnTo>
                  <a:pt x="17125478" y="0"/>
                </a:lnTo>
                <a:lnTo>
                  <a:pt x="17125478" y="10015358"/>
                </a:lnTo>
                <a:lnTo>
                  <a:pt x="0" y="100153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4199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817982" y="535305"/>
            <a:ext cx="7848753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Final Result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xmlns="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xmlns="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TextBox 16"/>
          <p:cNvSpPr txBox="1"/>
          <p:nvPr/>
        </p:nvSpPr>
        <p:spPr>
          <a:xfrm>
            <a:off x="3688802" y="3019867"/>
            <a:ext cx="10910396" cy="336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987862" y="7572082"/>
            <a:ext cx="8840324" cy="834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4"/>
              </a:lnSpc>
            </a:pPr>
            <a:r>
              <a:rPr lang="en-US" sz="3244" b="1" spc="-6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Powered By Tusher Kana Podder</a:t>
            </a:r>
          </a:p>
          <a:p>
            <a:pPr algn="ctr">
              <a:lnSpc>
                <a:spcPts val="3244"/>
              </a:lnSpc>
            </a:pPr>
            <a:r>
              <a:rPr lang="en-US" sz="3244" b="1" spc="-6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CSE,NMDC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103</Words>
  <Application>Microsoft Office PowerPoint</Application>
  <PresentationFormat>Custom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DM Sans</vt:lpstr>
      <vt:lpstr>DM Sans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Doodle Project Presentation</dc:title>
  <dc:creator>Bayzid Alim</dc:creator>
  <cp:lastModifiedBy>User</cp:lastModifiedBy>
  <cp:revision>2</cp:revision>
  <dcterms:created xsi:type="dcterms:W3CDTF">2006-08-16T00:00:00Z</dcterms:created>
  <dcterms:modified xsi:type="dcterms:W3CDTF">2024-11-11T17:07:40Z</dcterms:modified>
  <dc:identifier>DAGWL9ZW5M0</dc:identifier>
</cp:coreProperties>
</file>