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4965192" cy="33832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9651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  <a:gridCol w="1655064"/>
                <a:gridCol w="1655064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занимался танцами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ходил в салон эротического массажа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целовался с парнем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бросал девушку по смс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смотрел гей-порно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вел себя глупо, болея за любимую команду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ловил леща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показывал зад на публике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мечтал о ЖМЖ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9651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  <a:gridCol w="1655064"/>
                <a:gridCol w="1655064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целовался с парнем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ловил леща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ходил в салон эротического массажа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занимался танцами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смотрел гей-порно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мечтал о ЖМЖ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вел себя глупо, болея за любимую команду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показывал зад на публике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бросал девушку по смс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9651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  <a:gridCol w="1655064"/>
                <a:gridCol w="1655064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смотрел гей-порно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ловил леща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вел себя глупо, болея за любимую команду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показывал зад на публике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целовался с парнем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занимался танцами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ходил в салон эротического массажа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мечтал о ЖМЖ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бросал девушку по смс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9651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  <a:gridCol w="1655064"/>
                <a:gridCol w="1655064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ловил леща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мечтал о ЖМЖ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ходил в салон эротического массажа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занимался танцами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смотрел гей-порно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показывал зад на публике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вел себя глупо, болея за любимую команду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целовался с парнем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бросал девушку по смс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9651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  <a:gridCol w="1655064"/>
                <a:gridCol w="1655064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целовался с парнем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ловил леща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мечтал о ЖМЖ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показывал зад на публике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бросал девушку по смс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занимался танцами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ходил в салон эротического массажа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вел себя глупо, болея за любимую команду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смотрел гей-порно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49651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  <a:gridCol w="1655064"/>
                <a:gridCol w="1655064"/>
              </a:tblGrid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смотрел гей-порно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ловил леща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ходил в салон эротического массажа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показывал зад на публике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целовался с парнем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мечтал о ЖМЖ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бросал девушку по смс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занимался танцами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000000"/>
                          </a:solidFill>
                          <a:latin typeface="Verdana"/>
                        </a:rPr>
                        <a:t>Я никогда не вел себя глупо, болея за любимую команду</a:t>
                      </a:r>
                    </a:p>
                  </a:txBody>
                  <a:tcPr marL="182880" marT="182880">
                    <a:solidFill>
                      <a:srgbClr val="FF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