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1A8A37-A759-5545-964B-9E382F56AB4E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D17ACE-F82A-1E40-B506-484DE0DB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lotbuilder.betconstruc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E9F-F826-E54C-9CE0-C073839F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DD7E9-7DD5-7241-B06B-EF4B07450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Brady Ziegler</a:t>
            </a:r>
          </a:p>
        </p:txBody>
      </p:sp>
    </p:spTree>
    <p:extLst>
      <p:ext uri="{BB962C8B-B14F-4D97-AF65-F5344CB8AC3E}">
        <p14:creationId xmlns:p14="http://schemas.microsoft.com/office/powerpoint/2010/main" val="28274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74B2-7A78-724B-B302-66FAAB1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A21C-18F7-724C-835A-91910503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working slot machine</a:t>
            </a:r>
          </a:p>
          <a:p>
            <a:r>
              <a:rPr lang="en-US" dirty="0"/>
              <a:t>Create a website to host slot machine</a:t>
            </a:r>
          </a:p>
          <a:p>
            <a:r>
              <a:rPr lang="en-US" dirty="0"/>
              <a:t>Allow users to create accounts and share their high scores to social media platforms</a:t>
            </a:r>
          </a:p>
        </p:txBody>
      </p:sp>
    </p:spTree>
    <p:extLst>
      <p:ext uri="{BB962C8B-B14F-4D97-AF65-F5344CB8AC3E}">
        <p14:creationId xmlns:p14="http://schemas.microsoft.com/office/powerpoint/2010/main" val="27271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61C8-8B61-564F-A243-44EE2A4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casino’s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832-6775-8E49-BED3-FA908854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community is growing exponentially every day which means a larger cliental</a:t>
            </a:r>
          </a:p>
          <a:p>
            <a:r>
              <a:rPr lang="en-US" dirty="0"/>
              <a:t>During times where there's limited capacity online gambling is on the rise</a:t>
            </a:r>
          </a:p>
        </p:txBody>
      </p:sp>
    </p:spTree>
    <p:extLst>
      <p:ext uri="{BB962C8B-B14F-4D97-AF65-F5344CB8AC3E}">
        <p14:creationId xmlns:p14="http://schemas.microsoft.com/office/powerpoint/2010/main" val="41365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8D9E-B28E-BA40-A7B4-9C8A584C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7B24-178C-8544-BC89-20CB8844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Slot creator tool from </a:t>
            </a:r>
            <a:r>
              <a:rPr lang="en-US" dirty="0">
                <a:hlinkClick r:id="rId2"/>
              </a:rPr>
              <a:t>https://slotbuilder.betconstruct.com</a:t>
            </a:r>
            <a:endParaRPr lang="en-US" dirty="0"/>
          </a:p>
          <a:p>
            <a:r>
              <a:rPr lang="en-US" dirty="0"/>
              <a:t>Internet for sounds, background music, and images</a:t>
            </a:r>
          </a:p>
          <a:p>
            <a:r>
              <a:rPr lang="en-US" dirty="0"/>
              <a:t>YouTube to learn how to use WordPress and input my slot</a:t>
            </a:r>
          </a:p>
          <a:p>
            <a:r>
              <a:rPr lang="en-US" dirty="0"/>
              <a:t>WordPress plugins, elemntor, sassy social, forminator, </a:t>
            </a:r>
            <a:r>
              <a:rPr lang="en-US" dirty="0" err="1"/>
              <a:t>crio</a:t>
            </a:r>
            <a:r>
              <a:rPr lang="en-US" dirty="0"/>
              <a:t>, essential addons</a:t>
            </a:r>
          </a:p>
        </p:txBody>
      </p:sp>
    </p:spTree>
    <p:extLst>
      <p:ext uri="{BB962C8B-B14F-4D97-AF65-F5344CB8AC3E}">
        <p14:creationId xmlns:p14="http://schemas.microsoft.com/office/powerpoint/2010/main" val="32190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C63D-7CCF-F243-A9A7-54EECBE3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78B6-4817-9C4E-BA2B-FBA46D61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run through of logging into my site</a:t>
            </a:r>
          </a:p>
          <a:p>
            <a:r>
              <a:rPr lang="en-US" dirty="0"/>
              <a:t>Reviewing home page</a:t>
            </a:r>
          </a:p>
          <a:p>
            <a:r>
              <a:rPr lang="en-US" dirty="0"/>
              <a:t>Playing the slot</a:t>
            </a:r>
          </a:p>
          <a:p>
            <a:r>
              <a:rPr lang="en-US" dirty="0"/>
              <a:t>Sharing the link to socials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ED33-BE48-D54C-AFB4-C2F5DD5B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6E4C-34B0-934E-B669-05221E34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goal would be to allow all users to play my slot on desktops and mobile devices</a:t>
            </a:r>
          </a:p>
          <a:p>
            <a:r>
              <a:rPr lang="en-US" dirty="0"/>
              <a:t>Use real currency whether in the form of crypto, PayPal, or credit cards</a:t>
            </a:r>
          </a:p>
          <a:p>
            <a:r>
              <a:rPr lang="en-US" dirty="0"/>
              <a:t>Integrate a more working account system using </a:t>
            </a:r>
            <a:r>
              <a:rPr lang="en-US"/>
              <a:t>java code in </a:t>
            </a:r>
            <a:r>
              <a:rPr lang="en-US" dirty="0"/>
              <a:t>order to save there coins</a:t>
            </a:r>
          </a:p>
        </p:txBody>
      </p:sp>
    </p:spTree>
    <p:extLst>
      <p:ext uri="{BB962C8B-B14F-4D97-AF65-F5344CB8AC3E}">
        <p14:creationId xmlns:p14="http://schemas.microsoft.com/office/powerpoint/2010/main" val="96198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{F33F2851-5688-2C45-9B05-E2D254671F40}tf10001063</Template>
  <TotalTime>739</TotalTime>
  <Words>174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Individual Project</vt:lpstr>
      <vt:lpstr>Overview</vt:lpstr>
      <vt:lpstr>Online casino’s</vt:lpstr>
      <vt:lpstr>Tools</vt:lpstr>
      <vt:lpstr>Run through</vt:lpstr>
      <vt:lpstr>Final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</dc:title>
  <dc:creator>Ziegler, Brady</dc:creator>
  <cp:lastModifiedBy>Ziegler, Brady</cp:lastModifiedBy>
  <cp:revision>8</cp:revision>
  <dcterms:created xsi:type="dcterms:W3CDTF">2021-05-02T14:50:17Z</dcterms:created>
  <dcterms:modified xsi:type="dcterms:W3CDTF">2021-05-03T03:09:42Z</dcterms:modified>
</cp:coreProperties>
</file>