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8"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426462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A8A37-A759-5545-964B-9E382F56AB4E}"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15933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325410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3567563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993694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60014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324830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99761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89701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13031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1A8A37-A759-5545-964B-9E382F56AB4E}"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90611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1A8A37-A759-5545-964B-9E382F56AB4E}"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7966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A8A37-A759-5545-964B-9E382F56AB4E}" type="datetimeFigureOut">
              <a:rPr lang="en-US" smtClean="0"/>
              <a:t>5/2/21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20383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1A8A37-A759-5545-964B-9E382F56AB4E}" type="datetimeFigureOut">
              <a:rPr lang="en-US" smtClean="0"/>
              <a:t>5/2/21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116415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A8A37-A759-5545-964B-9E382F56AB4E}" type="datetimeFigureOut">
              <a:rPr lang="en-US" smtClean="0"/>
              <a:t>5/2/21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314261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A8A37-A759-5545-964B-9E382F56AB4E}"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51536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01A8A37-A759-5545-964B-9E382F56AB4E}" type="datetimeFigureOut">
              <a:rPr lang="en-US" smtClean="0"/>
              <a:t>5/2/21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2D17ACE-F82A-1E40-B506-484DE0DBDACC}" type="slidenum">
              <a:rPr lang="en-US" smtClean="0"/>
              <a:t>‹#›</a:t>
            </a:fld>
            <a:endParaRPr lang="en-US"/>
          </a:p>
        </p:txBody>
      </p:sp>
    </p:spTree>
    <p:extLst>
      <p:ext uri="{BB962C8B-B14F-4D97-AF65-F5344CB8AC3E}">
        <p14:creationId xmlns:p14="http://schemas.microsoft.com/office/powerpoint/2010/main" val="37932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01A8A37-A759-5545-964B-9E382F56AB4E}" type="datetimeFigureOut">
              <a:rPr lang="en-US" smtClean="0"/>
              <a:t>5/2/21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2D17ACE-F82A-1E40-B506-484DE0DBDACC}" type="slidenum">
              <a:rPr lang="en-US" smtClean="0"/>
              <a:t>‹#›</a:t>
            </a:fld>
            <a:endParaRPr lang="en-US"/>
          </a:p>
        </p:txBody>
      </p:sp>
    </p:spTree>
    <p:extLst>
      <p:ext uri="{BB962C8B-B14F-4D97-AF65-F5344CB8AC3E}">
        <p14:creationId xmlns:p14="http://schemas.microsoft.com/office/powerpoint/2010/main" val="7314533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lotbuilder.betconstruc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1E9F-F826-E54C-9CE0-C073839F43BD}"/>
              </a:ext>
            </a:extLst>
          </p:cNvPr>
          <p:cNvSpPr>
            <a:spLocks noGrp="1"/>
          </p:cNvSpPr>
          <p:nvPr>
            <p:ph type="ctrTitle"/>
          </p:nvPr>
        </p:nvSpPr>
        <p:spPr/>
        <p:txBody>
          <a:bodyPr/>
          <a:lstStyle/>
          <a:p>
            <a:r>
              <a:rPr lang="en-US" dirty="0"/>
              <a:t>Individual Project</a:t>
            </a:r>
          </a:p>
        </p:txBody>
      </p:sp>
      <p:sp>
        <p:nvSpPr>
          <p:cNvPr id="3" name="Subtitle 2">
            <a:extLst>
              <a:ext uri="{FF2B5EF4-FFF2-40B4-BE49-F238E27FC236}">
                <a16:creationId xmlns:a16="http://schemas.microsoft.com/office/drawing/2014/main" id="{3E0DD7E9-7DD5-7241-B06B-EF4B07450EB7}"/>
              </a:ext>
            </a:extLst>
          </p:cNvPr>
          <p:cNvSpPr>
            <a:spLocks noGrp="1"/>
          </p:cNvSpPr>
          <p:nvPr>
            <p:ph type="subTitle" idx="1"/>
          </p:nvPr>
        </p:nvSpPr>
        <p:spPr/>
        <p:txBody>
          <a:bodyPr/>
          <a:lstStyle/>
          <a:p>
            <a:r>
              <a:rPr lang="en-US" dirty="0"/>
              <a:t>Brady Ziegler</a:t>
            </a:r>
          </a:p>
        </p:txBody>
      </p:sp>
    </p:spTree>
    <p:extLst>
      <p:ext uri="{BB962C8B-B14F-4D97-AF65-F5344CB8AC3E}">
        <p14:creationId xmlns:p14="http://schemas.microsoft.com/office/powerpoint/2010/main" val="28274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74B2-7A78-724B-B302-66FAAB19C59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09AA21C-18F7-724C-835A-91910503C974}"/>
              </a:ext>
            </a:extLst>
          </p:cNvPr>
          <p:cNvSpPr>
            <a:spLocks noGrp="1"/>
          </p:cNvSpPr>
          <p:nvPr>
            <p:ph idx="1"/>
          </p:nvPr>
        </p:nvSpPr>
        <p:spPr/>
        <p:txBody>
          <a:bodyPr/>
          <a:lstStyle/>
          <a:p>
            <a:r>
              <a:rPr lang="en-US" dirty="0"/>
              <a:t>Create a working slot machine</a:t>
            </a:r>
          </a:p>
          <a:p>
            <a:r>
              <a:rPr lang="en-US" dirty="0"/>
              <a:t>Create a website to host slot machine</a:t>
            </a:r>
          </a:p>
          <a:p>
            <a:r>
              <a:rPr lang="en-US" dirty="0"/>
              <a:t>Allow users to create accounts and share their high scores to social media platforms</a:t>
            </a:r>
          </a:p>
        </p:txBody>
      </p:sp>
    </p:spTree>
    <p:extLst>
      <p:ext uri="{BB962C8B-B14F-4D97-AF65-F5344CB8AC3E}">
        <p14:creationId xmlns:p14="http://schemas.microsoft.com/office/powerpoint/2010/main" val="272713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61C8-8B61-564F-A243-44EE2A42015F}"/>
              </a:ext>
            </a:extLst>
          </p:cNvPr>
          <p:cNvSpPr>
            <a:spLocks noGrp="1"/>
          </p:cNvSpPr>
          <p:nvPr>
            <p:ph type="title"/>
          </p:nvPr>
        </p:nvSpPr>
        <p:spPr/>
        <p:txBody>
          <a:bodyPr/>
          <a:lstStyle/>
          <a:p>
            <a:r>
              <a:rPr lang="en-US" dirty="0"/>
              <a:t>Online casino’s</a:t>
            </a:r>
          </a:p>
        </p:txBody>
      </p:sp>
      <p:sp>
        <p:nvSpPr>
          <p:cNvPr id="3" name="Content Placeholder 2">
            <a:extLst>
              <a:ext uri="{FF2B5EF4-FFF2-40B4-BE49-F238E27FC236}">
                <a16:creationId xmlns:a16="http://schemas.microsoft.com/office/drawing/2014/main" id="{5C2E6832-6775-8E49-BED3-FA9088549D8B}"/>
              </a:ext>
            </a:extLst>
          </p:cNvPr>
          <p:cNvSpPr>
            <a:spLocks noGrp="1"/>
          </p:cNvSpPr>
          <p:nvPr>
            <p:ph idx="1"/>
          </p:nvPr>
        </p:nvSpPr>
        <p:spPr/>
        <p:txBody>
          <a:bodyPr/>
          <a:lstStyle/>
          <a:p>
            <a:r>
              <a:rPr lang="en-US" dirty="0"/>
              <a:t>The online community is growing exponentially every day which means a larger cliental</a:t>
            </a:r>
          </a:p>
          <a:p>
            <a:r>
              <a:rPr lang="en-US" dirty="0"/>
              <a:t>During times where there's limited capacity online gambling is on the rise</a:t>
            </a:r>
          </a:p>
        </p:txBody>
      </p:sp>
    </p:spTree>
    <p:extLst>
      <p:ext uri="{BB962C8B-B14F-4D97-AF65-F5344CB8AC3E}">
        <p14:creationId xmlns:p14="http://schemas.microsoft.com/office/powerpoint/2010/main" val="413652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8D9E-B28E-BA40-A7B4-9C8A584CDEE4}"/>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43157B24-178C-8544-BC89-20CB8844E131}"/>
              </a:ext>
            </a:extLst>
          </p:cNvPr>
          <p:cNvSpPr>
            <a:spLocks noGrp="1"/>
          </p:cNvSpPr>
          <p:nvPr>
            <p:ph idx="1"/>
          </p:nvPr>
        </p:nvSpPr>
        <p:spPr/>
        <p:txBody>
          <a:bodyPr/>
          <a:lstStyle/>
          <a:p>
            <a:r>
              <a:rPr lang="en-US" dirty="0"/>
              <a:t>Slot creator tool from </a:t>
            </a:r>
            <a:r>
              <a:rPr lang="en-US" dirty="0">
                <a:hlinkClick r:id="rId2"/>
              </a:rPr>
              <a:t>https://slotbuilder.betconstruct.com</a:t>
            </a:r>
            <a:endParaRPr lang="en-US" dirty="0"/>
          </a:p>
          <a:p>
            <a:r>
              <a:rPr lang="en-US" dirty="0"/>
              <a:t>Internet for sounds, background music, and images</a:t>
            </a:r>
          </a:p>
          <a:p>
            <a:r>
              <a:rPr lang="en-US" dirty="0"/>
              <a:t>YouTube to learn how to use WordPress and input my slot</a:t>
            </a:r>
          </a:p>
          <a:p>
            <a:r>
              <a:rPr lang="en-US" dirty="0"/>
              <a:t>WordPress plugins, elemntor, sassy social, forminator, </a:t>
            </a:r>
            <a:r>
              <a:rPr lang="en-US" dirty="0" err="1"/>
              <a:t>crio</a:t>
            </a:r>
            <a:r>
              <a:rPr lang="en-US" dirty="0"/>
              <a:t>, essential addons</a:t>
            </a:r>
          </a:p>
        </p:txBody>
      </p:sp>
    </p:spTree>
    <p:extLst>
      <p:ext uri="{BB962C8B-B14F-4D97-AF65-F5344CB8AC3E}">
        <p14:creationId xmlns:p14="http://schemas.microsoft.com/office/powerpoint/2010/main" val="321905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C63D-7CCF-F243-A9A7-54EECBE3ABB1}"/>
              </a:ext>
            </a:extLst>
          </p:cNvPr>
          <p:cNvSpPr>
            <a:spLocks noGrp="1"/>
          </p:cNvSpPr>
          <p:nvPr>
            <p:ph type="title"/>
          </p:nvPr>
        </p:nvSpPr>
        <p:spPr/>
        <p:txBody>
          <a:bodyPr/>
          <a:lstStyle/>
          <a:p>
            <a:r>
              <a:rPr lang="en-US" dirty="0"/>
              <a:t>Run through</a:t>
            </a:r>
          </a:p>
        </p:txBody>
      </p:sp>
      <p:sp>
        <p:nvSpPr>
          <p:cNvPr id="3" name="Content Placeholder 2">
            <a:extLst>
              <a:ext uri="{FF2B5EF4-FFF2-40B4-BE49-F238E27FC236}">
                <a16:creationId xmlns:a16="http://schemas.microsoft.com/office/drawing/2014/main" id="{F7C778B6-4817-9C4E-BA2B-FBA46D61B276}"/>
              </a:ext>
            </a:extLst>
          </p:cNvPr>
          <p:cNvSpPr>
            <a:spLocks noGrp="1"/>
          </p:cNvSpPr>
          <p:nvPr>
            <p:ph idx="1"/>
          </p:nvPr>
        </p:nvSpPr>
        <p:spPr/>
        <p:txBody>
          <a:bodyPr/>
          <a:lstStyle/>
          <a:p>
            <a:r>
              <a:rPr lang="en-US" dirty="0"/>
              <a:t>Quick run through of logging into my site</a:t>
            </a:r>
          </a:p>
          <a:p>
            <a:r>
              <a:rPr lang="en-US" dirty="0"/>
              <a:t>Reviewing home page</a:t>
            </a:r>
          </a:p>
          <a:p>
            <a:r>
              <a:rPr lang="en-US" dirty="0"/>
              <a:t>Playing the slot</a:t>
            </a:r>
          </a:p>
          <a:p>
            <a:r>
              <a:rPr lang="en-US" dirty="0"/>
              <a:t>Sharing the link to socials</a:t>
            </a:r>
          </a:p>
          <a:p>
            <a:r>
              <a:rPr lang="en-US" dirty="0"/>
              <a:t>http://</a:t>
            </a:r>
            <a:r>
              <a:rPr lang="en-US" dirty="0" err="1"/>
              <a:t>www.insaneslotz.com</a:t>
            </a:r>
            <a:r>
              <a:rPr lang="en-US"/>
              <a:t>/</a:t>
            </a:r>
            <a:endParaRPr lang="en-US" dirty="0"/>
          </a:p>
        </p:txBody>
      </p:sp>
    </p:spTree>
    <p:extLst>
      <p:ext uri="{BB962C8B-B14F-4D97-AF65-F5344CB8AC3E}">
        <p14:creationId xmlns:p14="http://schemas.microsoft.com/office/powerpoint/2010/main" val="43288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ED33-BE48-D54C-AFB4-C2F5DD5BEC92}"/>
              </a:ext>
            </a:extLst>
          </p:cNvPr>
          <p:cNvSpPr>
            <a:spLocks noGrp="1"/>
          </p:cNvSpPr>
          <p:nvPr>
            <p:ph type="title"/>
          </p:nvPr>
        </p:nvSpPr>
        <p:spPr/>
        <p:txBody>
          <a:bodyPr/>
          <a:lstStyle/>
          <a:p>
            <a:r>
              <a:rPr lang="en-US" dirty="0"/>
              <a:t>Final Steps</a:t>
            </a:r>
          </a:p>
        </p:txBody>
      </p:sp>
      <p:sp>
        <p:nvSpPr>
          <p:cNvPr id="3" name="Content Placeholder 2">
            <a:extLst>
              <a:ext uri="{FF2B5EF4-FFF2-40B4-BE49-F238E27FC236}">
                <a16:creationId xmlns:a16="http://schemas.microsoft.com/office/drawing/2014/main" id="{17EB6E4C-34B0-934E-B669-05221E34E87C}"/>
              </a:ext>
            </a:extLst>
          </p:cNvPr>
          <p:cNvSpPr>
            <a:spLocks noGrp="1"/>
          </p:cNvSpPr>
          <p:nvPr>
            <p:ph idx="1"/>
          </p:nvPr>
        </p:nvSpPr>
        <p:spPr/>
        <p:txBody>
          <a:bodyPr/>
          <a:lstStyle/>
          <a:p>
            <a:r>
              <a:rPr lang="en-US" dirty="0"/>
              <a:t>My goal would be to allow all users to play my slot on desktops and mobile devices</a:t>
            </a:r>
          </a:p>
          <a:p>
            <a:r>
              <a:rPr lang="en-US" dirty="0"/>
              <a:t>Use real currency whether in the form of crypto, PayPal, or credit cards. Need to talk with real online casinos for information about the topic. Possibly even advertising my slot to be hosted on their site.</a:t>
            </a:r>
          </a:p>
          <a:p>
            <a:r>
              <a:rPr lang="en-US" dirty="0"/>
              <a:t>Integrate a more working account system using java code in order to save their coins. In order to do this, I would have to learn where the coin balance is saved then learn how to connect the accounts and their balance’s</a:t>
            </a:r>
          </a:p>
        </p:txBody>
      </p:sp>
    </p:spTree>
    <p:extLst>
      <p:ext uri="{BB962C8B-B14F-4D97-AF65-F5344CB8AC3E}">
        <p14:creationId xmlns:p14="http://schemas.microsoft.com/office/powerpoint/2010/main" val="961989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{F33F2851-5688-2C45-9B05-E2D254671F40}tf10001063</Template>
  <TotalTime>775</TotalTime>
  <Words>236</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Individual Project</vt:lpstr>
      <vt:lpstr>Overview</vt:lpstr>
      <vt:lpstr>Online casino’s</vt:lpstr>
      <vt:lpstr>Tools</vt:lpstr>
      <vt:lpstr>Run through</vt:lpstr>
      <vt:lpstr>Final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dc:title>
  <dc:creator>Ziegler, Brady</dc:creator>
  <cp:lastModifiedBy>Ziegler, Brady</cp:lastModifiedBy>
  <cp:revision>10</cp:revision>
  <dcterms:created xsi:type="dcterms:W3CDTF">2021-05-02T14:50:17Z</dcterms:created>
  <dcterms:modified xsi:type="dcterms:W3CDTF">2021-05-03T03:57:39Z</dcterms:modified>
</cp:coreProperties>
</file>