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Синтаксис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Razor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Выражение кода и блока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800" dirty="0"/>
              <a:t>Переход к выражению кода:</a:t>
            </a:r>
          </a:p>
          <a:p>
            <a:pPr marL="0" indent="0">
              <a:buNone/>
            </a:pPr>
            <a:r>
              <a:rPr lang="ru-RU" sz="2800" dirty="0"/>
              <a:t>&lt;p&gt;@b.Name&lt;/p&gt;</a:t>
            </a:r>
          </a:p>
          <a:p>
            <a:pPr marL="0" indent="0">
              <a:buNone/>
            </a:pPr>
            <a:r>
              <a:rPr lang="ru-RU" sz="2800" dirty="0"/>
              <a:t>Razor автоматически распознает, что Name - это свойство объекта b.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Также можно использовать стандартные классы и методы, например, выведем текущее время:</a:t>
            </a:r>
          </a:p>
          <a:p>
            <a:pPr marL="0" indent="0">
              <a:buNone/>
            </a:pPr>
            <a:r>
              <a:rPr lang="ru-RU" sz="2800" dirty="0"/>
              <a:t>&lt;h3&gt;@DateTime.Now.ToShortTimeString()&lt;/h3&gt;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блоков кода аналогично, только знак @ ставится перед всем блоком кода, а движок автоматически определяет, где этот блок кода заканчивается:</a:t>
            </a:r>
          </a:p>
          <a:p>
            <a:pPr marL="0" indent="0">
              <a:buNone/>
            </a:pPr>
            <a:r>
              <a:rPr lang="ru-RU" sz="2800" dirty="0"/>
              <a:t>@foreach (var driveInfo in DriveInfo.GetDrives())</a:t>
            </a:r>
          </a:p>
          <a:p>
            <a:pPr marL="0" indent="0">
              <a:buNone/>
            </a:pPr>
            <a:r>
              <a:rPr lang="ru-RU" sz="2800" dirty="0"/>
              <a:t>{</a:t>
            </a:r>
          </a:p>
          <a:p>
            <a:pPr marL="0" indent="0">
              <a:buNone/>
            </a:pPr>
            <a:r>
              <a:rPr lang="ru-RU" sz="2800" dirty="0"/>
              <a:t>	&lt;p&gt;@driveInfo.Name&lt;/p&gt;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Более того мы можем создавать блоки кода в представлении, создавать там переменные так же, как и в файле кода C#:</a:t>
            </a:r>
          </a:p>
          <a:p>
            <a:pPr marL="0" indent="0">
              <a:buNone/>
            </a:pPr>
            <a:r>
              <a:rPr lang="ru-RU" sz="2800" dirty="0"/>
              <a:t>@{</a:t>
            </a:r>
          </a:p>
          <a:p>
            <a:pPr marL="0" indent="0">
              <a:buNone/>
            </a:pPr>
            <a:r>
              <a:rPr lang="ru-RU" sz="2800" dirty="0"/>
              <a:t>	string head = "Привет мир!!!";</a:t>
            </a:r>
          </a:p>
          <a:p>
            <a:pPr marL="0" indent="0">
              <a:buNone/>
            </a:pPr>
            <a:r>
              <a:rPr lang="ru-RU" sz="2800" dirty="0"/>
              <a:t>	head = head + " Добро пожаловать на сайт!";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r>
              <a:rPr lang="ru-RU" sz="2800" dirty="0"/>
              <a:t>&lt;h3&gt;@head&lt;/h3&gt;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текста для </a:t>
            </a:r>
            <a:r>
              <a:rPr lang="en-US" dirty="0" smtClean="0"/>
              <a:t>html </a:t>
            </a:r>
            <a:r>
              <a:rPr lang="ru-RU" dirty="0" smtClean="0"/>
              <a:t>и как-есть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html-encoded </a:t>
            </a:r>
            <a:r>
              <a:rPr lang="ru-RU" dirty="0" smtClean="0"/>
              <a:t>текста</a:t>
            </a:r>
          </a:p>
          <a:p>
            <a:pPr marL="0" indent="0">
              <a:buNone/>
            </a:pPr>
            <a:r>
              <a:rPr lang="en-US" dirty="0" smtClean="0"/>
              <a:t>&lt;span&gt;@</a:t>
            </a:r>
            <a:r>
              <a:rPr lang="en-US" dirty="0" err="1" smtClean="0"/>
              <a:t>model.Message</a:t>
            </a:r>
            <a:r>
              <a:rPr lang="en-US" dirty="0" smtClean="0"/>
              <a:t>&lt;/span&gt;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текста как-есть</a:t>
            </a:r>
          </a:p>
          <a:p>
            <a:pPr marL="0" indent="0">
              <a:buNone/>
            </a:pPr>
            <a:r>
              <a:rPr lang="en-US" dirty="0"/>
              <a:t>&lt;span&gt; @</a:t>
            </a:r>
            <a:r>
              <a:rPr lang="en-US" dirty="0" err="1"/>
              <a:t>Html.Raw</a:t>
            </a:r>
            <a:r>
              <a:rPr lang="en-US" dirty="0"/>
              <a:t>(</a:t>
            </a:r>
            <a:r>
              <a:rPr lang="en-US" dirty="0" err="1"/>
              <a:t>model.Message</a:t>
            </a:r>
            <a:r>
              <a:rPr lang="en-US" dirty="0"/>
              <a:t>) 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email </a:t>
            </a:r>
            <a:r>
              <a:rPr lang="ru-RU" dirty="0" smtClean="0"/>
              <a:t>адреса (выводится как-есть)</a:t>
            </a:r>
          </a:p>
          <a:p>
            <a:pPr marL="0" indent="0">
              <a:buNone/>
            </a:pPr>
            <a:r>
              <a:rPr lang="en-US" dirty="0"/>
              <a:t>Hi </a:t>
            </a:r>
            <a:r>
              <a:rPr lang="en-US" dirty="0" smtClean="0"/>
              <a:t>philha@example.com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Явное выражение</a:t>
            </a:r>
          </a:p>
          <a:p>
            <a:pPr marL="0" indent="0">
              <a:buNone/>
            </a:pPr>
            <a:r>
              <a:rPr lang="en-US" dirty="0"/>
              <a:t>&lt;span&gt;ISBN@(</a:t>
            </a:r>
            <a:r>
              <a:rPr lang="en-US" dirty="0" err="1"/>
              <a:t>isbnNumber</a:t>
            </a:r>
            <a:r>
              <a:rPr lang="en-US" dirty="0"/>
              <a:t>)&lt;/span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Escape </a:t>
            </a:r>
            <a:r>
              <a:rPr lang="ru-RU" dirty="0" smtClean="0"/>
              <a:t>для </a:t>
            </a:r>
            <a:r>
              <a:rPr lang="en-US" dirty="0" smtClean="0"/>
              <a:t>@</a:t>
            </a:r>
          </a:p>
          <a:p>
            <a:pPr marL="0" indent="0">
              <a:buNone/>
            </a:pPr>
            <a:r>
              <a:rPr lang="en-US" dirty="0"/>
              <a:t>&lt;span&gt;In Razor, you use the @@foo to display the value of foo&lt;/span&gt;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@* </a:t>
            </a:r>
            <a:r>
              <a:rPr lang="ru-RU" dirty="0" smtClean="0"/>
              <a:t>Текст внутри много-</a:t>
            </a:r>
            <a:br>
              <a:rPr lang="ru-RU" dirty="0" smtClean="0"/>
            </a:br>
            <a:r>
              <a:rPr lang="ru-RU" dirty="0" smtClean="0"/>
              <a:t>строчного комментария</a:t>
            </a:r>
            <a:r>
              <a:rPr lang="en-US" dirty="0" smtClean="0"/>
              <a:t> </a:t>
            </a:r>
            <a:r>
              <a:rPr lang="en-US" dirty="0"/>
              <a:t>*@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02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атрибуты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class="@</a:t>
            </a:r>
            <a:r>
              <a:rPr lang="en-US" dirty="0" err="1"/>
              <a:t>className</a:t>
            </a:r>
            <a:r>
              <a:rPr lang="en-US" dirty="0"/>
              <a:t>"&gt;&lt;/div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=null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div&gt;&lt;/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/>
              <a:t>className</a:t>
            </a:r>
            <a:r>
              <a:rPr lang="en-US" dirty="0" smtClean="0"/>
              <a:t>=""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=""&gt;&lt;/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</a:t>
            </a:r>
            <a:r>
              <a:rPr lang="ru-RU" dirty="0" smtClean="0"/>
              <a:t>"</a:t>
            </a:r>
            <a:r>
              <a:rPr lang="en-US" dirty="0" err="1" smtClean="0"/>
              <a:t>myClass</a:t>
            </a:r>
            <a:r>
              <a:rPr lang="ru-RU" dirty="0" smtClean="0"/>
              <a:t>"</a:t>
            </a:r>
            <a:endParaRPr lang="en-US" dirty="0" smtClean="0"/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 err="1" smtClean="0"/>
              <a:t>myClass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адресам ссылок начинающие</a:t>
            </a:r>
            <a:r>
              <a:rPr lang="en-US" dirty="0" smtClean="0"/>
              <a:t>x</a:t>
            </a:r>
            <a:r>
              <a:rPr lang="ru-RU" dirty="0" smtClean="0"/>
              <a:t>ся с </a:t>
            </a:r>
            <a:r>
              <a:rPr lang="en-US" dirty="0" smtClean="0"/>
              <a:t>~/ </a:t>
            </a:r>
            <a:r>
              <a:rPr lang="ru-RU" dirty="0" smtClean="0"/>
              <a:t>автоматически добавляется  корень приложения.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="~/myscript.js"&gt;</a:t>
            </a:r>
            <a:br>
              <a:rPr lang="en-US" dirty="0"/>
            </a:br>
            <a:r>
              <a:rPr lang="en-US" dirty="0"/>
              <a:t>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93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@model </a:t>
            </a:r>
            <a:r>
              <a:rPr lang="ru-RU" dirty="0" smtClean="0"/>
              <a:t>имяТипа</a:t>
            </a:r>
          </a:p>
          <a:p>
            <a:pPr lvl="1"/>
            <a:r>
              <a:rPr lang="ru-RU" dirty="0" smtClean="0"/>
              <a:t>Тип модели</a:t>
            </a:r>
          </a:p>
          <a:p>
            <a:r>
              <a:rPr lang="en-US" dirty="0" smtClean="0"/>
              <a:t>@using </a:t>
            </a:r>
            <a:r>
              <a:rPr lang="en-US" dirty="0" err="1" smtClean="0"/>
              <a:t>NamespaceName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одключение пространства имен</a:t>
            </a:r>
          </a:p>
          <a:p>
            <a:pPr lvl="1"/>
            <a:r>
              <a:rPr lang="ru-RU" dirty="0" smtClean="0"/>
              <a:t>Подключить пространства имен во все представления можно через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mtClean="0"/>
              <a:t>корне папк</a:t>
            </a:r>
            <a:r>
              <a:rPr lang="ru-RU" dirty="0" smtClean="0"/>
              <a:t>и</a:t>
            </a:r>
            <a:r>
              <a:rPr lang="ru-RU" smtClean="0"/>
              <a:t> </a:t>
            </a:r>
            <a:r>
              <a:rPr lang="en-US" dirty="0" smtClean="0"/>
              <a:t>View</a:t>
            </a:r>
            <a:endParaRPr lang="ru-RU" dirty="0" smtClean="0"/>
          </a:p>
          <a:p>
            <a:r>
              <a:rPr lang="en-US" dirty="0" smtClean="0"/>
              <a:t>@section</a:t>
            </a:r>
            <a:endParaRPr lang="ru-RU" dirty="0" smtClean="0"/>
          </a:p>
          <a:p>
            <a:r>
              <a:rPr lang="en-US" dirty="0" smtClean="0"/>
              <a:t>@inherits </a:t>
            </a:r>
            <a:r>
              <a:rPr lang="ru-RU" dirty="0" smtClean="0"/>
              <a:t>имяТипа</a:t>
            </a:r>
          </a:p>
          <a:p>
            <a:pPr lvl="1"/>
            <a:r>
              <a:rPr lang="ru-RU" dirty="0" smtClean="0"/>
              <a:t>Базовый тип для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8299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267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Выражение кода и блока кода</vt:lpstr>
      <vt:lpstr>Вывод текста для html и как-есть</vt:lpstr>
      <vt:lpstr>@</vt:lpstr>
      <vt:lpstr>Комментарии</vt:lpstr>
      <vt:lpstr>Условные атрибуты</vt:lpstr>
      <vt:lpstr>~ ссылки</vt:lpstr>
      <vt:lpstr>Директивы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2019-02-12T15:05:51Z</dcterms:modified>
</cp:coreProperties>
</file>