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62" r:id="rId4"/>
    <p:sldId id="265" r:id="rId5"/>
    <p:sldId id="269" r:id="rId6"/>
    <p:sldId id="264" r:id="rId7"/>
    <p:sldId id="263" r:id="rId8"/>
    <p:sldId id="268" r:id="rId9"/>
    <p:sldId id="267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03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Создание веб-приложений в </a:t>
            </a:r>
            <a:r>
              <a:rPr lang="en-US" sz="2800" i="1" dirty="0">
                <a:solidFill>
                  <a:schemeClr val="bg1"/>
                </a:solidFill>
              </a:rPr>
              <a:t>ASP.NET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en-US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ASP.NET MVC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23FA65-1963-9C48-AEBB-8E324B2BBC79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страницы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8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MVC (Model-View-Controller)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Модель-Представление-Контроллер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Шаблон проектирования </a:t>
            </a:r>
            <a:r>
              <a:rPr lang="en-US" sz="1800" dirty="0" smtClean="0"/>
              <a:t>MVC </a:t>
            </a:r>
            <a:r>
              <a:rPr lang="ru-RU" sz="1800" dirty="0" smtClean="0"/>
              <a:t>предлагает схему организации приложений </a:t>
            </a:r>
            <a:r>
              <a:rPr lang="ru-RU" sz="1800" dirty="0"/>
              <a:t>с пользовательским интерфейсом. Основная цель применения этой концепции состоит в отделении бизнес-логики (модели) от её визуализации (</a:t>
            </a:r>
            <a:r>
              <a:rPr lang="ru-RU" sz="1800" dirty="0" smtClean="0"/>
              <a:t>представления). </a:t>
            </a:r>
            <a:r>
              <a:rPr lang="ru-RU" sz="1800" dirty="0"/>
              <a:t>За счёт такого разделения повышается возможность повторного использования кода. Наиболее полезно применение данной концепции в тех случаях, когда пользователь должен видеть те же самые данные одновременно в различных контекстах и/или с различных точек зрения. В частности, выполняются следующие задачи</a:t>
            </a:r>
            <a:r>
              <a:rPr lang="ru-RU" sz="1800" dirty="0" smtClean="0"/>
              <a:t>:</a:t>
            </a:r>
            <a:endParaRPr lang="ru-RU" sz="1800" dirty="0"/>
          </a:p>
          <a:p>
            <a:pPr marL="514350" indent="-514350">
              <a:buFont typeface="+mj-lt"/>
              <a:buAutoNum type="arabicPeriod"/>
            </a:pPr>
            <a:r>
              <a:rPr lang="ru-RU" sz="1800" dirty="0"/>
              <a:t>К одной модели можно присоединить несколько видов, при этом не затрагивая реализацию модели. Например, некоторые данные могут быть одновременно </a:t>
            </a:r>
            <a:r>
              <a:rPr lang="ru-RU" sz="1800" dirty="0" smtClean="0"/>
              <a:t>представлены </a:t>
            </a:r>
            <a:r>
              <a:rPr lang="ru-RU" sz="1800" dirty="0"/>
              <a:t>в виде электронной таблицы, гистограммы и круговой </a:t>
            </a:r>
            <a:r>
              <a:rPr lang="ru-RU" sz="1800" dirty="0" smtClean="0"/>
              <a:t>диаграммы;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 smtClean="0"/>
              <a:t>Не </a:t>
            </a:r>
            <a:r>
              <a:rPr lang="ru-RU" sz="1800" dirty="0"/>
              <a:t>затрагивая реализацию видов, можно изменить реакции на действия пользователя (нажатие мышью на кнопке, ввод данных) — для этого достаточно использовать другой </a:t>
            </a:r>
            <a:r>
              <a:rPr lang="ru-RU" sz="1800" dirty="0" smtClean="0"/>
              <a:t>контроллер;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43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3239852" y="1772816"/>
            <a:ext cx="201622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Модель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87624" y="3429000"/>
            <a:ext cx="201622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Представление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92080" y="3429000"/>
            <a:ext cx="201622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Контроллер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17446" y="5013176"/>
            <a:ext cx="18610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002060"/>
                </a:solidFill>
              </a:rPr>
              <a:t>Пользователь</a:t>
            </a:r>
            <a:endParaRPr lang="ru-RU" sz="1400" dirty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/>
          <p:cNvCxnSpPr>
            <a:stCxn id="8" idx="7"/>
            <a:endCxn id="6" idx="2"/>
          </p:cNvCxnSpPr>
          <p:nvPr/>
        </p:nvCxnSpPr>
        <p:spPr>
          <a:xfrm flipV="1">
            <a:off x="4905940" y="4221088"/>
            <a:ext cx="1394252" cy="960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9543726">
            <a:off x="4707460" y="4526908"/>
            <a:ext cx="129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Использует</a:t>
            </a:r>
          </a:p>
        </p:txBody>
      </p:sp>
      <p:cxnSp>
        <p:nvCxnSpPr>
          <p:cNvPr id="17" name="Straight Arrow Connector 16"/>
          <p:cNvCxnSpPr>
            <a:stCxn id="6" idx="0"/>
            <a:endCxn id="4" idx="3"/>
          </p:cNvCxnSpPr>
          <p:nvPr/>
        </p:nvCxnSpPr>
        <p:spPr>
          <a:xfrm flipH="1" flipV="1">
            <a:off x="5256076" y="2168860"/>
            <a:ext cx="1044116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1"/>
            <a:endCxn id="5" idx="0"/>
          </p:cNvCxnSpPr>
          <p:nvPr/>
        </p:nvCxnSpPr>
        <p:spPr>
          <a:xfrm flipH="1">
            <a:off x="2195736" y="2168860"/>
            <a:ext cx="1044116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1"/>
          </p:cNvCxnSpPr>
          <p:nvPr/>
        </p:nvCxnSpPr>
        <p:spPr>
          <a:xfrm>
            <a:off x="2195736" y="4221088"/>
            <a:ext cx="1394252" cy="960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26211" y="2699628"/>
            <a:ext cx="119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Управляет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53882" y="2699628"/>
            <a:ext cx="124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Обновляет</a:t>
            </a:r>
          </a:p>
        </p:txBody>
      </p:sp>
      <p:sp>
        <p:nvSpPr>
          <p:cNvPr id="27" name="TextBox 26"/>
          <p:cNvSpPr txBox="1"/>
          <p:nvPr/>
        </p:nvSpPr>
        <p:spPr>
          <a:xfrm rot="2306319">
            <a:off x="2755591" y="444210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Видит</a:t>
            </a:r>
          </a:p>
        </p:txBody>
      </p:sp>
    </p:spTree>
    <p:extLst>
      <p:ext uri="{BB962C8B-B14F-4D97-AF65-F5344CB8AC3E}">
        <p14:creationId xmlns:p14="http://schemas.microsoft.com/office/powerpoint/2010/main" val="31162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есть что в </a:t>
            </a:r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Контроллер – класс наследуемый от </a:t>
            </a:r>
            <a:r>
              <a:rPr lang="en-US" dirty="0" err="1" smtClean="0"/>
              <a:t>System.Web.Mvc.Controller</a:t>
            </a:r>
            <a:r>
              <a:rPr lang="en-US" dirty="0" smtClean="0"/>
              <a:t> </a:t>
            </a:r>
            <a:r>
              <a:rPr lang="ru-RU" dirty="0" smtClean="0"/>
              <a:t>или точнее реализующий интерфейс </a:t>
            </a:r>
            <a:r>
              <a:rPr lang="en-US" dirty="0" err="1" smtClean="0"/>
              <a:t>IController</a:t>
            </a:r>
            <a:r>
              <a:rPr lang="en-US" dirty="0" smtClean="0"/>
              <a:t>;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Представление – *</a:t>
            </a:r>
            <a:r>
              <a:rPr lang="en-US" dirty="0" smtClean="0"/>
              <a:t>.</a:t>
            </a:r>
            <a:r>
              <a:rPr lang="en-US" dirty="0" err="1" smtClean="0"/>
              <a:t>cshtml</a:t>
            </a:r>
            <a:r>
              <a:rPr lang="en-US" dirty="0" smtClean="0"/>
              <a:t> </a:t>
            </a:r>
            <a:r>
              <a:rPr lang="ru-RU" dirty="0" smtClean="0"/>
              <a:t>файл из папки </a:t>
            </a:r>
            <a:r>
              <a:rPr lang="en-US" dirty="0" smtClean="0"/>
              <a:t>Views</a:t>
            </a:r>
            <a:r>
              <a:rPr lang="ru-RU" dirty="0" smtClean="0"/>
              <a:t>; компилируется в класс наследуемый от</a:t>
            </a:r>
            <a:r>
              <a:rPr lang="en-US" dirty="0" smtClean="0"/>
              <a:t> </a:t>
            </a:r>
            <a:r>
              <a:rPr lang="en-US" dirty="0" err="1" smtClean="0"/>
              <a:t>System.Web.Mvc.WebViewPage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Модель – обычный класс который чаще всего хранит только данные</a:t>
            </a:r>
            <a:r>
              <a:rPr lang="en-US" dirty="0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68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Передача данных из контроллера</a:t>
            </a:r>
            <a:br>
              <a:rPr lang="ru-RU" sz="3600" dirty="0" smtClean="0"/>
            </a:br>
            <a:r>
              <a:rPr lang="ru-RU" sz="3600" dirty="0" smtClean="0"/>
              <a:t>в представление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ViewData</a:t>
            </a:r>
            <a:endParaRPr lang="en-US" dirty="0" smtClean="0"/>
          </a:p>
          <a:p>
            <a:pPr lvl="1"/>
            <a:r>
              <a:rPr lang="en-US" dirty="0" err="1" smtClean="0"/>
              <a:t>ViewData</a:t>
            </a:r>
            <a:r>
              <a:rPr lang="en-US" dirty="0" smtClean="0"/>
              <a:t>["Title"] = "</a:t>
            </a:r>
            <a:r>
              <a:rPr lang="ru-RU" dirty="0" smtClean="0"/>
              <a:t>Заголовок</a:t>
            </a:r>
            <a:r>
              <a:rPr lang="en-US" dirty="0" smtClean="0"/>
              <a:t>";</a:t>
            </a:r>
          </a:p>
          <a:p>
            <a:r>
              <a:rPr lang="en-US" dirty="0" err="1" smtClean="0"/>
              <a:t>ViewBag</a:t>
            </a:r>
            <a:endParaRPr lang="ru-RU" dirty="0" smtClean="0"/>
          </a:p>
          <a:p>
            <a:pPr lvl="1"/>
            <a:r>
              <a:rPr lang="en-US" dirty="0" err="1" smtClean="0"/>
              <a:t>ViewBag.Title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ru-RU" dirty="0"/>
              <a:t>Заголовок</a:t>
            </a:r>
            <a:r>
              <a:rPr lang="en-US" dirty="0"/>
              <a:t>";</a:t>
            </a:r>
            <a:endParaRPr lang="en-US" dirty="0" smtClean="0"/>
          </a:p>
          <a:p>
            <a:r>
              <a:rPr lang="en-US" dirty="0" err="1" smtClean="0"/>
              <a:t>TempData</a:t>
            </a:r>
            <a:endParaRPr lang="en-US" dirty="0" smtClean="0"/>
          </a:p>
          <a:p>
            <a:pPr lvl="1"/>
            <a:r>
              <a:rPr lang="ru-RU" dirty="0" smtClean="0"/>
              <a:t>Используется для передачи данных в рамках одного запроса</a:t>
            </a:r>
            <a:endParaRPr lang="en-US" dirty="0" smtClean="0"/>
          </a:p>
          <a:p>
            <a:pPr lvl="1"/>
            <a:r>
              <a:rPr lang="en-US" dirty="0" err="1" smtClean="0"/>
              <a:t>TempData</a:t>
            </a:r>
            <a:r>
              <a:rPr lang="en-US" dirty="0"/>
              <a:t>["Title"] = "</a:t>
            </a:r>
            <a:r>
              <a:rPr lang="ru-RU" dirty="0"/>
              <a:t>Заголовок</a:t>
            </a:r>
            <a:r>
              <a:rPr lang="en-US" dirty="0" smtClean="0"/>
              <a:t>";</a:t>
            </a:r>
            <a:endParaRPr lang="ru-RU" dirty="0" smtClean="0"/>
          </a:p>
          <a:p>
            <a:r>
              <a:rPr lang="ru-RU" dirty="0" smtClean="0"/>
              <a:t>Через модель</a:t>
            </a:r>
          </a:p>
          <a:p>
            <a:pPr lvl="1"/>
            <a:r>
              <a:rPr lang="en-US" dirty="0" smtClean="0"/>
              <a:t>return View(model);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01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r>
              <a:rPr lang="en-US" dirty="0" smtClean="0"/>
              <a:t> </a:t>
            </a:r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ContentResult</a:t>
            </a:r>
            <a:endParaRPr lang="en-US" dirty="0"/>
          </a:p>
          <a:p>
            <a:r>
              <a:rPr lang="en-US" dirty="0" err="1"/>
              <a:t>EmptyResult</a:t>
            </a:r>
            <a:endParaRPr lang="en-US" dirty="0"/>
          </a:p>
          <a:p>
            <a:r>
              <a:rPr lang="en-US" dirty="0" err="1"/>
              <a:t>FileContentResult</a:t>
            </a:r>
            <a:endParaRPr lang="en-US" dirty="0"/>
          </a:p>
          <a:p>
            <a:r>
              <a:rPr lang="en-US" dirty="0" err="1"/>
              <a:t>FilePathResult</a:t>
            </a:r>
            <a:endParaRPr lang="en-US" dirty="0"/>
          </a:p>
          <a:p>
            <a:r>
              <a:rPr lang="en-US" dirty="0" err="1"/>
              <a:t>FileStreamResult</a:t>
            </a:r>
            <a:endParaRPr lang="en-US" dirty="0"/>
          </a:p>
          <a:p>
            <a:r>
              <a:rPr lang="en-US" dirty="0" err="1"/>
              <a:t>HttpNotFoundResult</a:t>
            </a:r>
            <a:endParaRPr lang="en-US" dirty="0"/>
          </a:p>
          <a:p>
            <a:r>
              <a:rPr lang="en-US" dirty="0" err="1"/>
              <a:t>HttpStatusCodeResult</a:t>
            </a:r>
            <a:endParaRPr lang="en-US" dirty="0"/>
          </a:p>
          <a:p>
            <a:r>
              <a:rPr lang="en-US" dirty="0" err="1"/>
              <a:t>HttpUnauthorizedResult</a:t>
            </a:r>
            <a:endParaRPr lang="en-US" dirty="0"/>
          </a:p>
          <a:p>
            <a:r>
              <a:rPr lang="en-US" dirty="0" err="1"/>
              <a:t>JavaScriptResult</a:t>
            </a:r>
            <a:endParaRPr lang="en-US" dirty="0"/>
          </a:p>
          <a:p>
            <a:r>
              <a:rPr lang="en-US" dirty="0" err="1"/>
              <a:t>JsonResult</a:t>
            </a:r>
            <a:endParaRPr lang="en-US" dirty="0"/>
          </a:p>
          <a:p>
            <a:r>
              <a:rPr lang="en-US" dirty="0" err="1"/>
              <a:t>PartialViewResult</a:t>
            </a:r>
            <a:endParaRPr lang="en-US" dirty="0"/>
          </a:p>
          <a:p>
            <a:r>
              <a:rPr lang="en-US" dirty="0" err="1"/>
              <a:t>RedirectResult</a:t>
            </a:r>
            <a:endParaRPr lang="en-US" dirty="0"/>
          </a:p>
          <a:p>
            <a:r>
              <a:rPr lang="en-US" dirty="0" err="1"/>
              <a:t>RedirectToRouteResult</a:t>
            </a:r>
            <a:endParaRPr lang="en-US" dirty="0"/>
          </a:p>
          <a:p>
            <a:r>
              <a:rPr lang="en-US" dirty="0" err="1"/>
              <a:t>ViewResult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60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r>
              <a:rPr lang="ru-RU" dirty="0" smtClean="0"/>
              <a:t>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View</a:t>
            </a:r>
          </a:p>
          <a:p>
            <a:r>
              <a:rPr lang="en-US" dirty="0"/>
              <a:t>Content</a:t>
            </a:r>
          </a:p>
          <a:p>
            <a:r>
              <a:rPr lang="en-US" dirty="0"/>
              <a:t>File</a:t>
            </a:r>
          </a:p>
          <a:p>
            <a:r>
              <a:rPr lang="en-US" dirty="0" err="1"/>
              <a:t>HttpNotFound</a:t>
            </a:r>
            <a:endParaRPr lang="en-US" dirty="0"/>
          </a:p>
          <a:p>
            <a:r>
              <a:rPr lang="en-US" dirty="0"/>
              <a:t>JavaScript</a:t>
            </a:r>
          </a:p>
          <a:p>
            <a:r>
              <a:rPr lang="en-US" dirty="0" err="1"/>
              <a:t>Json</a:t>
            </a:r>
            <a:endParaRPr lang="en-US" dirty="0"/>
          </a:p>
          <a:p>
            <a:r>
              <a:rPr lang="en-US" dirty="0" err="1"/>
              <a:t>PartialView</a:t>
            </a:r>
            <a:endParaRPr lang="en-US" dirty="0"/>
          </a:p>
          <a:p>
            <a:r>
              <a:rPr lang="en-US" dirty="0"/>
              <a:t>Redirect</a:t>
            </a:r>
          </a:p>
          <a:p>
            <a:r>
              <a:rPr lang="en-US" dirty="0" err="1"/>
              <a:t>RedirectPermanent</a:t>
            </a:r>
            <a:endParaRPr lang="en-US" dirty="0"/>
          </a:p>
          <a:p>
            <a:r>
              <a:rPr lang="en-US" dirty="0" err="1"/>
              <a:t>RedirectToAction</a:t>
            </a:r>
            <a:endParaRPr lang="en-US" dirty="0"/>
          </a:p>
          <a:p>
            <a:r>
              <a:rPr lang="en-US" dirty="0" err="1"/>
              <a:t>RedirectToActionPermanent</a:t>
            </a:r>
            <a:endParaRPr lang="en-US" dirty="0"/>
          </a:p>
          <a:p>
            <a:r>
              <a:rPr lang="en-US" dirty="0" err="1"/>
              <a:t>RedirectToRoute</a:t>
            </a:r>
            <a:endParaRPr lang="en-US" dirty="0"/>
          </a:p>
          <a:p>
            <a:r>
              <a:rPr lang="en-US" dirty="0" err="1"/>
              <a:t>RedirectToRoutePermanent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74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аннотации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Display(Name="</a:t>
            </a:r>
            <a:r>
              <a:rPr lang="ru-RU" dirty="0" smtClean="0"/>
              <a:t>Имя</a:t>
            </a:r>
            <a:r>
              <a:rPr lang="en-US" dirty="0" smtClean="0"/>
              <a:t>")</a:t>
            </a:r>
          </a:p>
          <a:p>
            <a:r>
              <a:rPr lang="en-US" dirty="0" err="1" smtClean="0"/>
              <a:t>HiddenInput</a:t>
            </a:r>
            <a:endParaRPr lang="en-US" dirty="0" smtClean="0"/>
          </a:p>
          <a:p>
            <a:r>
              <a:rPr lang="en-US" dirty="0" err="1" smtClean="0"/>
              <a:t>ScaffoldColumn</a:t>
            </a:r>
            <a:r>
              <a:rPr lang="en-US" dirty="0" smtClean="0"/>
              <a:t>(false)</a:t>
            </a:r>
          </a:p>
          <a:p>
            <a:r>
              <a:rPr lang="en-US" dirty="0" err="1" smtClean="0"/>
              <a:t>DataType</a:t>
            </a:r>
            <a:r>
              <a:rPr lang="en-US" dirty="0" smtClean="0"/>
              <a:t>(</a:t>
            </a:r>
            <a:r>
              <a:rPr lang="en-US" dirty="0" err="1" smtClean="0"/>
              <a:t>DataType.Xyz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Currency, </a:t>
            </a:r>
            <a:r>
              <a:rPr lang="en-US" dirty="0" err="1" smtClean="0"/>
              <a:t>DateTime</a:t>
            </a:r>
            <a:r>
              <a:rPr lang="en-US" dirty="0" smtClean="0"/>
              <a:t>, Date, Time, Text, </a:t>
            </a:r>
            <a:r>
              <a:rPr lang="en-US" dirty="0" err="1" smtClean="0"/>
              <a:t>MultilineText</a:t>
            </a:r>
            <a:r>
              <a:rPr lang="en-US" dirty="0" smtClean="0"/>
              <a:t>, Password,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EmailAddress</a:t>
            </a:r>
            <a:endParaRPr lang="en-US" dirty="0" smtClean="0"/>
          </a:p>
          <a:p>
            <a:r>
              <a:rPr lang="en-US" dirty="0" err="1" smtClean="0"/>
              <a:t>UIHint</a:t>
            </a:r>
            <a:endParaRPr lang="en-US" dirty="0" smtClean="0"/>
          </a:p>
          <a:p>
            <a:pPr lvl="1"/>
            <a:r>
              <a:rPr lang="en-US" dirty="0" smtClean="0"/>
              <a:t>Boolean, Collection, Decimal, </a:t>
            </a:r>
            <a:r>
              <a:rPr lang="en-US" dirty="0" err="1" smtClean="0"/>
              <a:t>EmailAddress</a:t>
            </a:r>
            <a:r>
              <a:rPr lang="en-US" dirty="0" smtClean="0"/>
              <a:t>, </a:t>
            </a:r>
            <a:r>
              <a:rPr lang="en-US" dirty="0" err="1" smtClean="0"/>
              <a:t>HiddenInput</a:t>
            </a:r>
            <a:r>
              <a:rPr lang="en-US" dirty="0" smtClean="0"/>
              <a:t>, Html, </a:t>
            </a:r>
            <a:r>
              <a:rPr lang="en-US" dirty="0" err="1" smtClean="0"/>
              <a:t>MultilineText</a:t>
            </a:r>
            <a:r>
              <a:rPr lang="en-US" dirty="0" smtClean="0"/>
              <a:t>, Object, Password, String, </a:t>
            </a:r>
            <a:r>
              <a:rPr lang="en-US" dirty="0" err="1" smtClean="0"/>
              <a:t>Url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5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валидации модели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</a:t>
            </a:r>
          </a:p>
          <a:p>
            <a:r>
              <a:rPr lang="en-US" dirty="0" err="1" smtClean="0"/>
              <a:t>RegularExpression</a:t>
            </a:r>
            <a:endParaRPr lang="en-US" dirty="0" smtClean="0"/>
          </a:p>
          <a:p>
            <a:r>
              <a:rPr lang="en-US" dirty="0" err="1" smtClean="0"/>
              <a:t>StringLength</a:t>
            </a:r>
            <a:endParaRPr lang="en-US" dirty="0" smtClean="0"/>
          </a:p>
          <a:p>
            <a:r>
              <a:rPr lang="en-US" dirty="0" smtClean="0"/>
              <a:t>Range</a:t>
            </a:r>
          </a:p>
          <a:p>
            <a:r>
              <a:rPr lang="en-US" dirty="0" smtClean="0"/>
              <a:t>Compare</a:t>
            </a:r>
          </a:p>
          <a:p>
            <a:r>
              <a:rPr lang="en-US" dirty="0" smtClean="0"/>
              <a:t>Remote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687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342</Words>
  <Application>Microsoft Office PowerPoint</Application>
  <PresentationFormat>On-screen Show (4:3)</PresentationFormat>
  <Paragraphs>80</Paragraphs>
  <Slides>10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bel-hard-training</vt:lpstr>
      <vt:lpstr>PowerPoint Presentation</vt:lpstr>
      <vt:lpstr>MVC (Model-View-Controller) Модель-Представление-Контроллер</vt:lpstr>
      <vt:lpstr>MVC</vt:lpstr>
      <vt:lpstr>Что есть что в MVC</vt:lpstr>
      <vt:lpstr>Передача данных из контроллера в представление</vt:lpstr>
      <vt:lpstr>ActionResult классы</vt:lpstr>
      <vt:lpstr>ActionResult методы</vt:lpstr>
      <vt:lpstr>Атрибуты аннотации данных</vt:lpstr>
      <vt:lpstr>Атрибуты валидации модели</vt:lpstr>
      <vt:lpstr>Жизненный цикл страницы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2019-02-14T13:45:25Z</dcterms:modified>
</cp:coreProperties>
</file>