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Полезные советы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Удаляем лишние </a:t>
            </a:r>
            <a:r>
              <a:rPr lang="en-US" dirty="0" smtClean="0"/>
              <a:t>view engines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global.asax</a:t>
            </a:r>
            <a:r>
              <a:rPr lang="en-US" dirty="0"/>
              <a:t> </a:t>
            </a:r>
            <a:r>
              <a:rPr lang="ru-RU" dirty="0" smtClean="0"/>
              <a:t>в методе</a:t>
            </a:r>
            <a:r>
              <a:rPr lang="en-US" dirty="0" smtClean="0"/>
              <a:t> </a:t>
            </a:r>
            <a:r>
              <a:rPr lang="en-US" dirty="0" err="1" smtClean="0"/>
              <a:t>Application_Start</a:t>
            </a:r>
            <a:r>
              <a:rPr lang="ru-RU" dirty="0" smtClean="0"/>
              <a:t> пишем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ViewEngines.Engines.Clear</a:t>
            </a:r>
            <a:r>
              <a:rPr lang="en-US" dirty="0"/>
              <a:t>(); </a:t>
            </a:r>
            <a:r>
              <a:rPr lang="en-US" dirty="0" err="1"/>
              <a:t>ViewEngines.Engines.Add</a:t>
            </a:r>
            <a:r>
              <a:rPr lang="en-US" dirty="0"/>
              <a:t>(new </a:t>
            </a:r>
            <a:r>
              <a:rPr lang="en-US" dirty="0" err="1"/>
              <a:t>RazorViewEngine</a:t>
            </a:r>
            <a:r>
              <a:rPr lang="en-US" dirty="0"/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</a:t>
            </a:r>
            <a:r>
              <a:rPr lang="en-US" dirty="0" smtClean="0"/>
              <a:t>Views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проекта изменяем свойство </a:t>
            </a:r>
            <a:r>
              <a:rPr lang="en-US" dirty="0" err="1" smtClean="0"/>
              <a:t>MvcBuildViews</a:t>
            </a:r>
            <a:r>
              <a:rPr lang="ru-RU" dirty="0" smtClean="0"/>
              <a:t> на </a:t>
            </a:r>
            <a:r>
              <a:rPr lang="en-US" dirty="0" smtClean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8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Минификацация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Убираем </a:t>
            </a:r>
            <a:r>
              <a:rPr lang="en-US" dirty="0" smtClean="0"/>
              <a:t>MVC HTTP 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MvcHandler.DisableMvcResponseHeader</a:t>
            </a:r>
            <a:r>
              <a:rPr lang="en-US" dirty="0"/>
              <a:t> = true;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58456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Удаляем лишние view engines</vt:lpstr>
      <vt:lpstr>Компиляция Views</vt:lpstr>
      <vt:lpstr>Минификацация файлов</vt:lpstr>
      <vt:lpstr>Убираем MVC HTTP заголовки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2019-02-22T16:05:20Z</dcterms:modified>
</cp:coreProperties>
</file>