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7" r:id="rId2"/>
    <p:sldId id="266" r:id="rId3"/>
    <p:sldId id="261" r:id="rId4"/>
    <p:sldId id="267" r:id="rId5"/>
    <p:sldId id="268" r:id="rId6"/>
    <p:sldId id="269" r:id="rId7"/>
    <p:sldId id="270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2DA4A8-D281-4B3D-9A08-CEE50BB34CEE}">
          <p14:sldIdLst>
            <p14:sldId id="257"/>
            <p14:sldId id="266"/>
            <p14:sldId id="261"/>
            <p14:sldId id="267"/>
            <p14:sldId id="268"/>
            <p14:sldId id="269"/>
            <p14:sldId id="270"/>
          </p14:sldIdLst>
        </p14:section>
        <p14:section name="CSS" id="{F53FA781-7D7A-4B1A-9D76-0DBAA163F54C}">
          <p14:sldIdLst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03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Создание веб-приложений в </a:t>
            </a:r>
            <a:r>
              <a:rPr lang="en-US" sz="2800" i="1" dirty="0">
                <a:solidFill>
                  <a:schemeClr val="bg1"/>
                </a:solidFill>
              </a:rPr>
              <a:t>ASP.NET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Коротко о </a:t>
            </a:r>
            <a:r>
              <a:rPr lang="en-US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HTML/CSS/JavaScript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23FA65-1963-9C48-AEBB-8E324B2BBC7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Способы подключения </a:t>
            </a:r>
            <a:r>
              <a:rPr lang="en-US" dirty="0" smtClean="0"/>
              <a:t>CSS </a:t>
            </a:r>
            <a:r>
              <a:rPr lang="ru-RU" dirty="0" smtClean="0"/>
              <a:t>к странице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Внешние стили</a:t>
            </a:r>
          </a:p>
          <a:p>
            <a:pPr lvl="1"/>
            <a:r>
              <a:rPr lang="en-US" dirty="0"/>
              <a:t>&lt;head</a:t>
            </a:r>
            <a:r>
              <a:rPr lang="en-US" dirty="0" smtClean="0"/>
              <a:t>&gt;&lt;</a:t>
            </a:r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="mystyle.css</a:t>
            </a:r>
            <a:r>
              <a:rPr lang="en-US" dirty="0" smtClean="0"/>
              <a:t>"&gt;&lt;/</a:t>
            </a:r>
            <a:r>
              <a:rPr lang="en-US" dirty="0"/>
              <a:t>head&gt;</a:t>
            </a:r>
            <a:endParaRPr lang="ru-RU" dirty="0" smtClean="0"/>
          </a:p>
          <a:p>
            <a:r>
              <a:rPr lang="ru-RU" dirty="0" smtClean="0"/>
              <a:t>Стили встроенные в страницу</a:t>
            </a:r>
          </a:p>
          <a:p>
            <a:pPr lvl="1"/>
            <a:r>
              <a:rPr lang="en-US" dirty="0" smtClean="0"/>
              <a:t>&lt;head&gt;&lt;style&gt;...&lt;/style&gt;&lt;/head&gt;</a:t>
            </a:r>
            <a:endParaRPr lang="ru-RU" dirty="0" smtClean="0"/>
          </a:p>
          <a:p>
            <a:r>
              <a:rPr lang="ru-RU" dirty="0" smtClean="0"/>
              <a:t>Стили элемента (</a:t>
            </a:r>
            <a:r>
              <a:rPr lang="en-US" dirty="0" smtClean="0"/>
              <a:t>inline style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tagName</a:t>
            </a:r>
            <a:r>
              <a:rPr lang="en-US" dirty="0" smtClean="0"/>
              <a:t> style="..."&gt;&lt;/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55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HTML – Hyper Text Markup Language – </a:t>
            </a:r>
            <a:r>
              <a:rPr lang="ru-RU" dirty="0" smtClean="0"/>
              <a:t>Язык разметки гипертекста</a:t>
            </a:r>
            <a:r>
              <a:rPr lang="en-US" dirty="0" smtClean="0"/>
              <a:t>. </a:t>
            </a:r>
            <a:r>
              <a:rPr lang="ru-RU" dirty="0" smtClean="0"/>
              <a:t>Используется для описания структуры страниц в интернете, размещения данных и навигации.</a:t>
            </a:r>
          </a:p>
          <a:p>
            <a:endParaRPr lang="ru-RU" dirty="0" smtClean="0"/>
          </a:p>
          <a:p>
            <a:r>
              <a:rPr lang="en-US" dirty="0" smtClean="0"/>
              <a:t>CSS – Cascading Style Sheets – </a:t>
            </a:r>
            <a:r>
              <a:rPr lang="ru-RU" dirty="0" smtClean="0"/>
              <a:t>каскадируемые таблицы стилей. Используется для оформления страниц.</a:t>
            </a:r>
          </a:p>
          <a:p>
            <a:endParaRPr lang="ru-RU" dirty="0" smtClean="0"/>
          </a:p>
          <a:p>
            <a:r>
              <a:rPr lang="en-US" dirty="0" smtClean="0"/>
              <a:t>JavaScript</a:t>
            </a:r>
            <a:r>
              <a:rPr lang="ru-RU" dirty="0" smtClean="0"/>
              <a:t> – язык программирования позволяющий писать код выполняемый в браузере для обеспечения интерактивности.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23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ru-RU" dirty="0" smtClean="0"/>
              <a:t>теги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html – </a:t>
            </a:r>
            <a:r>
              <a:rPr lang="ru-RU" sz="2800" dirty="0" smtClean="0"/>
              <a:t>корневой тег</a:t>
            </a:r>
          </a:p>
          <a:p>
            <a:pPr marL="0" indent="0">
              <a:buNone/>
            </a:pPr>
            <a:r>
              <a:rPr lang="en-US" sz="2800" dirty="0" smtClean="0"/>
              <a:t>head – </a:t>
            </a:r>
            <a:r>
              <a:rPr lang="ru-RU" sz="2800" dirty="0" smtClean="0"/>
              <a:t>голова документа</a:t>
            </a:r>
          </a:p>
          <a:p>
            <a:pPr marL="0" indent="0">
              <a:buNone/>
            </a:pPr>
            <a:r>
              <a:rPr lang="en-US" sz="2800" dirty="0" smtClean="0"/>
              <a:t>body – </a:t>
            </a:r>
            <a:r>
              <a:rPr lang="ru-RU" sz="2800" dirty="0" smtClean="0"/>
              <a:t>тело документа</a:t>
            </a:r>
          </a:p>
          <a:p>
            <a:pPr marL="0" indent="0">
              <a:buNone/>
            </a:pPr>
            <a:r>
              <a:rPr lang="en-US" sz="2800" dirty="0" smtClean="0"/>
              <a:t>h1...h6 </a:t>
            </a:r>
            <a:r>
              <a:rPr lang="ru-RU" sz="2800" dirty="0" smtClean="0"/>
              <a:t>заголовки</a:t>
            </a:r>
          </a:p>
          <a:p>
            <a:pPr marL="0" indent="0">
              <a:buNone/>
            </a:pPr>
            <a:r>
              <a:rPr lang="en-US" sz="2800" dirty="0" smtClean="0"/>
              <a:t>div, p – </a:t>
            </a:r>
            <a:r>
              <a:rPr lang="ru-RU" sz="2800" dirty="0" smtClean="0"/>
              <a:t>блок и параграф</a:t>
            </a:r>
          </a:p>
          <a:p>
            <a:pPr marL="0" indent="0">
              <a:buNone/>
            </a:pPr>
            <a:r>
              <a:rPr lang="en-US" sz="2800" dirty="0" smtClean="0"/>
              <a:t>span – </a:t>
            </a:r>
            <a:r>
              <a:rPr lang="ru-RU" sz="2800" dirty="0" smtClean="0"/>
              <a:t>строковый элемент</a:t>
            </a:r>
          </a:p>
          <a:p>
            <a:pPr marL="0" indent="0">
              <a:buNone/>
            </a:pPr>
            <a:r>
              <a:rPr lang="en-US" sz="2800" dirty="0" err="1" smtClean="0"/>
              <a:t>ul</a:t>
            </a:r>
            <a:r>
              <a:rPr lang="en-US" sz="2800" dirty="0" smtClean="0"/>
              <a:t>, </a:t>
            </a:r>
            <a:r>
              <a:rPr lang="en-US" sz="2800" dirty="0" err="1" smtClean="0"/>
              <a:t>ol</a:t>
            </a:r>
            <a:r>
              <a:rPr lang="en-US" sz="2800" dirty="0" smtClean="0"/>
              <a:t> – </a:t>
            </a:r>
            <a:r>
              <a:rPr lang="ru-RU" sz="2800" dirty="0" smtClean="0"/>
              <a:t>ненумерованный и нумерованный списки</a:t>
            </a:r>
          </a:p>
          <a:p>
            <a:pPr marL="0" indent="0">
              <a:buNone/>
            </a:pPr>
            <a:r>
              <a:rPr lang="en-US" sz="2800" dirty="0" smtClean="0"/>
              <a:t>li – </a:t>
            </a:r>
            <a:r>
              <a:rPr lang="ru-RU" sz="2800" dirty="0" smtClean="0"/>
              <a:t>элемент списка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439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 в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– </a:t>
            </a:r>
            <a:r>
              <a:rPr lang="ru-RU" dirty="0" smtClean="0"/>
              <a:t>таблица</a:t>
            </a:r>
          </a:p>
          <a:p>
            <a:r>
              <a:rPr lang="en-US" dirty="0" err="1" smtClean="0"/>
              <a:t>tr</a:t>
            </a:r>
            <a:r>
              <a:rPr lang="en-US" dirty="0" smtClean="0"/>
              <a:t> – </a:t>
            </a:r>
            <a:r>
              <a:rPr lang="ru-RU" dirty="0" smtClean="0"/>
              <a:t>строка</a:t>
            </a:r>
          </a:p>
          <a:p>
            <a:r>
              <a:rPr lang="en-US" dirty="0" err="1" smtClean="0"/>
              <a:t>th</a:t>
            </a:r>
            <a:r>
              <a:rPr lang="en-US" dirty="0" smtClean="0"/>
              <a:t> – </a:t>
            </a:r>
            <a:r>
              <a:rPr lang="ru-RU" dirty="0" smtClean="0"/>
              <a:t>ячейка заголовка</a:t>
            </a:r>
          </a:p>
          <a:p>
            <a:r>
              <a:rPr lang="en-US" dirty="0" smtClean="0"/>
              <a:t>td – </a:t>
            </a:r>
            <a:r>
              <a:rPr lang="ru-RU" dirty="0" smtClean="0"/>
              <a:t>ячейка </a:t>
            </a:r>
            <a:r>
              <a:rPr lang="ru-RU" smtClean="0"/>
              <a:t>с данными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52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&lt;form action="</a:t>
            </a:r>
            <a:r>
              <a:rPr lang="ru-RU" dirty="0" smtClean="0"/>
              <a:t>ссылка</a:t>
            </a:r>
            <a:r>
              <a:rPr lang="en-US" dirty="0" smtClean="0"/>
              <a:t>" method="</a:t>
            </a:r>
            <a:r>
              <a:rPr lang="en-US" dirty="0" err="1" smtClean="0"/>
              <a:t>get|post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dirty="0" smtClean="0"/>
              <a:t>&lt;/form&gt;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сервер отправляются значения элементов</a:t>
            </a:r>
            <a:r>
              <a:rPr lang="en-US" dirty="0" smtClean="0"/>
              <a:t> </a:t>
            </a:r>
            <a:r>
              <a:rPr lang="ru-RU" dirty="0" smtClean="0"/>
              <a:t>управления</a:t>
            </a:r>
            <a:endParaRPr lang="en-US" dirty="0" smtClean="0"/>
          </a:p>
          <a:p>
            <a:r>
              <a:rPr lang="ru-RU" dirty="0" smtClean="0"/>
              <a:t>с атрибутом </a:t>
            </a:r>
            <a:r>
              <a:rPr lang="en-US" dirty="0" smtClean="0"/>
              <a:t>name</a:t>
            </a:r>
          </a:p>
          <a:p>
            <a:r>
              <a:rPr lang="ru-RU" dirty="0" smtClean="0"/>
              <a:t>не запрещенные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54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управления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Однострочное поле ввода</a:t>
            </a:r>
          </a:p>
          <a:p>
            <a:pPr lvl="1"/>
            <a:r>
              <a:rPr lang="en-US" dirty="0" smtClean="0"/>
              <a:t>&lt;input type="text" name="&lt;</a:t>
            </a:r>
            <a:r>
              <a:rPr lang="ru-RU" dirty="0" smtClean="0"/>
              <a:t>имя</a:t>
            </a:r>
            <a:r>
              <a:rPr lang="en-US" dirty="0" smtClean="0"/>
              <a:t>&gt;"&gt;</a:t>
            </a:r>
          </a:p>
          <a:p>
            <a:r>
              <a:rPr lang="ru-RU" dirty="0" smtClean="0"/>
              <a:t>Многострочное </a:t>
            </a:r>
            <a:r>
              <a:rPr lang="ru-RU" dirty="0"/>
              <a:t>поле </a:t>
            </a:r>
            <a:r>
              <a:rPr lang="ru-RU" dirty="0" smtClean="0"/>
              <a:t>ввода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 </a:t>
            </a:r>
            <a:r>
              <a:rPr lang="en-US" dirty="0"/>
              <a:t>name="&lt;</a:t>
            </a:r>
            <a:r>
              <a:rPr lang="ru-RU" dirty="0"/>
              <a:t>имя</a:t>
            </a:r>
            <a:r>
              <a:rPr lang="en-US" dirty="0"/>
              <a:t>&gt;"</a:t>
            </a:r>
            <a:r>
              <a:rPr lang="en-US" dirty="0" smtClean="0"/>
              <a:t>&gt;&lt;/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</a:p>
          <a:p>
            <a:r>
              <a:rPr lang="ru-RU" dirty="0" smtClean="0"/>
              <a:t>Выпадающий список</a:t>
            </a:r>
          </a:p>
          <a:p>
            <a:pPr lvl="1"/>
            <a:r>
              <a:rPr lang="en-US" dirty="0" smtClean="0"/>
              <a:t>&lt;select </a:t>
            </a:r>
            <a:r>
              <a:rPr lang="en-US" dirty="0"/>
              <a:t>name="&lt;</a:t>
            </a:r>
            <a:r>
              <a:rPr lang="ru-RU" dirty="0"/>
              <a:t>имя</a:t>
            </a:r>
            <a:r>
              <a:rPr lang="en-US" dirty="0" smtClean="0"/>
              <a:t>&gt;"&gt;</a:t>
            </a:r>
            <a:br>
              <a:rPr lang="en-US" dirty="0" smtClean="0"/>
            </a:br>
            <a:r>
              <a:rPr lang="en-US" dirty="0" smtClean="0"/>
              <a:t>&lt;option value="&lt;</a:t>
            </a:r>
            <a:r>
              <a:rPr lang="ru-RU" dirty="0" smtClean="0"/>
              <a:t>значение1</a:t>
            </a:r>
            <a:r>
              <a:rPr lang="en-US" dirty="0" smtClean="0"/>
              <a:t>&gt;"&gt;</a:t>
            </a:r>
            <a:r>
              <a:rPr lang="ru-RU" dirty="0" smtClean="0"/>
              <a:t>текст1</a:t>
            </a:r>
            <a:r>
              <a:rPr lang="en-US" dirty="0" smtClean="0"/>
              <a:t>&lt;/option&gt;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&lt;option value="&lt;</a:t>
            </a:r>
            <a:r>
              <a:rPr lang="ru-RU" dirty="0" smtClean="0"/>
              <a:t>значение2</a:t>
            </a:r>
            <a:r>
              <a:rPr lang="en-US" dirty="0" smtClean="0"/>
              <a:t>&gt;"&gt;</a:t>
            </a:r>
            <a:r>
              <a:rPr lang="ru-RU" dirty="0" smtClean="0"/>
              <a:t>текст2</a:t>
            </a:r>
            <a:r>
              <a:rPr lang="en-US" dirty="0" smtClean="0"/>
              <a:t>&lt;/</a:t>
            </a:r>
            <a:r>
              <a:rPr lang="en-US" dirty="0"/>
              <a:t>option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...</a:t>
            </a:r>
            <a:br>
              <a:rPr lang="ru-RU" dirty="0" smtClean="0"/>
            </a:br>
            <a:r>
              <a:rPr lang="en-US" dirty="0"/>
              <a:t>&lt;option value="&lt;</a:t>
            </a:r>
            <a:r>
              <a:rPr lang="ru-RU" dirty="0" smtClean="0"/>
              <a:t>значение</a:t>
            </a:r>
            <a:r>
              <a:rPr lang="en-US" dirty="0" smtClean="0"/>
              <a:t>N&gt;"&gt;</a:t>
            </a:r>
            <a:r>
              <a:rPr lang="ru-RU" dirty="0" smtClean="0"/>
              <a:t>текст</a:t>
            </a:r>
            <a:r>
              <a:rPr lang="en-US" dirty="0" smtClean="0"/>
              <a:t>N&lt;/</a:t>
            </a:r>
            <a:r>
              <a:rPr lang="en-US" dirty="0"/>
              <a:t>option&gt;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&lt;/select&gt;</a:t>
            </a:r>
          </a:p>
          <a:p>
            <a:r>
              <a:rPr lang="ru-RU" dirty="0" smtClean="0"/>
              <a:t>Радио-кнопка</a:t>
            </a:r>
          </a:p>
          <a:p>
            <a:pPr lvl="1"/>
            <a:r>
              <a:rPr lang="en-US" dirty="0" smtClean="0"/>
              <a:t>&lt;input  type="radio" ...</a:t>
            </a:r>
          </a:p>
          <a:p>
            <a:r>
              <a:rPr lang="en-US" dirty="0" smtClean="0"/>
              <a:t>Checkbox</a:t>
            </a:r>
          </a:p>
          <a:p>
            <a:pPr lvl="1"/>
            <a:r>
              <a:rPr lang="en-US" dirty="0"/>
              <a:t>&lt;input  type</a:t>
            </a:r>
            <a:r>
              <a:rPr lang="en-US" dirty="0" smtClean="0"/>
              <a:t>="checkbox" </a:t>
            </a:r>
            <a:r>
              <a:rPr lang="en-US" dirty="0"/>
              <a:t>...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36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</a:t>
            </a:r>
            <a:r>
              <a:rPr lang="en-US" dirty="0" smtClean="0"/>
              <a:t>input-</a:t>
            </a:r>
            <a:r>
              <a:rPr lang="ru-RU" dirty="0" smtClean="0"/>
              <a:t>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button</a:t>
            </a:r>
          </a:p>
          <a:p>
            <a:pPr marL="0" indent="0" algn="ctr">
              <a:buNone/>
            </a:pPr>
            <a:r>
              <a:rPr lang="en-US" sz="2000" dirty="0"/>
              <a:t>checkbox</a:t>
            </a:r>
          </a:p>
          <a:p>
            <a:pPr marL="0" indent="0" algn="ctr">
              <a:buNone/>
            </a:pPr>
            <a:r>
              <a:rPr lang="en-US" sz="2000" dirty="0"/>
              <a:t>color</a:t>
            </a:r>
          </a:p>
          <a:p>
            <a:pPr marL="0" indent="0" algn="ctr">
              <a:buNone/>
            </a:pPr>
            <a:r>
              <a:rPr lang="en-US" sz="2000" dirty="0"/>
              <a:t>date</a:t>
            </a:r>
          </a:p>
          <a:p>
            <a:pPr marL="0" indent="0" algn="ctr">
              <a:buNone/>
            </a:pPr>
            <a:r>
              <a:rPr lang="en-US" sz="2000" dirty="0" err="1"/>
              <a:t>datetime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 err="1"/>
              <a:t>datetime</a:t>
            </a:r>
            <a:r>
              <a:rPr lang="en-US" sz="2000" dirty="0"/>
              <a:t>-local</a:t>
            </a:r>
          </a:p>
          <a:p>
            <a:pPr marL="0" indent="0" algn="ctr">
              <a:buNone/>
            </a:pPr>
            <a:r>
              <a:rPr lang="en-US" sz="2000" dirty="0"/>
              <a:t>email</a:t>
            </a:r>
          </a:p>
          <a:p>
            <a:pPr marL="0" indent="0" algn="ctr">
              <a:buNone/>
            </a:pPr>
            <a:r>
              <a:rPr lang="en-US" sz="2000" dirty="0"/>
              <a:t>file</a:t>
            </a:r>
          </a:p>
          <a:p>
            <a:pPr marL="0" indent="0" algn="ctr">
              <a:buNone/>
            </a:pPr>
            <a:r>
              <a:rPr lang="en-US" sz="2000" dirty="0"/>
              <a:t>hidden</a:t>
            </a:r>
          </a:p>
          <a:p>
            <a:pPr marL="0" indent="0" algn="ctr">
              <a:buNone/>
            </a:pPr>
            <a:r>
              <a:rPr lang="en-US" sz="2000" dirty="0"/>
              <a:t>image</a:t>
            </a:r>
          </a:p>
          <a:p>
            <a:pPr marL="0" indent="0" algn="ctr">
              <a:buNone/>
            </a:pPr>
            <a:r>
              <a:rPr lang="en-US" sz="2000" dirty="0"/>
              <a:t>month</a:t>
            </a:r>
          </a:p>
          <a:p>
            <a:pPr marL="0" indent="0" algn="ctr">
              <a:buNone/>
            </a:pPr>
            <a:r>
              <a:rPr lang="en-US" sz="2000" dirty="0"/>
              <a:t>number</a:t>
            </a:r>
          </a:p>
          <a:p>
            <a:pPr marL="0" indent="0" algn="ctr">
              <a:buNone/>
            </a:pPr>
            <a:r>
              <a:rPr lang="en-US" sz="2000" dirty="0"/>
              <a:t>password</a:t>
            </a:r>
          </a:p>
          <a:p>
            <a:pPr marL="0" indent="0" algn="ctr">
              <a:buNone/>
            </a:pPr>
            <a:r>
              <a:rPr lang="en-US" sz="2000" dirty="0"/>
              <a:t>radio</a:t>
            </a:r>
          </a:p>
          <a:p>
            <a:pPr marL="0" indent="0" algn="ctr">
              <a:buNone/>
            </a:pPr>
            <a:r>
              <a:rPr lang="en-US" sz="2000" dirty="0"/>
              <a:t>range</a:t>
            </a:r>
          </a:p>
          <a:p>
            <a:pPr marL="0" indent="0" algn="ctr">
              <a:buNone/>
            </a:pPr>
            <a:r>
              <a:rPr lang="en-US" sz="2000" dirty="0"/>
              <a:t>reset</a:t>
            </a:r>
          </a:p>
          <a:p>
            <a:pPr marL="0" indent="0" algn="ctr">
              <a:buNone/>
            </a:pPr>
            <a:r>
              <a:rPr lang="en-US" sz="2000" dirty="0"/>
              <a:t>search</a:t>
            </a:r>
          </a:p>
          <a:p>
            <a:pPr marL="0" indent="0" algn="ctr">
              <a:buNone/>
            </a:pPr>
            <a:r>
              <a:rPr lang="en-US" sz="2000" dirty="0"/>
              <a:t>submit</a:t>
            </a:r>
          </a:p>
          <a:p>
            <a:pPr marL="0" indent="0" algn="ctr">
              <a:buNone/>
            </a:pPr>
            <a:r>
              <a:rPr lang="en-US" sz="2000" dirty="0" err="1"/>
              <a:t>tel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text</a:t>
            </a:r>
          </a:p>
          <a:p>
            <a:pPr marL="0" indent="0" algn="ctr">
              <a:buNone/>
            </a:pPr>
            <a:r>
              <a:rPr lang="en-US" sz="2000" dirty="0"/>
              <a:t>time</a:t>
            </a:r>
          </a:p>
          <a:p>
            <a:pPr marL="0" indent="0" algn="ctr">
              <a:buNone/>
            </a:pPr>
            <a:r>
              <a:rPr lang="en-US" sz="2000" dirty="0" err="1"/>
              <a:t>url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week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1904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</a:t>
            </a:r>
            <a:r>
              <a:rPr lang="en-US" dirty="0" smtClean="0"/>
              <a:t>CSS-</a:t>
            </a:r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 - </a:t>
            </a:r>
            <a:r>
              <a:rPr lang="en-US" dirty="0" smtClean="0"/>
              <a:t>color</a:t>
            </a:r>
            <a:r>
              <a:rPr lang="en-US" dirty="0"/>
              <a:t>: </a:t>
            </a:r>
            <a:r>
              <a:rPr lang="en-US" dirty="0" smtClean="0"/>
              <a:t>red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28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ru-RU" dirty="0" smtClean="0"/>
              <a:t>селекторы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#id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className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elementName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74908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280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bel-hard-training</vt:lpstr>
      <vt:lpstr>PowerPoint Presentation</vt:lpstr>
      <vt:lpstr>Введение</vt:lpstr>
      <vt:lpstr>HTML теги</vt:lpstr>
      <vt:lpstr>Таблицы в html</vt:lpstr>
      <vt:lpstr>Формы</vt:lpstr>
      <vt:lpstr>Элементы управления</vt:lpstr>
      <vt:lpstr>Возможные input-ы</vt:lpstr>
      <vt:lpstr>Некоторые CSS-правила</vt:lpstr>
      <vt:lpstr>CSS селекторы</vt:lpstr>
      <vt:lpstr>Способы подключения CSS к странице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2019-02-21T14:16:14Z</dcterms:modified>
</cp:coreProperties>
</file>