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66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Коротко о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HTML/CSS/JavaScript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– Hyper Text Markup Language – </a:t>
            </a:r>
            <a:r>
              <a:rPr lang="ru-RU" dirty="0" smtClean="0"/>
              <a:t>Язык разметки гипертекста</a:t>
            </a:r>
            <a:r>
              <a:rPr lang="en-US" dirty="0" smtClean="0"/>
              <a:t>. </a:t>
            </a:r>
            <a:r>
              <a:rPr lang="ru-RU" dirty="0" smtClean="0"/>
              <a:t>Используется для описания структуры страниц в интернете, размещения данных и навигации.</a:t>
            </a:r>
          </a:p>
          <a:p>
            <a:endParaRPr lang="ru-RU" dirty="0" smtClean="0"/>
          </a:p>
          <a:p>
            <a:r>
              <a:rPr lang="en-US" dirty="0" smtClean="0"/>
              <a:t>CSS – Cascading Style Sheets – </a:t>
            </a:r>
            <a:r>
              <a:rPr lang="ru-RU" dirty="0" smtClean="0"/>
              <a:t>каскадируемые таблицы стилей. Используется для оформления страниц.</a:t>
            </a:r>
          </a:p>
          <a:p>
            <a:endParaRPr lang="ru-RU" dirty="0" smtClean="0"/>
          </a:p>
          <a:p>
            <a:r>
              <a:rPr lang="en-US" dirty="0" smtClean="0"/>
              <a:t>JavaScript</a:t>
            </a:r>
            <a:r>
              <a:rPr lang="ru-RU" dirty="0" smtClean="0"/>
              <a:t> – язык программирования позволяющий писать код выполняемый в браузере для обеспечения интерактивности.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ru-RU" dirty="0" smtClean="0"/>
              <a:t>теги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html – </a:t>
            </a:r>
            <a:r>
              <a:rPr lang="ru-RU" sz="2800" dirty="0" smtClean="0"/>
              <a:t>корневой тег</a:t>
            </a:r>
          </a:p>
          <a:p>
            <a:pPr marL="0" indent="0">
              <a:buNone/>
            </a:pPr>
            <a:r>
              <a:rPr lang="en-US" sz="2800" dirty="0" smtClean="0"/>
              <a:t>head – </a:t>
            </a:r>
            <a:r>
              <a:rPr lang="ru-RU" sz="2800" dirty="0" smtClean="0"/>
              <a:t>голова документа</a:t>
            </a:r>
          </a:p>
          <a:p>
            <a:pPr marL="0" indent="0">
              <a:buNone/>
            </a:pPr>
            <a:r>
              <a:rPr lang="en-US" sz="2800" dirty="0" smtClean="0"/>
              <a:t>body – </a:t>
            </a:r>
            <a:r>
              <a:rPr lang="ru-RU" sz="2800" dirty="0" smtClean="0"/>
              <a:t>тело документа</a:t>
            </a:r>
          </a:p>
          <a:p>
            <a:pPr marL="0" indent="0">
              <a:buNone/>
            </a:pPr>
            <a:r>
              <a:rPr lang="en-US" sz="2800" dirty="0" smtClean="0"/>
              <a:t>h1...h6 </a:t>
            </a:r>
            <a:r>
              <a:rPr lang="ru-RU" sz="2800" dirty="0" smtClean="0"/>
              <a:t>заголовки</a:t>
            </a:r>
          </a:p>
          <a:p>
            <a:pPr marL="0" indent="0">
              <a:buNone/>
            </a:pPr>
            <a:r>
              <a:rPr lang="en-US" sz="2800" dirty="0" smtClean="0"/>
              <a:t>div, p – </a:t>
            </a:r>
            <a:r>
              <a:rPr lang="ru-RU" sz="2800" dirty="0" smtClean="0"/>
              <a:t>блок и параграф</a:t>
            </a:r>
          </a:p>
          <a:p>
            <a:pPr marL="0" indent="0">
              <a:buNone/>
            </a:pPr>
            <a:r>
              <a:rPr lang="en-US" sz="2800" dirty="0" smtClean="0"/>
              <a:t>span – </a:t>
            </a:r>
            <a:r>
              <a:rPr lang="ru-RU" sz="2800" dirty="0" smtClean="0"/>
              <a:t>строковый элемент</a:t>
            </a:r>
          </a:p>
          <a:p>
            <a:pPr marL="0" indent="0">
              <a:buNone/>
            </a:pPr>
            <a:r>
              <a:rPr lang="en-US" sz="2800" dirty="0" smtClean="0"/>
              <a:t>table</a:t>
            </a:r>
            <a:r>
              <a:rPr lang="en-US" sz="2800" dirty="0" smtClean="0"/>
              <a:t>, </a:t>
            </a:r>
            <a:r>
              <a:rPr lang="en-US" sz="2800" dirty="0" err="1" smtClean="0"/>
              <a:t>tr</a:t>
            </a:r>
            <a:r>
              <a:rPr lang="en-US" sz="2800" dirty="0" smtClean="0"/>
              <a:t>, </a:t>
            </a:r>
            <a:r>
              <a:rPr lang="en-US" sz="2800" dirty="0" err="1"/>
              <a:t>th</a:t>
            </a:r>
            <a:r>
              <a:rPr lang="en-US" sz="2800" dirty="0"/>
              <a:t>, </a:t>
            </a:r>
            <a:r>
              <a:rPr lang="en-US" sz="2800" dirty="0" smtClean="0"/>
              <a:t>td – </a:t>
            </a:r>
            <a:r>
              <a:rPr lang="ru-RU" sz="2800" dirty="0" smtClean="0"/>
              <a:t>таблица, строка, ячейка заголовка, обычная ячейка</a:t>
            </a:r>
          </a:p>
          <a:p>
            <a:pPr marL="0" indent="0">
              <a:buNone/>
            </a:pPr>
            <a:r>
              <a:rPr lang="en-US" sz="2800" dirty="0" err="1" smtClean="0"/>
              <a:t>ul</a:t>
            </a:r>
            <a:r>
              <a:rPr lang="en-US" sz="2800" dirty="0" smtClean="0"/>
              <a:t>, </a:t>
            </a:r>
            <a:r>
              <a:rPr lang="en-US" sz="2800" dirty="0" err="1" smtClean="0"/>
              <a:t>ol</a:t>
            </a:r>
            <a:r>
              <a:rPr lang="en-US" sz="2800" dirty="0" smtClean="0"/>
              <a:t> – </a:t>
            </a:r>
            <a:r>
              <a:rPr lang="ru-RU" sz="2800" dirty="0" smtClean="0"/>
              <a:t>ненумерованный и нумерованный списки</a:t>
            </a:r>
          </a:p>
          <a:p>
            <a:pPr marL="0" indent="0">
              <a:buNone/>
            </a:pPr>
            <a:r>
              <a:rPr lang="en-US" sz="2800" dirty="0" smtClean="0"/>
              <a:t>li – </a:t>
            </a:r>
            <a:r>
              <a:rPr lang="ru-RU" sz="2800" dirty="0" smtClean="0"/>
              <a:t>элемент списка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CSS-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-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smtClean="0"/>
              <a:t>red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#id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elementName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подключения </a:t>
            </a:r>
            <a:r>
              <a:rPr lang="en-US" dirty="0" smtClean="0"/>
              <a:t>CSS </a:t>
            </a:r>
            <a:r>
              <a:rPr lang="ru-RU" dirty="0" smtClean="0"/>
              <a:t>к странице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Внешние стили</a:t>
            </a:r>
          </a:p>
          <a:p>
            <a:pPr lvl="1"/>
            <a:r>
              <a:rPr lang="en-US" dirty="0"/>
              <a:t>&lt;head</a:t>
            </a:r>
            <a:r>
              <a:rPr lang="en-US" dirty="0" smtClean="0"/>
              <a:t>&gt;&lt;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</a:t>
            </a:r>
            <a:r>
              <a:rPr lang="en-US" dirty="0" smtClean="0"/>
              <a:t>"&gt;&lt;/</a:t>
            </a:r>
            <a:r>
              <a:rPr lang="en-US" dirty="0"/>
              <a:t>head&gt;</a:t>
            </a:r>
            <a:endParaRPr lang="ru-RU" dirty="0" smtClean="0"/>
          </a:p>
          <a:p>
            <a:r>
              <a:rPr lang="ru-RU" dirty="0" smtClean="0"/>
              <a:t>Стили встроенные в страницу</a:t>
            </a:r>
          </a:p>
          <a:p>
            <a:pPr lvl="1"/>
            <a:r>
              <a:rPr lang="en-US" dirty="0" smtClean="0"/>
              <a:t>&lt;head&gt;&lt;style&gt;...&lt;/style&gt;&lt;/head&gt;</a:t>
            </a:r>
            <a:endParaRPr lang="ru-RU" dirty="0" smtClean="0"/>
          </a:p>
          <a:p>
            <a:r>
              <a:rPr lang="ru-RU" dirty="0" smtClean="0"/>
              <a:t>Стили элемента (</a:t>
            </a:r>
            <a:r>
              <a:rPr lang="en-US" dirty="0" smtClean="0"/>
              <a:t>inline style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style="..."&gt;&lt;/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5382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bel-hard-training</vt:lpstr>
      <vt:lpstr>PowerPoint Presentation</vt:lpstr>
      <vt:lpstr>Введение</vt:lpstr>
      <vt:lpstr>HTML теги</vt:lpstr>
      <vt:lpstr>Некоторые CSS-правила</vt:lpstr>
      <vt:lpstr>CSS селекторы</vt:lpstr>
      <vt:lpstr>Способы подключения CSS к странице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2019-02-12T14:45:57Z</dcterms:modified>
</cp:coreProperties>
</file>