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9" r:id="rId14"/>
    <p:sldId id="283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</a:t>
            </a:r>
            <a:r>
              <a:rPr lang="ru-RU" sz="1600" dirty="0">
                <a:solidFill>
                  <a:schemeClr val="bg1"/>
                </a:solidFill>
              </a:rPr>
              <a:t>ы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System.Action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</a:t>
            </a:r>
            <a:r>
              <a:rPr lang="ru-RU" sz="1600" dirty="0" smtClean="0">
                <a:solidFill>
                  <a:schemeClr val="bg1"/>
                </a:solidFill>
              </a:rPr>
              <a:t>функцию без возвращаемого </a:t>
            </a:r>
            <a:r>
              <a:rPr lang="ru-RU" sz="1600" dirty="0" smtClean="0">
                <a:solidFill>
                  <a:schemeClr val="bg1"/>
                </a:solidFill>
              </a:rPr>
              <a:t>значения </a:t>
            </a:r>
            <a:r>
              <a:rPr lang="ru-RU" sz="1600" dirty="0" smtClean="0">
                <a:solidFill>
                  <a:schemeClr val="bg1"/>
                </a:solidFill>
              </a:rPr>
              <a:t>с количеством аргументов от 0 до 16.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</a:t>
            </a:r>
            <a:r>
              <a:rPr lang="en-US" sz="16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T2, </a:t>
            </a:r>
            <a:r>
              <a:rPr lang="en-US" sz="16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Делегаты </a:t>
            </a:r>
            <a:r>
              <a:rPr lang="en-US" sz="1600" dirty="0" err="1" smtClean="0">
                <a:solidFill>
                  <a:schemeClr val="bg1"/>
                </a:solidFill>
              </a:rPr>
              <a:t>System.Func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</a:t>
            </a:r>
            <a:r>
              <a:rPr lang="ru-RU" sz="1600" dirty="0">
                <a:solidFill>
                  <a:schemeClr val="bg1"/>
                </a:solidFill>
              </a:rPr>
              <a:t>функцию </a:t>
            </a:r>
            <a:r>
              <a:rPr lang="ru-RU" sz="16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600" dirty="0">
                <a:solidFill>
                  <a:schemeClr val="bg1"/>
                </a:solidFill>
              </a:rPr>
              <a:t>аргументов от 0 до </a:t>
            </a:r>
            <a:r>
              <a:rPr lang="ru-RU" sz="1600" dirty="0" smtClean="0">
                <a:solidFill>
                  <a:schemeClr val="bg1"/>
                </a:solidFill>
              </a:rPr>
              <a:t>16.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, T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T3, T4, T5, T6, T7, T8, T9, T10, T11, T12, T13, T14, T15, </a:t>
            </a:r>
            <a:r>
              <a:rPr lang="en-US" sz="1600" dirty="0" smtClean="0">
                <a:solidFill>
                  <a:schemeClr val="bg1"/>
                </a:solidFill>
              </a:rPr>
              <a:t>T16&gt;</a:t>
            </a:r>
          </a:p>
          <a:p>
            <a:pPr marL="285750" eaLnBrk="1" hangingPunct="1"/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Где </a:t>
            </a:r>
            <a:r>
              <a:rPr lang="en-US" sz="1600" dirty="0" smtClean="0">
                <a:solidFill>
                  <a:schemeClr val="bg1"/>
                </a:solidFill>
              </a:rPr>
              <a:t>T1, T2, ,,, T16 </a:t>
            </a:r>
            <a:r>
              <a:rPr lang="ru-RU" sz="16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600" smtClean="0">
                <a:solidFill>
                  <a:schemeClr val="bg1"/>
                </a:solidFill>
              </a:rPr>
              <a:t>T</a:t>
            </a:r>
            <a:r>
              <a:rPr lang="en-US" sz="1600">
                <a:solidFill>
                  <a:schemeClr val="bg1"/>
                </a:solidFill>
              </a:rPr>
              <a:t>R</a:t>
            </a:r>
            <a:r>
              <a:rPr lang="en-US" sz="1600" smtClean="0">
                <a:solidFill>
                  <a:schemeClr val="bg1"/>
                </a:solidFill>
              </a:rPr>
              <a:t>esult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1557</Words>
  <Application>Microsoft Office PowerPoint</Application>
  <PresentationFormat>On-screen Show (4:3)</PresentationFormat>
  <Paragraphs>351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53</cp:revision>
  <dcterms:created xsi:type="dcterms:W3CDTF">2012-08-15T13:44:54Z</dcterms:created>
  <dcterms:modified xsi:type="dcterms:W3CDTF">2014-06-04T14:45:57Z</dcterms:modified>
</cp:coreProperties>
</file>